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3" r:id="rId4"/>
    <p:sldMasterId id="2147483696" r:id="rId5"/>
    <p:sldMasterId id="2147483708" r:id="rId6"/>
    <p:sldMasterId id="2147483720" r:id="rId7"/>
    <p:sldMasterId id="2147483732" r:id="rId8"/>
    <p:sldMasterId id="2147483738" r:id="rId9"/>
    <p:sldMasterId id="2147483751" r:id="rId10"/>
  </p:sldMasterIdLst>
  <p:notesMasterIdLst>
    <p:notesMasterId r:id="rId35"/>
  </p:notesMasterIdLst>
  <p:sldIdLst>
    <p:sldId id="258" r:id="rId11"/>
    <p:sldId id="261" r:id="rId12"/>
    <p:sldId id="270" r:id="rId13"/>
    <p:sldId id="293" r:id="rId14"/>
    <p:sldId id="294" r:id="rId15"/>
    <p:sldId id="323" r:id="rId16"/>
    <p:sldId id="321" r:id="rId17"/>
    <p:sldId id="322" r:id="rId18"/>
    <p:sldId id="267" r:id="rId19"/>
    <p:sldId id="324" r:id="rId20"/>
    <p:sldId id="329" r:id="rId21"/>
    <p:sldId id="330" r:id="rId22"/>
    <p:sldId id="262" r:id="rId23"/>
    <p:sldId id="325" r:id="rId24"/>
    <p:sldId id="331" r:id="rId25"/>
    <p:sldId id="326" r:id="rId26"/>
    <p:sldId id="332" r:id="rId27"/>
    <p:sldId id="333" r:id="rId28"/>
    <p:sldId id="334" r:id="rId29"/>
    <p:sldId id="283" r:id="rId30"/>
    <p:sldId id="265" r:id="rId31"/>
    <p:sldId id="422" r:id="rId32"/>
    <p:sldId id="421" r:id="rId33"/>
    <p:sldId id="2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FFFFFF"/>
    <a:srgbClr val="E6E9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D819D2-5C84-BC43-99B1-79D304F658BA}" v="84" dt="2023-07-31T09:16:14.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5179"/>
  </p:normalViewPr>
  <p:slideViewPr>
    <p:cSldViewPr snapToGrid="0">
      <p:cViewPr varScale="1">
        <p:scale>
          <a:sx n="107" d="100"/>
          <a:sy n="107" d="100"/>
        </p:scale>
        <p:origin x="3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ược Phạm" userId="c0f37231bd06830c" providerId="LiveId" clId="{C0D819D2-5C84-BC43-99B1-79D304F658BA}"/>
    <pc:docChg chg="undo custSel delSld modSld">
      <pc:chgData name="Lược Phạm" userId="c0f37231bd06830c" providerId="LiveId" clId="{C0D819D2-5C84-BC43-99B1-79D304F658BA}" dt="2023-07-31T09:17:50.876" v="258" actId="1076"/>
      <pc:docMkLst>
        <pc:docMk/>
      </pc:docMkLst>
      <pc:sldChg chg="addSp delSp modSp mod modTransition delAnim">
        <pc:chgData name="Lược Phạm" userId="c0f37231bd06830c" providerId="LiveId" clId="{C0D819D2-5C84-BC43-99B1-79D304F658BA}" dt="2023-07-31T09:17:50.876" v="258" actId="1076"/>
        <pc:sldMkLst>
          <pc:docMk/>
          <pc:sldMk cId="2798834398" sldId="258"/>
        </pc:sldMkLst>
        <pc:spChg chg="add mod">
          <ac:chgData name="Lược Phạm" userId="c0f37231bd06830c" providerId="LiveId" clId="{C0D819D2-5C84-BC43-99B1-79D304F658BA}" dt="2023-07-31T09:17:01.281" v="250" actId="403"/>
          <ac:spMkLst>
            <pc:docMk/>
            <pc:sldMk cId="2798834398" sldId="258"/>
            <ac:spMk id="3" creationId="{1D9A50A5-C763-89D5-A69E-F9D18EFB6C87}"/>
          </ac:spMkLst>
        </pc:spChg>
        <pc:spChg chg="add mod">
          <ac:chgData name="Lược Phạm" userId="c0f37231bd06830c" providerId="LiveId" clId="{C0D819D2-5C84-BC43-99B1-79D304F658BA}" dt="2023-07-31T09:17:50.876" v="258" actId="1076"/>
          <ac:spMkLst>
            <pc:docMk/>
            <pc:sldMk cId="2798834398" sldId="258"/>
            <ac:spMk id="6" creationId="{2D8F8E92-96BD-B51D-1DC8-E7EF2C64C57D}"/>
          </ac:spMkLst>
        </pc:spChg>
        <pc:picChg chg="del">
          <ac:chgData name="Lược Phạm" userId="c0f37231bd06830c" providerId="LiveId" clId="{C0D819D2-5C84-BC43-99B1-79D304F658BA}" dt="2023-07-31T09:08:12.175" v="152" actId="478"/>
          <ac:picMkLst>
            <pc:docMk/>
            <pc:sldMk cId="2798834398" sldId="258"/>
            <ac:picMk id="2" creationId="{5572AF26-4D53-7FDC-9E92-0EE244D392AC}"/>
          </ac:picMkLst>
        </pc:picChg>
        <pc:picChg chg="add mod">
          <ac:chgData name="Lược Phạm" userId="c0f37231bd06830c" providerId="LiveId" clId="{C0D819D2-5C84-BC43-99B1-79D304F658BA}" dt="2023-07-31T09:10:53.764" v="194" actId="167"/>
          <ac:picMkLst>
            <pc:docMk/>
            <pc:sldMk cId="2798834398" sldId="258"/>
            <ac:picMk id="5" creationId="{18749AAF-88B7-1644-900B-676706E86FA7}"/>
          </ac:picMkLst>
        </pc:picChg>
        <pc:picChg chg="add del mod">
          <ac:chgData name="Lược Phạm" userId="c0f37231bd06830c" providerId="LiveId" clId="{C0D819D2-5C84-BC43-99B1-79D304F658BA}" dt="2023-07-31T09:15:52.501" v="212" actId="478"/>
          <ac:picMkLst>
            <pc:docMk/>
            <pc:sldMk cId="2798834398" sldId="258"/>
            <ac:picMk id="1026" creationId="{4A1F724D-1C81-4055-B1FD-5767744A4B5E}"/>
          </ac:picMkLst>
        </pc:picChg>
        <pc:picChg chg="add mod">
          <ac:chgData name="Lược Phạm" userId="c0f37231bd06830c" providerId="LiveId" clId="{C0D819D2-5C84-BC43-99B1-79D304F658BA}" dt="2023-07-31T09:16:04.972" v="215" actId="14100"/>
          <ac:picMkLst>
            <pc:docMk/>
            <pc:sldMk cId="2798834398" sldId="258"/>
            <ac:picMk id="1028" creationId="{E3466E7C-D2F4-EF66-526A-7D4A0A09101B}"/>
          </ac:picMkLst>
        </pc:picChg>
      </pc:sldChg>
      <pc:sldChg chg="modSp mod">
        <pc:chgData name="Lược Phạm" userId="c0f37231bd06830c" providerId="LiveId" clId="{C0D819D2-5C84-BC43-99B1-79D304F658BA}" dt="2023-07-29T15:24:42.841" v="147" actId="1036"/>
        <pc:sldMkLst>
          <pc:docMk/>
          <pc:sldMk cId="148138490" sldId="259"/>
        </pc:sldMkLst>
        <pc:grpChg chg="mod">
          <ac:chgData name="Lược Phạm" userId="c0f37231bd06830c" providerId="LiveId" clId="{C0D819D2-5C84-BC43-99B1-79D304F658BA}" dt="2023-07-29T15:24:42.841" v="147" actId="1036"/>
          <ac:grpSpMkLst>
            <pc:docMk/>
            <pc:sldMk cId="148138490" sldId="259"/>
            <ac:grpSpMk id="8" creationId="{59017387-AD04-77D4-47CD-45B84D4E4118}"/>
          </ac:grpSpMkLst>
        </pc:grpChg>
      </pc:sldChg>
      <pc:sldChg chg="addSp delSp modSp mod">
        <pc:chgData name="Lược Phạm" userId="c0f37231bd06830c" providerId="LiveId" clId="{C0D819D2-5C84-BC43-99B1-79D304F658BA}" dt="2023-07-29T15:17:08.331" v="65" actId="207"/>
        <pc:sldMkLst>
          <pc:docMk/>
          <pc:sldMk cId="2278142302" sldId="261"/>
        </pc:sldMkLst>
        <pc:spChg chg="mod">
          <ac:chgData name="Lược Phạm" userId="c0f37231bd06830c" providerId="LiveId" clId="{C0D819D2-5C84-BC43-99B1-79D304F658BA}" dt="2023-07-29T15:16:23.639" v="59" actId="1076"/>
          <ac:spMkLst>
            <pc:docMk/>
            <pc:sldMk cId="2278142302" sldId="261"/>
            <ac:spMk id="14" creationId="{00000000-0000-0000-0000-000000000000}"/>
          </ac:spMkLst>
        </pc:spChg>
        <pc:spChg chg="mod">
          <ac:chgData name="Lược Phạm" userId="c0f37231bd06830c" providerId="LiveId" clId="{C0D819D2-5C84-BC43-99B1-79D304F658BA}" dt="2023-07-29T15:14:59.660" v="45" actId="1076"/>
          <ac:spMkLst>
            <pc:docMk/>
            <pc:sldMk cId="2278142302" sldId="261"/>
            <ac:spMk id="17" creationId="{00000000-0000-0000-0000-000000000000}"/>
          </ac:spMkLst>
        </pc:spChg>
        <pc:spChg chg="mod">
          <ac:chgData name="Lược Phạm" userId="c0f37231bd06830c" providerId="LiveId" clId="{C0D819D2-5C84-BC43-99B1-79D304F658BA}" dt="2023-07-29T15:15:36.953" v="52" actId="1076"/>
          <ac:spMkLst>
            <pc:docMk/>
            <pc:sldMk cId="2278142302" sldId="261"/>
            <ac:spMk id="18" creationId="{00000000-0000-0000-0000-000000000000}"/>
          </ac:spMkLst>
        </pc:spChg>
        <pc:spChg chg="mod">
          <ac:chgData name="Lược Phạm" userId="c0f37231bd06830c" providerId="LiveId" clId="{C0D819D2-5C84-BC43-99B1-79D304F658BA}" dt="2023-07-29T15:16:18.138" v="58" actId="1076"/>
          <ac:spMkLst>
            <pc:docMk/>
            <pc:sldMk cId="2278142302" sldId="261"/>
            <ac:spMk id="21" creationId="{B2D511F0-76D6-40C2-80CC-FEC61A66C661}"/>
          </ac:spMkLst>
        </pc:spChg>
        <pc:spChg chg="mod">
          <ac:chgData name="Lược Phạm" userId="c0f37231bd06830c" providerId="LiveId" clId="{C0D819D2-5C84-BC43-99B1-79D304F658BA}" dt="2023-07-29T15:16:08.890" v="56" actId="1076"/>
          <ac:spMkLst>
            <pc:docMk/>
            <pc:sldMk cId="2278142302" sldId="261"/>
            <ac:spMk id="22" creationId="{D0546649-F6C6-4F5E-8C1C-09766822696B}"/>
          </ac:spMkLst>
        </pc:spChg>
        <pc:spChg chg="mod">
          <ac:chgData name="Lược Phạm" userId="c0f37231bd06830c" providerId="LiveId" clId="{C0D819D2-5C84-BC43-99B1-79D304F658BA}" dt="2023-07-29T15:15:43.826" v="53" actId="1076"/>
          <ac:spMkLst>
            <pc:docMk/>
            <pc:sldMk cId="2278142302" sldId="261"/>
            <ac:spMk id="23" creationId="{5263A60C-2D06-4CBB-925A-15B11B849D8E}"/>
          </ac:spMkLst>
        </pc:spChg>
        <pc:spChg chg="mod">
          <ac:chgData name="Lược Phạm" userId="c0f37231bd06830c" providerId="LiveId" clId="{C0D819D2-5C84-BC43-99B1-79D304F658BA}" dt="2023-07-29T15:17:08.331" v="65" actId="207"/>
          <ac:spMkLst>
            <pc:docMk/>
            <pc:sldMk cId="2278142302" sldId="261"/>
            <ac:spMk id="30" creationId="{3FD5BFD6-03C8-7F04-144B-3CB5B1BDDE59}"/>
          </ac:spMkLst>
        </pc:spChg>
        <pc:spChg chg="mod">
          <ac:chgData name="Lược Phạm" userId="c0f37231bd06830c" providerId="LiveId" clId="{C0D819D2-5C84-BC43-99B1-79D304F658BA}" dt="2023-07-29T15:16:39.874" v="62" actId="1076"/>
          <ac:spMkLst>
            <pc:docMk/>
            <pc:sldMk cId="2278142302" sldId="261"/>
            <ac:spMk id="35" creationId="{0041F653-BC40-4425-1EC7-A05688ED4DD2}"/>
          </ac:spMkLst>
        </pc:spChg>
        <pc:grpChg chg="mod">
          <ac:chgData name="Lược Phạm" userId="c0f37231bd06830c" providerId="LiveId" clId="{C0D819D2-5C84-BC43-99B1-79D304F658BA}" dt="2023-07-29T15:13:57.574" v="34" actId="14100"/>
          <ac:grpSpMkLst>
            <pc:docMk/>
            <pc:sldMk cId="2278142302" sldId="261"/>
            <ac:grpSpMk id="2" creationId="{00000000-0000-0000-0000-000000000000}"/>
          </ac:grpSpMkLst>
        </pc:grpChg>
        <pc:grpChg chg="mod">
          <ac:chgData name="Lược Phạm" userId="c0f37231bd06830c" providerId="LiveId" clId="{C0D819D2-5C84-BC43-99B1-79D304F658BA}" dt="2023-07-29T15:15:54.469" v="54" actId="14100"/>
          <ac:grpSpMkLst>
            <pc:docMk/>
            <pc:sldMk cId="2278142302" sldId="261"/>
            <ac:grpSpMk id="6" creationId="{00000000-0000-0000-0000-000000000000}"/>
          </ac:grpSpMkLst>
        </pc:grpChg>
        <pc:grpChg chg="add mod">
          <ac:chgData name="Lược Phạm" userId="c0f37231bd06830c" providerId="LiveId" clId="{C0D819D2-5C84-BC43-99B1-79D304F658BA}" dt="2023-07-29T15:17:08.331" v="65" actId="207"/>
          <ac:grpSpMkLst>
            <pc:docMk/>
            <pc:sldMk cId="2278142302" sldId="261"/>
            <ac:grpSpMk id="29" creationId="{73DE2217-F737-332A-44E2-8B1541ED02D1}"/>
          </ac:grpSpMkLst>
        </pc:grpChg>
        <pc:graphicFrameChg chg="add del mod">
          <ac:chgData name="Lược Phạm" userId="c0f37231bd06830c" providerId="LiveId" clId="{C0D819D2-5C84-BC43-99B1-79D304F658BA}" dt="2023-07-29T15:12:14.353" v="3"/>
          <ac:graphicFrameMkLst>
            <pc:docMk/>
            <pc:sldMk cId="2278142302" sldId="261"/>
            <ac:graphicFrameMk id="20" creationId="{CD7772EA-2BB3-BC4D-584A-554D3D08277B}"/>
          </ac:graphicFrameMkLst>
        </pc:graphicFrameChg>
        <pc:picChg chg="mod">
          <ac:chgData name="Lược Phạm" userId="c0f37231bd06830c" providerId="LiveId" clId="{C0D819D2-5C84-BC43-99B1-79D304F658BA}" dt="2023-07-29T15:14:52.900" v="44" actId="1076"/>
          <ac:picMkLst>
            <pc:docMk/>
            <pc:sldMk cId="2278142302" sldId="261"/>
            <ac:picMk id="11" creationId="{00000000-0000-0000-0000-000000000000}"/>
          </ac:picMkLst>
        </pc:picChg>
        <pc:picChg chg="add del mod">
          <ac:chgData name="Lược Phạm" userId="c0f37231bd06830c" providerId="LiveId" clId="{C0D819D2-5C84-BC43-99B1-79D304F658BA}" dt="2023-07-29T15:12:14.353" v="3"/>
          <ac:picMkLst>
            <pc:docMk/>
            <pc:sldMk cId="2278142302" sldId="261"/>
            <ac:picMk id="24" creationId="{264C368A-4DAD-B96E-6314-A0912676D71E}"/>
          </ac:picMkLst>
        </pc:picChg>
        <pc:picChg chg="mod">
          <ac:chgData name="Lược Phạm" userId="c0f37231bd06830c" providerId="LiveId" clId="{C0D819D2-5C84-BC43-99B1-79D304F658BA}" dt="2023-07-29T15:14:16.799" v="36" actId="1076"/>
          <ac:picMkLst>
            <pc:docMk/>
            <pc:sldMk cId="2278142302" sldId="261"/>
            <ac:picMk id="38" creationId="{1FAEA971-3BF7-B371-F0FF-F418E89A8472}"/>
          </ac:picMkLst>
        </pc:picChg>
        <pc:picChg chg="add del mod">
          <ac:chgData name="Lược Phạm" userId="c0f37231bd06830c" providerId="LiveId" clId="{C0D819D2-5C84-BC43-99B1-79D304F658BA}" dt="2023-07-29T15:12:14.353" v="3"/>
          <ac:picMkLst>
            <pc:docMk/>
            <pc:sldMk cId="2278142302" sldId="261"/>
            <ac:picMk id="1026" creationId="{F64DDF8C-54F3-7578-9895-4F77F3372640}"/>
          </ac:picMkLst>
        </pc:picChg>
        <pc:picChg chg="add del mod">
          <ac:chgData name="Lược Phạm" userId="c0f37231bd06830c" providerId="LiveId" clId="{C0D819D2-5C84-BC43-99B1-79D304F658BA}" dt="2023-07-29T15:12:14.353" v="3"/>
          <ac:picMkLst>
            <pc:docMk/>
            <pc:sldMk cId="2278142302" sldId="261"/>
            <ac:picMk id="1027" creationId="{2CEFB340-09E8-162A-52B1-071E6C163A1B}"/>
          </ac:picMkLst>
        </pc:picChg>
        <pc:cxnChg chg="del mod">
          <ac:chgData name="Lược Phạm" userId="c0f37231bd06830c" providerId="LiveId" clId="{C0D819D2-5C84-BC43-99B1-79D304F658BA}" dt="2023-07-29T15:14:32.322" v="38" actId="478"/>
          <ac:cxnSpMkLst>
            <pc:docMk/>
            <pc:sldMk cId="2278142302" sldId="261"/>
            <ac:cxnSpMk id="41" creationId="{6F409721-D7A0-90A7-F9C8-4FBEDEA1D169}"/>
          </ac:cxnSpMkLst>
        </pc:cxnChg>
        <pc:cxnChg chg="mod">
          <ac:chgData name="Lược Phạm" userId="c0f37231bd06830c" providerId="LiveId" clId="{C0D819D2-5C84-BC43-99B1-79D304F658BA}" dt="2023-07-29T15:14:40.125" v="42" actId="1038"/>
          <ac:cxnSpMkLst>
            <pc:docMk/>
            <pc:sldMk cId="2278142302" sldId="261"/>
            <ac:cxnSpMk id="44" creationId="{F62231A7-57A7-A257-4DAC-E195B6455A6F}"/>
          </ac:cxnSpMkLst>
        </pc:cxnChg>
        <pc:cxnChg chg="mod">
          <ac:chgData name="Lược Phạm" userId="c0f37231bd06830c" providerId="LiveId" clId="{C0D819D2-5C84-BC43-99B1-79D304F658BA}" dt="2023-07-29T15:14:45.340" v="43" actId="14100"/>
          <ac:cxnSpMkLst>
            <pc:docMk/>
            <pc:sldMk cId="2278142302" sldId="261"/>
            <ac:cxnSpMk id="46" creationId="{A3C2BB31-F93E-6806-2438-B4C89ABE32D4}"/>
          </ac:cxnSpMkLst>
        </pc:cxnChg>
      </pc:sldChg>
      <pc:sldChg chg="modSp mod">
        <pc:chgData name="Lược Phạm" userId="c0f37231bd06830c" providerId="LiveId" clId="{C0D819D2-5C84-BC43-99B1-79D304F658BA}" dt="2023-07-29T15:21:05.124" v="94" actId="1036"/>
        <pc:sldMkLst>
          <pc:docMk/>
          <pc:sldMk cId="2747519794" sldId="267"/>
        </pc:sldMkLst>
        <pc:spChg chg="mod">
          <ac:chgData name="Lược Phạm" userId="c0f37231bd06830c" providerId="LiveId" clId="{C0D819D2-5C84-BC43-99B1-79D304F658BA}" dt="2023-07-29T15:21:05.124" v="94" actId="1036"/>
          <ac:spMkLst>
            <pc:docMk/>
            <pc:sldMk cId="2747519794" sldId="267"/>
            <ac:spMk id="7" creationId="{42C9B205-9BD8-8650-369B-D35C1F3BABFE}"/>
          </ac:spMkLst>
        </pc:spChg>
      </pc:sldChg>
      <pc:sldChg chg="modSp mod">
        <pc:chgData name="Lược Phạm" userId="c0f37231bd06830c" providerId="LiveId" clId="{C0D819D2-5C84-BC43-99B1-79D304F658BA}" dt="2023-07-29T15:17:37.618" v="66" actId="1076"/>
        <pc:sldMkLst>
          <pc:docMk/>
          <pc:sldMk cId="0" sldId="270"/>
        </pc:sldMkLst>
        <pc:grpChg chg="mod">
          <ac:chgData name="Lược Phạm" userId="c0f37231bd06830c" providerId="LiveId" clId="{C0D819D2-5C84-BC43-99B1-79D304F658BA}" dt="2023-07-29T15:17:37.618" v="66" actId="1076"/>
          <ac:grpSpMkLst>
            <pc:docMk/>
            <pc:sldMk cId="0" sldId="270"/>
            <ac:grpSpMk id="23" creationId="{9DAB7099-7F7A-73E4-B56B-6D5534EAA962}"/>
          </ac:grpSpMkLst>
        </pc:grpChg>
      </pc:sldChg>
      <pc:sldChg chg="modSp mod">
        <pc:chgData name="Lược Phạm" userId="c0f37231bd06830c" providerId="LiveId" clId="{C0D819D2-5C84-BC43-99B1-79D304F658BA}" dt="2023-07-29T15:20:51.437" v="91" actId="14100"/>
        <pc:sldMkLst>
          <pc:docMk/>
          <pc:sldMk cId="3012547141" sldId="323"/>
        </pc:sldMkLst>
        <pc:spChg chg="mod">
          <ac:chgData name="Lược Phạm" userId="c0f37231bd06830c" providerId="LiveId" clId="{C0D819D2-5C84-BC43-99B1-79D304F658BA}" dt="2023-07-29T15:20:51.437" v="91" actId="14100"/>
          <ac:spMkLst>
            <pc:docMk/>
            <pc:sldMk cId="3012547141" sldId="323"/>
            <ac:spMk id="8" creationId="{8AD732FF-6879-9AF8-3FB9-DC4033B348AC}"/>
          </ac:spMkLst>
        </pc:spChg>
      </pc:sldChg>
      <pc:sldChg chg="modSp mod">
        <pc:chgData name="Lược Phạm" userId="c0f37231bd06830c" providerId="LiveId" clId="{C0D819D2-5C84-BC43-99B1-79D304F658BA}" dt="2023-07-29T15:23:31.034" v="123" actId="1035"/>
        <pc:sldMkLst>
          <pc:docMk/>
          <pc:sldMk cId="276100577" sldId="332"/>
        </pc:sldMkLst>
        <pc:spChg chg="mod">
          <ac:chgData name="Lược Phạm" userId="c0f37231bd06830c" providerId="LiveId" clId="{C0D819D2-5C84-BC43-99B1-79D304F658BA}" dt="2023-07-29T15:22:42.719" v="99" actId="1076"/>
          <ac:spMkLst>
            <pc:docMk/>
            <pc:sldMk cId="276100577" sldId="332"/>
            <ac:spMk id="2" creationId="{709E049B-71B0-526B-AB76-CBEE65373927}"/>
          </ac:spMkLst>
        </pc:spChg>
        <pc:spChg chg="mod">
          <ac:chgData name="Lược Phạm" userId="c0f37231bd06830c" providerId="LiveId" clId="{C0D819D2-5C84-BC43-99B1-79D304F658BA}" dt="2023-07-29T15:23:31.034" v="123" actId="1035"/>
          <ac:spMkLst>
            <pc:docMk/>
            <pc:sldMk cId="276100577" sldId="332"/>
            <ac:spMk id="6" creationId="{4024D5C8-76A2-B2DE-6F7D-A79E6C38B03B}"/>
          </ac:spMkLst>
        </pc:spChg>
      </pc:sldChg>
      <pc:sldChg chg="modSp mod">
        <pc:chgData name="Lược Phạm" userId="c0f37231bd06830c" providerId="LiveId" clId="{C0D819D2-5C84-BC43-99B1-79D304F658BA}" dt="2023-07-29T15:23:43.437" v="132" actId="1036"/>
        <pc:sldMkLst>
          <pc:docMk/>
          <pc:sldMk cId="3763332252" sldId="333"/>
        </pc:sldMkLst>
        <pc:spChg chg="mod">
          <ac:chgData name="Lược Phạm" userId="c0f37231bd06830c" providerId="LiveId" clId="{C0D819D2-5C84-BC43-99B1-79D304F658BA}" dt="2023-07-29T15:23:43.437" v="132" actId="1036"/>
          <ac:spMkLst>
            <pc:docMk/>
            <pc:sldMk cId="3763332252" sldId="333"/>
            <ac:spMk id="2" creationId="{6BEFCB8D-A734-425A-04A4-E7A1BE4E4769}"/>
          </ac:spMkLst>
        </pc:spChg>
      </pc:sldChg>
      <pc:sldChg chg="modSp mod">
        <pc:chgData name="Lược Phạm" userId="c0f37231bd06830c" providerId="LiveId" clId="{C0D819D2-5C84-BC43-99B1-79D304F658BA}" dt="2023-07-29T15:24:10.320" v="144" actId="1076"/>
        <pc:sldMkLst>
          <pc:docMk/>
          <pc:sldMk cId="3149514246" sldId="334"/>
        </pc:sldMkLst>
        <pc:spChg chg="mod">
          <ac:chgData name="Lược Phạm" userId="c0f37231bd06830c" providerId="LiveId" clId="{C0D819D2-5C84-BC43-99B1-79D304F658BA}" dt="2023-07-29T15:24:10.320" v="144" actId="1076"/>
          <ac:spMkLst>
            <pc:docMk/>
            <pc:sldMk cId="3149514246" sldId="334"/>
            <ac:spMk id="2" creationId="{6BEFCB8D-A734-425A-04A4-E7A1BE4E4769}"/>
          </ac:spMkLst>
        </pc:spChg>
      </pc:sldChg>
      <pc:sldChg chg="addSp delSp modSp mod">
        <pc:chgData name="Lược Phạm" userId="c0f37231bd06830c" providerId="LiveId" clId="{C0D819D2-5C84-BC43-99B1-79D304F658BA}" dt="2023-07-29T15:26:18.918" v="151" actId="1076"/>
        <pc:sldMkLst>
          <pc:docMk/>
          <pc:sldMk cId="3464638196" sldId="421"/>
        </pc:sldMkLst>
        <pc:picChg chg="add mod">
          <ac:chgData name="Lược Phạm" userId="c0f37231bd06830c" providerId="LiveId" clId="{C0D819D2-5C84-BC43-99B1-79D304F658BA}" dt="2023-07-29T15:26:18.918" v="151" actId="1076"/>
          <ac:picMkLst>
            <pc:docMk/>
            <pc:sldMk cId="3464638196" sldId="421"/>
            <ac:picMk id="2" creationId="{49733E2A-73A9-7C50-B8ED-DF0F21C80ADC}"/>
          </ac:picMkLst>
        </pc:picChg>
        <pc:picChg chg="del">
          <ac:chgData name="Lược Phạm" userId="c0f37231bd06830c" providerId="LiveId" clId="{C0D819D2-5C84-BC43-99B1-79D304F658BA}" dt="2023-07-29T15:25:49.802" v="149" actId="21"/>
          <ac:picMkLst>
            <pc:docMk/>
            <pc:sldMk cId="3464638196" sldId="421"/>
            <ac:picMk id="29" creationId="{23A64B89-2FD2-9513-CBBF-3E09B0761D04}"/>
          </ac:picMkLst>
        </pc:picChg>
      </pc:sldChg>
      <pc:sldChg chg="del">
        <pc:chgData name="Lược Phạm" userId="c0f37231bd06830c" providerId="LiveId" clId="{C0D819D2-5C84-BC43-99B1-79D304F658BA}" dt="2023-07-29T15:24:59.501" v="148" actId="2696"/>
        <pc:sldMkLst>
          <pc:docMk/>
          <pc:sldMk cId="1215846830" sldId="4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EE885-EC84-4D48-A2B4-38E17DF326E3}"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DEC46-C516-4728-AF06-6D21DE4B64D8}" type="slidenum">
              <a:rPr lang="en-US" smtClean="0"/>
              <a:t>‹#›</a:t>
            </a:fld>
            <a:endParaRPr lang="en-US"/>
          </a:p>
        </p:txBody>
      </p:sp>
    </p:spTree>
    <p:extLst>
      <p:ext uri="{BB962C8B-B14F-4D97-AF65-F5344CB8AC3E}">
        <p14:creationId xmlns:p14="http://schemas.microsoft.com/office/powerpoint/2010/main" val="2227559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823cbaad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823cbaad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697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823cbaad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823cbaad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71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1B0A5E-C3F8-4CF3-ABFD-8818262B5C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554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24275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slide" Target="../slides/slide1.xml"/><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B0078-EC4C-DB8A-3ADA-612225C25C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B36B60-4363-26C4-327D-2B8EFC5981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BEEDCF-0BDC-CF0C-2B42-48DB766773F3}"/>
              </a:ext>
            </a:extLst>
          </p:cNvPr>
          <p:cNvSpPr>
            <a:spLocks noGrp="1"/>
          </p:cNvSpPr>
          <p:nvPr>
            <p:ph type="dt" sz="half" idx="10"/>
          </p:nvPr>
        </p:nvSpPr>
        <p:spPr/>
        <p:txBody>
          <a:bodyPr/>
          <a:lstStyle/>
          <a:p>
            <a:fld id="{69573DCC-D6FF-4EF8-93D3-B8550EC76072}" type="datetimeFigureOut">
              <a:rPr lang="en-US" smtClean="0"/>
              <a:t>9/6/2023</a:t>
            </a:fld>
            <a:endParaRPr lang="en-US"/>
          </a:p>
        </p:txBody>
      </p:sp>
      <p:sp>
        <p:nvSpPr>
          <p:cNvPr id="5" name="Footer Placeholder 4">
            <a:extLst>
              <a:ext uri="{FF2B5EF4-FFF2-40B4-BE49-F238E27FC236}">
                <a16:creationId xmlns:a16="http://schemas.microsoft.com/office/drawing/2014/main" id="{AB6ADF82-7776-B3D1-8854-6A9344F71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90AE5-3CD4-E784-CCC7-556FF486041A}"/>
              </a:ext>
            </a:extLst>
          </p:cNvPr>
          <p:cNvSpPr>
            <a:spLocks noGrp="1"/>
          </p:cNvSpPr>
          <p:nvPr>
            <p:ph type="sldNum" sz="quarter" idx="12"/>
          </p:nvPr>
        </p:nvSpPr>
        <p:spPr/>
        <p:txBody>
          <a:bodyPr/>
          <a:lstStyle/>
          <a:p>
            <a:fld id="{A5EF1E5D-3C48-4040-8D0E-F6AB8FB65B2C}" type="slidenum">
              <a:rPr lang="en-US" smtClean="0"/>
              <a:t>‹#›</a:t>
            </a:fld>
            <a:endParaRPr lang="en-US"/>
          </a:p>
        </p:txBody>
      </p:sp>
    </p:spTree>
    <p:extLst>
      <p:ext uri="{BB962C8B-B14F-4D97-AF65-F5344CB8AC3E}">
        <p14:creationId xmlns:p14="http://schemas.microsoft.com/office/powerpoint/2010/main" val="1437351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6F103-6626-3B4C-2FC9-B01DD49CFE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673667-87DA-0770-A416-BAAC39ED0B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A884B-24A9-F0EB-3424-B412666C3BED}"/>
              </a:ext>
            </a:extLst>
          </p:cNvPr>
          <p:cNvSpPr>
            <a:spLocks noGrp="1"/>
          </p:cNvSpPr>
          <p:nvPr>
            <p:ph type="dt" sz="half" idx="10"/>
          </p:nvPr>
        </p:nvSpPr>
        <p:spPr/>
        <p:txBody>
          <a:bodyPr/>
          <a:lstStyle/>
          <a:p>
            <a:fld id="{69573DCC-D6FF-4EF8-93D3-B8550EC76072}" type="datetimeFigureOut">
              <a:rPr lang="en-US" smtClean="0"/>
              <a:t>9/6/2023</a:t>
            </a:fld>
            <a:endParaRPr lang="en-US"/>
          </a:p>
        </p:txBody>
      </p:sp>
      <p:sp>
        <p:nvSpPr>
          <p:cNvPr id="5" name="Footer Placeholder 4">
            <a:extLst>
              <a:ext uri="{FF2B5EF4-FFF2-40B4-BE49-F238E27FC236}">
                <a16:creationId xmlns:a16="http://schemas.microsoft.com/office/drawing/2014/main" id="{B3C2FE7A-DF28-840B-70FC-7B8F9F625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DDA3F-0A86-9902-D37D-C903AD5517BB}"/>
              </a:ext>
            </a:extLst>
          </p:cNvPr>
          <p:cNvSpPr>
            <a:spLocks noGrp="1"/>
          </p:cNvSpPr>
          <p:nvPr>
            <p:ph type="sldNum" sz="quarter" idx="12"/>
          </p:nvPr>
        </p:nvSpPr>
        <p:spPr/>
        <p:txBody>
          <a:bodyPr/>
          <a:lstStyle/>
          <a:p>
            <a:fld id="{A5EF1E5D-3C48-4040-8D0E-F6AB8FB65B2C}" type="slidenum">
              <a:rPr lang="en-US" smtClean="0"/>
              <a:t>‹#›</a:t>
            </a:fld>
            <a:endParaRPr lang="en-US"/>
          </a:p>
        </p:txBody>
      </p:sp>
    </p:spTree>
    <p:extLst>
      <p:ext uri="{BB962C8B-B14F-4D97-AF65-F5344CB8AC3E}">
        <p14:creationId xmlns:p14="http://schemas.microsoft.com/office/powerpoint/2010/main" val="23064980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67"/>
        <p:cNvGrpSpPr/>
        <p:nvPr/>
      </p:nvGrpSpPr>
      <p:grpSpPr>
        <a:xfrm>
          <a:off x="0" y="0"/>
          <a:ext cx="0" cy="0"/>
          <a:chOff x="0" y="0"/>
          <a:chExt cx="0" cy="0"/>
        </a:xfrm>
      </p:grpSpPr>
    </p:spTree>
    <p:extLst>
      <p:ext uri="{BB962C8B-B14F-4D97-AF65-F5344CB8AC3E}">
        <p14:creationId xmlns:p14="http://schemas.microsoft.com/office/powerpoint/2010/main" val="14465206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68"/>
        <p:cNvGrpSpPr/>
        <p:nvPr/>
      </p:nvGrpSpPr>
      <p:grpSpPr>
        <a:xfrm>
          <a:off x="0" y="0"/>
          <a:ext cx="0" cy="0"/>
          <a:chOff x="0" y="0"/>
          <a:chExt cx="0" cy="0"/>
        </a:xfrm>
      </p:grpSpPr>
      <p:sp>
        <p:nvSpPr>
          <p:cNvPr id="469" name="Google Shape;469;p13">
            <a:hlinkClick r:id="rId2" action="ppaction://hlinksldjump"/>
          </p:cNvPr>
          <p:cNvSpPr txBox="1">
            <a:spLocks noGrp="1"/>
          </p:cNvSpPr>
          <p:nvPr>
            <p:ph type="title" hasCustomPrompt="1"/>
          </p:nvPr>
        </p:nvSpPr>
        <p:spPr>
          <a:xfrm>
            <a:off x="1011833" y="1372252"/>
            <a:ext cx="1569200" cy="10264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6400">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70" name="Google Shape;470;p13">
            <a:hlinkClick r:id="rId2" action="ppaction://hlinksldjump"/>
          </p:cNvPr>
          <p:cNvSpPr txBox="1">
            <a:spLocks noGrp="1"/>
          </p:cNvSpPr>
          <p:nvPr>
            <p:ph type="subTitle" idx="1"/>
          </p:nvPr>
        </p:nvSpPr>
        <p:spPr>
          <a:xfrm>
            <a:off x="1006833" y="2257867"/>
            <a:ext cx="3604800" cy="59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1" name="Google Shape;471;p13"/>
          <p:cNvSpPr txBox="1">
            <a:spLocks noGrp="1"/>
          </p:cNvSpPr>
          <p:nvPr>
            <p:ph type="subTitle" idx="2"/>
          </p:nvPr>
        </p:nvSpPr>
        <p:spPr>
          <a:xfrm>
            <a:off x="1042533" y="2719900"/>
            <a:ext cx="2720800" cy="755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18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2" name="Google Shape;472;p13">
            <a:hlinkClick r:id="" action="ppaction://noaction"/>
          </p:cNvPr>
          <p:cNvSpPr txBox="1">
            <a:spLocks noGrp="1"/>
          </p:cNvSpPr>
          <p:nvPr>
            <p:ph type="title" idx="3" hasCustomPrompt="1"/>
          </p:nvPr>
        </p:nvSpPr>
        <p:spPr>
          <a:xfrm>
            <a:off x="1011833" y="3532984"/>
            <a:ext cx="1569200" cy="10264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6400">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73" name="Google Shape;473;p13">
            <a:hlinkClick r:id="" action="ppaction://noaction"/>
          </p:cNvPr>
          <p:cNvSpPr txBox="1">
            <a:spLocks noGrp="1"/>
          </p:cNvSpPr>
          <p:nvPr>
            <p:ph type="subTitle" idx="4"/>
          </p:nvPr>
        </p:nvSpPr>
        <p:spPr>
          <a:xfrm>
            <a:off x="1011833" y="4477500"/>
            <a:ext cx="3604800" cy="598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000"/>
              <a:buFont typeface="Chewy"/>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4" name="Google Shape;474;p13"/>
          <p:cNvSpPr txBox="1">
            <a:spLocks noGrp="1"/>
          </p:cNvSpPr>
          <p:nvPr>
            <p:ph type="subTitle" idx="5"/>
          </p:nvPr>
        </p:nvSpPr>
        <p:spPr>
          <a:xfrm>
            <a:off x="1042533" y="4865301"/>
            <a:ext cx="2720800" cy="74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18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5" name="Google Shape;475;p13">
            <a:hlinkClick r:id="rId3" action="ppaction://hlinksldjump"/>
          </p:cNvPr>
          <p:cNvSpPr txBox="1">
            <a:spLocks noGrp="1"/>
          </p:cNvSpPr>
          <p:nvPr>
            <p:ph type="title" idx="6" hasCustomPrompt="1"/>
          </p:nvPr>
        </p:nvSpPr>
        <p:spPr>
          <a:xfrm>
            <a:off x="4856933" y="1376012"/>
            <a:ext cx="1569200" cy="10264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6400">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76" name="Google Shape;476;p13">
            <a:hlinkClick r:id="rId3" action="ppaction://hlinksldjump"/>
          </p:cNvPr>
          <p:cNvSpPr txBox="1">
            <a:spLocks noGrp="1"/>
          </p:cNvSpPr>
          <p:nvPr>
            <p:ph type="subTitle" idx="7"/>
          </p:nvPr>
        </p:nvSpPr>
        <p:spPr>
          <a:xfrm>
            <a:off x="4833067" y="2257867"/>
            <a:ext cx="3604800" cy="59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7" name="Google Shape;477;p13"/>
          <p:cNvSpPr txBox="1">
            <a:spLocks noGrp="1"/>
          </p:cNvSpPr>
          <p:nvPr>
            <p:ph type="subTitle" idx="8"/>
          </p:nvPr>
        </p:nvSpPr>
        <p:spPr>
          <a:xfrm>
            <a:off x="4855267" y="2728300"/>
            <a:ext cx="2720800" cy="7552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18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8" name="Google Shape;478;p13">
            <a:hlinkClick r:id="" action="ppaction://noaction"/>
          </p:cNvPr>
          <p:cNvSpPr txBox="1">
            <a:spLocks noGrp="1"/>
          </p:cNvSpPr>
          <p:nvPr>
            <p:ph type="title" idx="9" hasCustomPrompt="1"/>
          </p:nvPr>
        </p:nvSpPr>
        <p:spPr>
          <a:xfrm>
            <a:off x="4856933" y="3532984"/>
            <a:ext cx="1569200" cy="10264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6400">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79" name="Google Shape;479;p13">
            <a:hlinkClick r:id="" action="ppaction://noaction"/>
          </p:cNvPr>
          <p:cNvSpPr txBox="1">
            <a:spLocks noGrp="1"/>
          </p:cNvSpPr>
          <p:nvPr>
            <p:ph type="subTitle" idx="13"/>
          </p:nvPr>
        </p:nvSpPr>
        <p:spPr>
          <a:xfrm>
            <a:off x="4833067" y="4482012"/>
            <a:ext cx="3604800" cy="5980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000"/>
              <a:buFont typeface="Chewy"/>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0" name="Google Shape;480;p13"/>
          <p:cNvSpPr txBox="1">
            <a:spLocks noGrp="1"/>
          </p:cNvSpPr>
          <p:nvPr>
            <p:ph type="subTitle" idx="14"/>
          </p:nvPr>
        </p:nvSpPr>
        <p:spPr>
          <a:xfrm>
            <a:off x="4855267" y="4859633"/>
            <a:ext cx="2720800" cy="749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Chewy"/>
              <a:buNone/>
              <a:defRPr sz="18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1" name="Google Shape;481;p13"/>
          <p:cNvSpPr txBox="1">
            <a:spLocks noGrp="1"/>
          </p:cNvSpPr>
          <p:nvPr>
            <p:ph type="title" idx="15"/>
          </p:nvPr>
        </p:nvSpPr>
        <p:spPr>
          <a:xfrm>
            <a:off x="955733" y="608667"/>
            <a:ext cx="636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2" name="Google Shape;482;p13"/>
          <p:cNvSpPr/>
          <p:nvPr/>
        </p:nvSpPr>
        <p:spPr>
          <a:xfrm>
            <a:off x="8756333" y="451934"/>
            <a:ext cx="1805667" cy="180593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13"/>
          <p:cNvSpPr/>
          <p:nvPr/>
        </p:nvSpPr>
        <p:spPr>
          <a:xfrm>
            <a:off x="9813133" y="1321546"/>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p:nvPr/>
        </p:nvSpPr>
        <p:spPr>
          <a:xfrm>
            <a:off x="8018234" y="8384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5" name="Google Shape;485;p13"/>
          <p:cNvGrpSpPr/>
          <p:nvPr/>
        </p:nvGrpSpPr>
        <p:grpSpPr>
          <a:xfrm>
            <a:off x="-30324" y="4855810"/>
            <a:ext cx="12257025" cy="2219917"/>
            <a:chOff x="0" y="3667672"/>
            <a:chExt cx="9160707" cy="1664938"/>
          </a:xfrm>
        </p:grpSpPr>
        <p:sp>
          <p:nvSpPr>
            <p:cNvPr id="486" name="Google Shape;486;p13"/>
            <p:cNvSpPr/>
            <p:nvPr/>
          </p:nvSpPr>
          <p:spPr>
            <a:xfrm>
              <a:off x="5988887" y="3667672"/>
              <a:ext cx="3171820" cy="995638"/>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3"/>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3"/>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3"/>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3"/>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3"/>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 name="Google Shape;492;p13"/>
          <p:cNvGrpSpPr/>
          <p:nvPr/>
        </p:nvGrpSpPr>
        <p:grpSpPr>
          <a:xfrm flipH="1">
            <a:off x="2502" y="5664412"/>
            <a:ext cx="1367881" cy="503259"/>
            <a:chOff x="6769526" y="3527400"/>
            <a:chExt cx="1781405" cy="655398"/>
          </a:xfrm>
        </p:grpSpPr>
        <p:sp>
          <p:nvSpPr>
            <p:cNvPr id="493" name="Google Shape;493;p13"/>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3"/>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3"/>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3"/>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3"/>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3"/>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3"/>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3"/>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3"/>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3"/>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3"/>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3"/>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3"/>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3"/>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7" name="Google Shape;507;p13"/>
          <p:cNvSpPr/>
          <p:nvPr/>
        </p:nvSpPr>
        <p:spPr>
          <a:xfrm>
            <a:off x="-318700" y="114179"/>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51459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08"/>
        <p:cNvGrpSpPr/>
        <p:nvPr/>
      </p:nvGrpSpPr>
      <p:grpSpPr>
        <a:xfrm>
          <a:off x="0" y="0"/>
          <a:ext cx="0" cy="0"/>
          <a:chOff x="0" y="0"/>
          <a:chExt cx="0" cy="0"/>
        </a:xfrm>
      </p:grpSpPr>
      <p:sp>
        <p:nvSpPr>
          <p:cNvPr id="509" name="Google Shape;509;p14"/>
          <p:cNvSpPr txBox="1">
            <a:spLocks noGrp="1"/>
          </p:cNvSpPr>
          <p:nvPr>
            <p:ph type="title"/>
          </p:nvPr>
        </p:nvSpPr>
        <p:spPr>
          <a:xfrm>
            <a:off x="6950400" y="3436100"/>
            <a:ext cx="3776800" cy="730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sz="4000">
                <a:solidFill>
                  <a:schemeClr val="dk2"/>
                </a:solidFill>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510" name="Google Shape;510;p14"/>
          <p:cNvSpPr txBox="1">
            <a:spLocks noGrp="1"/>
          </p:cNvSpPr>
          <p:nvPr>
            <p:ph type="subTitle" idx="1"/>
          </p:nvPr>
        </p:nvSpPr>
        <p:spPr>
          <a:xfrm>
            <a:off x="6986500" y="4151933"/>
            <a:ext cx="3776800" cy="858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511" name="Google Shape;511;p14"/>
          <p:cNvSpPr txBox="1">
            <a:spLocks noGrp="1"/>
          </p:cNvSpPr>
          <p:nvPr>
            <p:ph type="title" idx="2" hasCustomPrompt="1"/>
          </p:nvPr>
        </p:nvSpPr>
        <p:spPr>
          <a:xfrm>
            <a:off x="6914300" y="1955033"/>
            <a:ext cx="1946800" cy="1538000"/>
          </a:xfrm>
          <a:prstGeom prst="rect">
            <a:avLst/>
          </a:prstGeom>
        </p:spPr>
        <p:txBody>
          <a:bodyPr spcFirstLastPara="1" wrap="square" lIns="91425" tIns="91425" rIns="91425" bIns="91425" anchor="t" anchorCtr="0">
            <a:noAutofit/>
          </a:bodyPr>
          <a:lstStyle>
            <a:lvl1pPr lvl="0" rtl="0">
              <a:spcBef>
                <a:spcPts val="0"/>
              </a:spcBef>
              <a:spcAft>
                <a:spcPts val="0"/>
              </a:spcAft>
              <a:buSzPts val="12000"/>
              <a:buNone/>
              <a:defRPr sz="10000">
                <a:solidFill>
                  <a:schemeClr val="accent6"/>
                </a:solidFill>
              </a:defRPr>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grpSp>
        <p:nvGrpSpPr>
          <p:cNvPr id="512" name="Google Shape;512;p14"/>
          <p:cNvGrpSpPr/>
          <p:nvPr/>
        </p:nvGrpSpPr>
        <p:grpSpPr>
          <a:xfrm flipH="1">
            <a:off x="-86113" y="4890133"/>
            <a:ext cx="12269061" cy="1981424"/>
            <a:chOff x="-9050" y="4194640"/>
            <a:chExt cx="9169702" cy="1486068"/>
          </a:xfrm>
        </p:grpSpPr>
        <p:sp>
          <p:nvSpPr>
            <p:cNvPr id="513" name="Google Shape;513;p14"/>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4"/>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4"/>
            <p:cNvSpPr/>
            <p:nvPr/>
          </p:nvSpPr>
          <p:spPr>
            <a:xfrm>
              <a:off x="-6" y="4778190"/>
              <a:ext cx="9144316" cy="902518"/>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4"/>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4"/>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4"/>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4"/>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0" name="Google Shape;520;p14"/>
          <p:cNvGrpSpPr/>
          <p:nvPr/>
        </p:nvGrpSpPr>
        <p:grpSpPr>
          <a:xfrm flipH="1">
            <a:off x="43558" y="5067438"/>
            <a:ext cx="1259809" cy="463549"/>
            <a:chOff x="6769526" y="3527400"/>
            <a:chExt cx="1781405" cy="655471"/>
          </a:xfrm>
        </p:grpSpPr>
        <p:sp>
          <p:nvSpPr>
            <p:cNvPr id="521" name="Google Shape;521;p14"/>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4"/>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4"/>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4"/>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4"/>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4"/>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4"/>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4"/>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4"/>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4"/>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4"/>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4"/>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4"/>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4"/>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4"/>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4"/>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4"/>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4"/>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4"/>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4"/>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1" name="Google Shape;541;p14"/>
          <p:cNvGrpSpPr/>
          <p:nvPr/>
        </p:nvGrpSpPr>
        <p:grpSpPr>
          <a:xfrm>
            <a:off x="5121400" y="5067536"/>
            <a:ext cx="1259809" cy="463585"/>
            <a:chOff x="6769526" y="3527400"/>
            <a:chExt cx="1781405" cy="655398"/>
          </a:xfrm>
        </p:grpSpPr>
        <p:sp>
          <p:nvSpPr>
            <p:cNvPr id="542" name="Google Shape;542;p14"/>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4"/>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4"/>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4"/>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4"/>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4"/>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4"/>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4"/>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4"/>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4"/>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4"/>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4"/>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4"/>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4"/>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14"/>
          <p:cNvGrpSpPr/>
          <p:nvPr/>
        </p:nvGrpSpPr>
        <p:grpSpPr>
          <a:xfrm>
            <a:off x="9062979" y="4930193"/>
            <a:ext cx="3177075" cy="1927539"/>
            <a:chOff x="7065924" y="3940900"/>
            <a:chExt cx="2154241" cy="1306983"/>
          </a:xfrm>
        </p:grpSpPr>
        <p:sp>
          <p:nvSpPr>
            <p:cNvPr id="557" name="Google Shape;557;p14"/>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4"/>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4"/>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4"/>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4"/>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2" name="Google Shape;562;p14"/>
          <p:cNvGrpSpPr/>
          <p:nvPr/>
        </p:nvGrpSpPr>
        <p:grpSpPr>
          <a:xfrm>
            <a:off x="10578851" y="5156005"/>
            <a:ext cx="1330800" cy="1702025"/>
            <a:chOff x="5791475" y="1450100"/>
            <a:chExt cx="1065777" cy="1363074"/>
          </a:xfrm>
        </p:grpSpPr>
        <p:sp>
          <p:nvSpPr>
            <p:cNvPr id="563" name="Google Shape;563;p14"/>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4"/>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4"/>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4"/>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4"/>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4"/>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 name="Google Shape;569;p14"/>
          <p:cNvSpPr/>
          <p:nvPr/>
        </p:nvSpPr>
        <p:spPr>
          <a:xfrm>
            <a:off x="368695" y="901417"/>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14"/>
          <p:cNvSpPr/>
          <p:nvPr/>
        </p:nvSpPr>
        <p:spPr>
          <a:xfrm>
            <a:off x="10872062" y="149534"/>
            <a:ext cx="935335" cy="93547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14"/>
          <p:cNvSpPr/>
          <p:nvPr/>
        </p:nvSpPr>
        <p:spPr>
          <a:xfrm>
            <a:off x="9867662" y="2852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14"/>
          <p:cNvSpPr/>
          <p:nvPr/>
        </p:nvSpPr>
        <p:spPr>
          <a:xfrm flipH="1">
            <a:off x="11081612" y="1406129"/>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4231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73"/>
        <p:cNvGrpSpPr/>
        <p:nvPr/>
      </p:nvGrpSpPr>
      <p:grpSpPr>
        <a:xfrm>
          <a:off x="0" y="0"/>
          <a:ext cx="0" cy="0"/>
          <a:chOff x="0" y="0"/>
          <a:chExt cx="0" cy="0"/>
        </a:xfrm>
      </p:grpSpPr>
      <p:sp>
        <p:nvSpPr>
          <p:cNvPr id="574" name="Google Shape;574;p15"/>
          <p:cNvSpPr/>
          <p:nvPr/>
        </p:nvSpPr>
        <p:spPr>
          <a:xfrm>
            <a:off x="9007819" y="257943"/>
            <a:ext cx="2213551" cy="3082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15"/>
          <p:cNvSpPr/>
          <p:nvPr/>
        </p:nvSpPr>
        <p:spPr>
          <a:xfrm>
            <a:off x="0" y="5032905"/>
            <a:ext cx="6862013" cy="1276673"/>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15"/>
          <p:cNvSpPr/>
          <p:nvPr/>
        </p:nvSpPr>
        <p:spPr>
          <a:xfrm>
            <a:off x="5798967" y="5328672"/>
            <a:ext cx="6862013" cy="1276673"/>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15"/>
          <p:cNvSpPr/>
          <p:nvPr/>
        </p:nvSpPr>
        <p:spPr>
          <a:xfrm>
            <a:off x="8847304" y="5249734"/>
            <a:ext cx="3378685" cy="106057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15"/>
          <p:cNvSpPr/>
          <p:nvPr/>
        </p:nvSpPr>
        <p:spPr>
          <a:xfrm>
            <a:off x="-34200" y="5903200"/>
            <a:ext cx="12238565" cy="180704"/>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15"/>
          <p:cNvSpPr/>
          <p:nvPr/>
        </p:nvSpPr>
        <p:spPr>
          <a:xfrm>
            <a:off x="12067" y="6030747"/>
            <a:ext cx="12192035" cy="180684"/>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15"/>
          <p:cNvSpPr/>
          <p:nvPr/>
        </p:nvSpPr>
        <p:spPr>
          <a:xfrm>
            <a:off x="-34200" y="6013201"/>
            <a:ext cx="12238565" cy="131010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15"/>
          <p:cNvSpPr/>
          <p:nvPr/>
        </p:nvSpPr>
        <p:spPr>
          <a:xfrm>
            <a:off x="-33084" y="6699552"/>
            <a:ext cx="3863349" cy="30820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1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2" name="Google Shape;582;p15"/>
          <p:cNvSpPr/>
          <p:nvPr/>
        </p:nvSpPr>
        <p:spPr>
          <a:xfrm>
            <a:off x="4003377" y="6598896"/>
            <a:ext cx="8201124" cy="970672"/>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3" name="Google Shape;583;p15"/>
          <p:cNvSpPr/>
          <p:nvPr/>
        </p:nvSpPr>
        <p:spPr>
          <a:xfrm>
            <a:off x="10554529" y="257934"/>
            <a:ext cx="1276425" cy="127661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4" name="Google Shape;584;p15"/>
          <p:cNvSpPr/>
          <p:nvPr/>
        </p:nvSpPr>
        <p:spPr>
          <a:xfrm>
            <a:off x="11124268" y="889099"/>
            <a:ext cx="1391265" cy="30823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5" name="Google Shape;585;p15"/>
          <p:cNvSpPr/>
          <p:nvPr/>
        </p:nvSpPr>
        <p:spPr>
          <a:xfrm>
            <a:off x="342553" y="257943"/>
            <a:ext cx="2213551" cy="3082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6" name="Google Shape;586;p15"/>
          <p:cNvSpPr txBox="1">
            <a:spLocks noGrp="1"/>
          </p:cNvSpPr>
          <p:nvPr>
            <p:ph type="title"/>
          </p:nvPr>
        </p:nvSpPr>
        <p:spPr>
          <a:xfrm>
            <a:off x="1034700" y="3398033"/>
            <a:ext cx="3966800" cy="7856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3600"/>
              <a:buNone/>
              <a:defRPr>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87" name="Google Shape;587;p15"/>
          <p:cNvSpPr txBox="1">
            <a:spLocks noGrp="1"/>
          </p:cNvSpPr>
          <p:nvPr>
            <p:ph type="subTitle" idx="1"/>
          </p:nvPr>
        </p:nvSpPr>
        <p:spPr>
          <a:xfrm>
            <a:off x="1200133" y="4164033"/>
            <a:ext cx="3776800" cy="8584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88" name="Google Shape;588;p15"/>
          <p:cNvSpPr txBox="1">
            <a:spLocks noGrp="1"/>
          </p:cNvSpPr>
          <p:nvPr>
            <p:ph type="title" idx="2" hasCustomPrompt="1"/>
          </p:nvPr>
        </p:nvSpPr>
        <p:spPr>
          <a:xfrm>
            <a:off x="3070033" y="1946233"/>
            <a:ext cx="2004000" cy="153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0"/>
              <a:buNone/>
              <a:defRPr sz="10000">
                <a:solidFill>
                  <a:schemeClr val="dk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7334818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4"/>
        <p:cNvGrpSpPr/>
        <p:nvPr/>
      </p:nvGrpSpPr>
      <p:grpSpPr>
        <a:xfrm>
          <a:off x="0" y="0"/>
          <a:ext cx="0" cy="0"/>
          <a:chOff x="0" y="0"/>
          <a:chExt cx="0" cy="0"/>
        </a:xfrm>
      </p:grpSpPr>
      <p:sp>
        <p:nvSpPr>
          <p:cNvPr id="655" name="Google Shape;655;p17"/>
          <p:cNvSpPr txBox="1">
            <a:spLocks noGrp="1"/>
          </p:cNvSpPr>
          <p:nvPr>
            <p:ph type="subTitle" idx="1"/>
          </p:nvPr>
        </p:nvSpPr>
        <p:spPr>
          <a:xfrm>
            <a:off x="3520400" y="3932451"/>
            <a:ext cx="5151200" cy="65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000"/>
              <a:buFont typeface="Chewy"/>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6" name="Google Shape;656;p17"/>
          <p:cNvSpPr txBox="1">
            <a:spLocks noGrp="1"/>
          </p:cNvSpPr>
          <p:nvPr>
            <p:ph type="subTitle" idx="2"/>
          </p:nvPr>
        </p:nvSpPr>
        <p:spPr>
          <a:xfrm>
            <a:off x="2195800" y="2199267"/>
            <a:ext cx="7800400" cy="173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2000"/>
              <a:buFont typeface="Chewy"/>
              <a:buNone/>
              <a:defRPr sz="34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7" name="Google Shape;657;p17"/>
          <p:cNvSpPr/>
          <p:nvPr/>
        </p:nvSpPr>
        <p:spPr>
          <a:xfrm>
            <a:off x="-29230" y="5576501"/>
            <a:ext cx="4600300"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17"/>
          <p:cNvSpPr/>
          <p:nvPr/>
        </p:nvSpPr>
        <p:spPr>
          <a:xfrm>
            <a:off x="10229037" y="5558434"/>
            <a:ext cx="1997836"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17"/>
          <p:cNvSpPr/>
          <p:nvPr/>
        </p:nvSpPr>
        <p:spPr>
          <a:xfrm>
            <a:off x="8780998" y="5558434"/>
            <a:ext cx="3423271"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17"/>
          <p:cNvGrpSpPr/>
          <p:nvPr/>
        </p:nvGrpSpPr>
        <p:grpSpPr>
          <a:xfrm>
            <a:off x="9519016" y="5735738"/>
            <a:ext cx="1259809" cy="463549"/>
            <a:chOff x="6769526" y="3527400"/>
            <a:chExt cx="1781405" cy="655471"/>
          </a:xfrm>
        </p:grpSpPr>
        <p:sp>
          <p:nvSpPr>
            <p:cNvPr id="661" name="Google Shape;661;p1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7"/>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7"/>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7"/>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7"/>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7"/>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7"/>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17"/>
          <p:cNvGrpSpPr/>
          <p:nvPr/>
        </p:nvGrpSpPr>
        <p:grpSpPr>
          <a:xfrm flipH="1">
            <a:off x="2650674" y="5735836"/>
            <a:ext cx="1259809" cy="463585"/>
            <a:chOff x="6769526" y="3527400"/>
            <a:chExt cx="1781405" cy="655398"/>
          </a:xfrm>
        </p:grpSpPr>
        <p:sp>
          <p:nvSpPr>
            <p:cNvPr id="682" name="Google Shape;682;p1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6" name="Google Shape;696;p17"/>
          <p:cNvSpPr/>
          <p:nvPr/>
        </p:nvSpPr>
        <p:spPr>
          <a:xfrm flipH="1">
            <a:off x="8389331" y="191684"/>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17"/>
          <p:cNvSpPr/>
          <p:nvPr/>
        </p:nvSpPr>
        <p:spPr>
          <a:xfrm>
            <a:off x="11011819" y="723995"/>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17"/>
          <p:cNvSpPr/>
          <p:nvPr/>
        </p:nvSpPr>
        <p:spPr>
          <a:xfrm>
            <a:off x="-42433" y="5576486"/>
            <a:ext cx="3175895"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17"/>
          <p:cNvSpPr/>
          <p:nvPr/>
        </p:nvSpPr>
        <p:spPr>
          <a:xfrm>
            <a:off x="-30325" y="6336513"/>
            <a:ext cx="12234720" cy="54584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17"/>
          <p:cNvSpPr/>
          <p:nvPr/>
        </p:nvSpPr>
        <p:spPr>
          <a:xfrm>
            <a:off x="-30312" y="6127283"/>
            <a:ext cx="12234720"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17"/>
          <p:cNvSpPr/>
          <p:nvPr/>
        </p:nvSpPr>
        <p:spPr>
          <a:xfrm flipH="1">
            <a:off x="9941148" y="6441909"/>
            <a:ext cx="2264115" cy="180700"/>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17"/>
          <p:cNvSpPr/>
          <p:nvPr/>
        </p:nvSpPr>
        <p:spPr>
          <a:xfrm flipH="1">
            <a:off x="-29239" y="6529849"/>
            <a:ext cx="4628529" cy="54587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17"/>
          <p:cNvSpPr/>
          <p:nvPr/>
        </p:nvSpPr>
        <p:spPr>
          <a:xfrm>
            <a:off x="-30326" y="6222879"/>
            <a:ext cx="12235043" cy="127597"/>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17"/>
          <p:cNvSpPr/>
          <p:nvPr/>
        </p:nvSpPr>
        <p:spPr>
          <a:xfrm>
            <a:off x="11556019" y="5735738"/>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17"/>
          <p:cNvSpPr/>
          <p:nvPr/>
        </p:nvSpPr>
        <p:spPr>
          <a:xfrm>
            <a:off x="11555717" y="5735738"/>
            <a:ext cx="97108" cy="455444"/>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17"/>
          <p:cNvSpPr/>
          <p:nvPr/>
        </p:nvSpPr>
        <p:spPr>
          <a:xfrm>
            <a:off x="11677673" y="5735738"/>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17"/>
          <p:cNvSpPr/>
          <p:nvPr/>
        </p:nvSpPr>
        <p:spPr>
          <a:xfrm>
            <a:off x="11676155" y="6017682"/>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8" name="Google Shape;708;p17"/>
          <p:cNvSpPr/>
          <p:nvPr/>
        </p:nvSpPr>
        <p:spPr>
          <a:xfrm>
            <a:off x="11677478" y="5743325"/>
            <a:ext cx="95481" cy="447953"/>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9" name="Google Shape;709;p17"/>
          <p:cNvSpPr/>
          <p:nvPr/>
        </p:nvSpPr>
        <p:spPr>
          <a:xfrm>
            <a:off x="11314812" y="5860576"/>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0" name="Google Shape;710;p17"/>
          <p:cNvSpPr/>
          <p:nvPr/>
        </p:nvSpPr>
        <p:spPr>
          <a:xfrm>
            <a:off x="11314596" y="5860576"/>
            <a:ext cx="69272" cy="324888"/>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1" name="Google Shape;711;p17"/>
          <p:cNvSpPr/>
          <p:nvPr/>
        </p:nvSpPr>
        <p:spPr>
          <a:xfrm>
            <a:off x="11401595" y="5860576"/>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2" name="Google Shape;712;p17"/>
          <p:cNvSpPr/>
          <p:nvPr/>
        </p:nvSpPr>
        <p:spPr>
          <a:xfrm>
            <a:off x="11400513" y="6061705"/>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3" name="Google Shape;713;p17"/>
          <p:cNvSpPr/>
          <p:nvPr/>
        </p:nvSpPr>
        <p:spPr>
          <a:xfrm>
            <a:off x="11401457" y="5865989"/>
            <a:ext cx="68111" cy="319545"/>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17"/>
          <p:cNvSpPr/>
          <p:nvPr/>
        </p:nvSpPr>
        <p:spPr>
          <a:xfrm>
            <a:off x="11078802" y="5837611"/>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5" name="Google Shape;715;p17"/>
          <p:cNvSpPr/>
          <p:nvPr/>
        </p:nvSpPr>
        <p:spPr>
          <a:xfrm>
            <a:off x="11129045" y="5955945"/>
            <a:ext cx="51887" cy="24335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6" name="Google Shape;716;p17"/>
          <p:cNvSpPr/>
          <p:nvPr/>
        </p:nvSpPr>
        <p:spPr>
          <a:xfrm>
            <a:off x="11194198" y="5955945"/>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17"/>
          <p:cNvSpPr/>
          <p:nvPr/>
        </p:nvSpPr>
        <p:spPr>
          <a:xfrm>
            <a:off x="11193387" y="6106565"/>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8" name="Google Shape;718;p17"/>
          <p:cNvSpPr/>
          <p:nvPr/>
        </p:nvSpPr>
        <p:spPr>
          <a:xfrm>
            <a:off x="11194094" y="5959996"/>
            <a:ext cx="51017" cy="239352"/>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17"/>
          <p:cNvSpPr/>
          <p:nvPr/>
        </p:nvSpPr>
        <p:spPr>
          <a:xfrm>
            <a:off x="10988595"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17"/>
          <p:cNvSpPr/>
          <p:nvPr/>
        </p:nvSpPr>
        <p:spPr>
          <a:xfrm>
            <a:off x="10937606" y="606581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17"/>
          <p:cNvSpPr/>
          <p:nvPr/>
        </p:nvSpPr>
        <p:spPr>
          <a:xfrm>
            <a:off x="11859586" y="5829514"/>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17"/>
          <p:cNvSpPr/>
          <p:nvPr/>
        </p:nvSpPr>
        <p:spPr>
          <a:xfrm>
            <a:off x="12022999"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17"/>
          <p:cNvSpPr/>
          <p:nvPr/>
        </p:nvSpPr>
        <p:spPr>
          <a:xfrm>
            <a:off x="10837148"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17"/>
          <p:cNvSpPr/>
          <p:nvPr/>
        </p:nvSpPr>
        <p:spPr>
          <a:xfrm flipH="1">
            <a:off x="416648" y="5735835"/>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5" name="Google Shape;725;p17"/>
          <p:cNvSpPr/>
          <p:nvPr/>
        </p:nvSpPr>
        <p:spPr>
          <a:xfrm flipH="1">
            <a:off x="294790" y="5735835"/>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6" name="Google Shape;726;p17"/>
          <p:cNvSpPr/>
          <p:nvPr/>
        </p:nvSpPr>
        <p:spPr>
          <a:xfrm flipH="1">
            <a:off x="452767" y="6017833"/>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7" name="Google Shape;727;p17"/>
          <p:cNvSpPr/>
          <p:nvPr/>
        </p:nvSpPr>
        <p:spPr>
          <a:xfrm flipH="1">
            <a:off x="713465" y="5860697"/>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17"/>
          <p:cNvSpPr/>
          <p:nvPr/>
        </p:nvSpPr>
        <p:spPr>
          <a:xfrm flipH="1">
            <a:off x="626537" y="5860697"/>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9" name="Google Shape;729;p17"/>
          <p:cNvSpPr/>
          <p:nvPr/>
        </p:nvSpPr>
        <p:spPr>
          <a:xfrm flipH="1">
            <a:off x="739229" y="6061863"/>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0" name="Google Shape;730;p17"/>
          <p:cNvSpPr/>
          <p:nvPr/>
        </p:nvSpPr>
        <p:spPr>
          <a:xfrm flipH="1">
            <a:off x="933816" y="5837727"/>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17"/>
          <p:cNvSpPr/>
          <p:nvPr/>
        </p:nvSpPr>
        <p:spPr>
          <a:xfrm flipH="1">
            <a:off x="868700" y="5956084"/>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17"/>
          <p:cNvSpPr/>
          <p:nvPr/>
        </p:nvSpPr>
        <p:spPr>
          <a:xfrm flipH="1">
            <a:off x="953111" y="6106733"/>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17"/>
          <p:cNvSpPr/>
          <p:nvPr/>
        </p:nvSpPr>
        <p:spPr>
          <a:xfrm flipH="1">
            <a:off x="1104109"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4" name="Google Shape;734;p17"/>
          <p:cNvSpPr/>
          <p:nvPr/>
        </p:nvSpPr>
        <p:spPr>
          <a:xfrm flipH="1">
            <a:off x="1178082" y="606597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5" name="Google Shape;735;p17"/>
          <p:cNvSpPr/>
          <p:nvPr/>
        </p:nvSpPr>
        <p:spPr>
          <a:xfrm flipH="1">
            <a:off x="153033" y="5829629"/>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6" name="Google Shape;736;p17"/>
          <p:cNvSpPr/>
          <p:nvPr/>
        </p:nvSpPr>
        <p:spPr>
          <a:xfrm flipH="1">
            <a:off x="69705"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17"/>
          <p:cNvSpPr/>
          <p:nvPr/>
        </p:nvSpPr>
        <p:spPr>
          <a:xfrm flipH="1">
            <a:off x="1255556"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17"/>
          <p:cNvSpPr/>
          <p:nvPr/>
        </p:nvSpPr>
        <p:spPr>
          <a:xfrm flipH="1">
            <a:off x="5339324" y="265201"/>
            <a:ext cx="1513329" cy="151355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9" name="Google Shape;739;p17"/>
          <p:cNvSpPr/>
          <p:nvPr/>
        </p:nvSpPr>
        <p:spPr>
          <a:xfrm flipH="1">
            <a:off x="-532049" y="908188"/>
            <a:ext cx="2248601" cy="3131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0" name="Google Shape;740;p17"/>
          <p:cNvSpPr/>
          <p:nvPr/>
        </p:nvSpPr>
        <p:spPr>
          <a:xfrm>
            <a:off x="4527445" y="535230"/>
            <a:ext cx="1355508" cy="188765"/>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99606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1"/>
        <p:cNvGrpSpPr/>
        <p:nvPr/>
      </p:nvGrpSpPr>
      <p:grpSpPr>
        <a:xfrm>
          <a:off x="0" y="0"/>
          <a:ext cx="0" cy="0"/>
          <a:chOff x="0" y="0"/>
          <a:chExt cx="0" cy="0"/>
        </a:xfrm>
      </p:grpSpPr>
      <p:sp>
        <p:nvSpPr>
          <p:cNvPr id="742" name="Google Shape;742;p18"/>
          <p:cNvSpPr txBox="1">
            <a:spLocks noGrp="1"/>
          </p:cNvSpPr>
          <p:nvPr>
            <p:ph type="subTitle" idx="1"/>
          </p:nvPr>
        </p:nvSpPr>
        <p:spPr>
          <a:xfrm>
            <a:off x="874367" y="4217435"/>
            <a:ext cx="3301600" cy="5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Days One"/>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2000"/>
              <a:buFont typeface="Days One"/>
              <a:buNone/>
              <a:defRPr sz="2667" b="1">
                <a:latin typeface="Days One"/>
                <a:ea typeface="Days One"/>
                <a:cs typeface="Days One"/>
                <a:sym typeface="Days One"/>
              </a:defRPr>
            </a:lvl2pPr>
            <a:lvl3pPr lvl="2" rtl="0">
              <a:spcBef>
                <a:spcPts val="0"/>
              </a:spcBef>
              <a:spcAft>
                <a:spcPts val="0"/>
              </a:spcAft>
              <a:buSzPts val="2000"/>
              <a:buFont typeface="Days One"/>
              <a:buNone/>
              <a:defRPr sz="2667" b="1">
                <a:latin typeface="Days One"/>
                <a:ea typeface="Days One"/>
                <a:cs typeface="Days One"/>
                <a:sym typeface="Days One"/>
              </a:defRPr>
            </a:lvl3pPr>
            <a:lvl4pPr lvl="3" rtl="0">
              <a:spcBef>
                <a:spcPts val="0"/>
              </a:spcBef>
              <a:spcAft>
                <a:spcPts val="0"/>
              </a:spcAft>
              <a:buSzPts val="2000"/>
              <a:buFont typeface="Days One"/>
              <a:buNone/>
              <a:defRPr sz="2667" b="1">
                <a:latin typeface="Days One"/>
                <a:ea typeface="Days One"/>
                <a:cs typeface="Days One"/>
                <a:sym typeface="Days One"/>
              </a:defRPr>
            </a:lvl4pPr>
            <a:lvl5pPr lvl="4" rtl="0">
              <a:spcBef>
                <a:spcPts val="0"/>
              </a:spcBef>
              <a:spcAft>
                <a:spcPts val="0"/>
              </a:spcAft>
              <a:buSzPts val="2000"/>
              <a:buFont typeface="Days One"/>
              <a:buNone/>
              <a:defRPr sz="2667" b="1">
                <a:latin typeface="Days One"/>
                <a:ea typeface="Days One"/>
                <a:cs typeface="Days One"/>
                <a:sym typeface="Days One"/>
              </a:defRPr>
            </a:lvl5pPr>
            <a:lvl6pPr lvl="5" rtl="0">
              <a:spcBef>
                <a:spcPts val="0"/>
              </a:spcBef>
              <a:spcAft>
                <a:spcPts val="0"/>
              </a:spcAft>
              <a:buSzPts val="2000"/>
              <a:buFont typeface="Days One"/>
              <a:buNone/>
              <a:defRPr sz="2667" b="1">
                <a:latin typeface="Days One"/>
                <a:ea typeface="Days One"/>
                <a:cs typeface="Days One"/>
                <a:sym typeface="Days One"/>
              </a:defRPr>
            </a:lvl6pPr>
            <a:lvl7pPr lvl="6" rtl="0">
              <a:spcBef>
                <a:spcPts val="0"/>
              </a:spcBef>
              <a:spcAft>
                <a:spcPts val="0"/>
              </a:spcAft>
              <a:buSzPts val="2000"/>
              <a:buFont typeface="Days One"/>
              <a:buNone/>
              <a:defRPr sz="2667" b="1">
                <a:latin typeface="Days One"/>
                <a:ea typeface="Days One"/>
                <a:cs typeface="Days One"/>
                <a:sym typeface="Days One"/>
              </a:defRPr>
            </a:lvl7pPr>
            <a:lvl8pPr lvl="7" rtl="0">
              <a:spcBef>
                <a:spcPts val="0"/>
              </a:spcBef>
              <a:spcAft>
                <a:spcPts val="0"/>
              </a:spcAft>
              <a:buSzPts val="2000"/>
              <a:buFont typeface="Days One"/>
              <a:buNone/>
              <a:defRPr sz="2667" b="1">
                <a:latin typeface="Days One"/>
                <a:ea typeface="Days One"/>
                <a:cs typeface="Days One"/>
                <a:sym typeface="Days One"/>
              </a:defRPr>
            </a:lvl8pPr>
            <a:lvl9pPr lvl="8" rtl="0">
              <a:spcBef>
                <a:spcPts val="0"/>
              </a:spcBef>
              <a:spcAft>
                <a:spcPts val="0"/>
              </a:spcAft>
              <a:buSzPts val="2000"/>
              <a:buFont typeface="Days One"/>
              <a:buNone/>
              <a:defRPr sz="2667" b="1">
                <a:latin typeface="Days One"/>
                <a:ea typeface="Days One"/>
                <a:cs typeface="Days One"/>
                <a:sym typeface="Days One"/>
              </a:defRPr>
            </a:lvl9pPr>
          </a:lstStyle>
          <a:p>
            <a:endParaRPr/>
          </a:p>
        </p:txBody>
      </p:sp>
      <p:sp>
        <p:nvSpPr>
          <p:cNvPr id="743" name="Google Shape;743;p18"/>
          <p:cNvSpPr txBox="1">
            <a:spLocks noGrp="1"/>
          </p:cNvSpPr>
          <p:nvPr>
            <p:ph type="subTitle" idx="2"/>
          </p:nvPr>
        </p:nvSpPr>
        <p:spPr>
          <a:xfrm>
            <a:off x="1073967" y="4671267"/>
            <a:ext cx="29024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4" name="Google Shape;744;p18"/>
          <p:cNvSpPr txBox="1">
            <a:spLocks noGrp="1"/>
          </p:cNvSpPr>
          <p:nvPr>
            <p:ph type="subTitle" idx="3"/>
          </p:nvPr>
        </p:nvSpPr>
        <p:spPr>
          <a:xfrm>
            <a:off x="4445133" y="4217435"/>
            <a:ext cx="3301600" cy="5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Days One"/>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2000"/>
              <a:buFont typeface="Days One"/>
              <a:buNone/>
              <a:defRPr sz="2667" b="1">
                <a:latin typeface="Days One"/>
                <a:ea typeface="Days One"/>
                <a:cs typeface="Days One"/>
                <a:sym typeface="Days One"/>
              </a:defRPr>
            </a:lvl2pPr>
            <a:lvl3pPr lvl="2" rtl="0">
              <a:spcBef>
                <a:spcPts val="0"/>
              </a:spcBef>
              <a:spcAft>
                <a:spcPts val="0"/>
              </a:spcAft>
              <a:buSzPts val="2000"/>
              <a:buFont typeface="Days One"/>
              <a:buNone/>
              <a:defRPr sz="2667" b="1">
                <a:latin typeface="Days One"/>
                <a:ea typeface="Days One"/>
                <a:cs typeface="Days One"/>
                <a:sym typeface="Days One"/>
              </a:defRPr>
            </a:lvl3pPr>
            <a:lvl4pPr lvl="3" rtl="0">
              <a:spcBef>
                <a:spcPts val="0"/>
              </a:spcBef>
              <a:spcAft>
                <a:spcPts val="0"/>
              </a:spcAft>
              <a:buSzPts val="2000"/>
              <a:buFont typeface="Days One"/>
              <a:buNone/>
              <a:defRPr sz="2667" b="1">
                <a:latin typeface="Days One"/>
                <a:ea typeface="Days One"/>
                <a:cs typeface="Days One"/>
                <a:sym typeface="Days One"/>
              </a:defRPr>
            </a:lvl4pPr>
            <a:lvl5pPr lvl="4" rtl="0">
              <a:spcBef>
                <a:spcPts val="0"/>
              </a:spcBef>
              <a:spcAft>
                <a:spcPts val="0"/>
              </a:spcAft>
              <a:buSzPts val="2000"/>
              <a:buFont typeface="Days One"/>
              <a:buNone/>
              <a:defRPr sz="2667" b="1">
                <a:latin typeface="Days One"/>
                <a:ea typeface="Days One"/>
                <a:cs typeface="Days One"/>
                <a:sym typeface="Days One"/>
              </a:defRPr>
            </a:lvl5pPr>
            <a:lvl6pPr lvl="5" rtl="0">
              <a:spcBef>
                <a:spcPts val="0"/>
              </a:spcBef>
              <a:spcAft>
                <a:spcPts val="0"/>
              </a:spcAft>
              <a:buSzPts val="2000"/>
              <a:buFont typeface="Days One"/>
              <a:buNone/>
              <a:defRPr sz="2667" b="1">
                <a:latin typeface="Days One"/>
                <a:ea typeface="Days One"/>
                <a:cs typeface="Days One"/>
                <a:sym typeface="Days One"/>
              </a:defRPr>
            </a:lvl6pPr>
            <a:lvl7pPr lvl="6" rtl="0">
              <a:spcBef>
                <a:spcPts val="0"/>
              </a:spcBef>
              <a:spcAft>
                <a:spcPts val="0"/>
              </a:spcAft>
              <a:buSzPts val="2000"/>
              <a:buFont typeface="Days One"/>
              <a:buNone/>
              <a:defRPr sz="2667" b="1">
                <a:latin typeface="Days One"/>
                <a:ea typeface="Days One"/>
                <a:cs typeface="Days One"/>
                <a:sym typeface="Days One"/>
              </a:defRPr>
            </a:lvl7pPr>
            <a:lvl8pPr lvl="7" rtl="0">
              <a:spcBef>
                <a:spcPts val="0"/>
              </a:spcBef>
              <a:spcAft>
                <a:spcPts val="0"/>
              </a:spcAft>
              <a:buSzPts val="2000"/>
              <a:buFont typeface="Days One"/>
              <a:buNone/>
              <a:defRPr sz="2667" b="1">
                <a:latin typeface="Days One"/>
                <a:ea typeface="Days One"/>
                <a:cs typeface="Days One"/>
                <a:sym typeface="Days One"/>
              </a:defRPr>
            </a:lvl8pPr>
            <a:lvl9pPr lvl="8" rtl="0">
              <a:spcBef>
                <a:spcPts val="0"/>
              </a:spcBef>
              <a:spcAft>
                <a:spcPts val="0"/>
              </a:spcAft>
              <a:buSzPts val="2000"/>
              <a:buFont typeface="Days One"/>
              <a:buNone/>
              <a:defRPr sz="2667" b="1">
                <a:latin typeface="Days One"/>
                <a:ea typeface="Days One"/>
                <a:cs typeface="Days One"/>
                <a:sym typeface="Days One"/>
              </a:defRPr>
            </a:lvl9pPr>
          </a:lstStyle>
          <a:p>
            <a:endParaRPr/>
          </a:p>
        </p:txBody>
      </p:sp>
      <p:sp>
        <p:nvSpPr>
          <p:cNvPr id="745" name="Google Shape;745;p18"/>
          <p:cNvSpPr txBox="1">
            <a:spLocks noGrp="1"/>
          </p:cNvSpPr>
          <p:nvPr>
            <p:ph type="subTitle" idx="4"/>
          </p:nvPr>
        </p:nvSpPr>
        <p:spPr>
          <a:xfrm>
            <a:off x="4644739" y="4671267"/>
            <a:ext cx="29024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6" name="Google Shape;746;p18"/>
          <p:cNvSpPr txBox="1">
            <a:spLocks noGrp="1"/>
          </p:cNvSpPr>
          <p:nvPr>
            <p:ph type="subTitle" idx="5"/>
          </p:nvPr>
        </p:nvSpPr>
        <p:spPr>
          <a:xfrm>
            <a:off x="8015900" y="4217435"/>
            <a:ext cx="3301600" cy="5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Days One"/>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2000"/>
              <a:buFont typeface="Days One"/>
              <a:buNone/>
              <a:defRPr sz="2667" b="1">
                <a:latin typeface="Days One"/>
                <a:ea typeface="Days One"/>
                <a:cs typeface="Days One"/>
                <a:sym typeface="Days One"/>
              </a:defRPr>
            </a:lvl2pPr>
            <a:lvl3pPr lvl="2" rtl="0">
              <a:spcBef>
                <a:spcPts val="0"/>
              </a:spcBef>
              <a:spcAft>
                <a:spcPts val="0"/>
              </a:spcAft>
              <a:buSzPts val="2000"/>
              <a:buFont typeface="Days One"/>
              <a:buNone/>
              <a:defRPr sz="2667" b="1">
                <a:latin typeface="Days One"/>
                <a:ea typeface="Days One"/>
                <a:cs typeface="Days One"/>
                <a:sym typeface="Days One"/>
              </a:defRPr>
            </a:lvl3pPr>
            <a:lvl4pPr lvl="3" rtl="0">
              <a:spcBef>
                <a:spcPts val="0"/>
              </a:spcBef>
              <a:spcAft>
                <a:spcPts val="0"/>
              </a:spcAft>
              <a:buSzPts val="2000"/>
              <a:buFont typeface="Days One"/>
              <a:buNone/>
              <a:defRPr sz="2667" b="1">
                <a:latin typeface="Days One"/>
                <a:ea typeface="Days One"/>
                <a:cs typeface="Days One"/>
                <a:sym typeface="Days One"/>
              </a:defRPr>
            </a:lvl4pPr>
            <a:lvl5pPr lvl="4" rtl="0">
              <a:spcBef>
                <a:spcPts val="0"/>
              </a:spcBef>
              <a:spcAft>
                <a:spcPts val="0"/>
              </a:spcAft>
              <a:buSzPts val="2000"/>
              <a:buFont typeface="Days One"/>
              <a:buNone/>
              <a:defRPr sz="2667" b="1">
                <a:latin typeface="Days One"/>
                <a:ea typeface="Days One"/>
                <a:cs typeface="Days One"/>
                <a:sym typeface="Days One"/>
              </a:defRPr>
            </a:lvl5pPr>
            <a:lvl6pPr lvl="5" rtl="0">
              <a:spcBef>
                <a:spcPts val="0"/>
              </a:spcBef>
              <a:spcAft>
                <a:spcPts val="0"/>
              </a:spcAft>
              <a:buSzPts val="2000"/>
              <a:buFont typeface="Days One"/>
              <a:buNone/>
              <a:defRPr sz="2667" b="1">
                <a:latin typeface="Days One"/>
                <a:ea typeface="Days One"/>
                <a:cs typeface="Days One"/>
                <a:sym typeface="Days One"/>
              </a:defRPr>
            </a:lvl6pPr>
            <a:lvl7pPr lvl="6" rtl="0">
              <a:spcBef>
                <a:spcPts val="0"/>
              </a:spcBef>
              <a:spcAft>
                <a:spcPts val="0"/>
              </a:spcAft>
              <a:buSzPts val="2000"/>
              <a:buFont typeface="Days One"/>
              <a:buNone/>
              <a:defRPr sz="2667" b="1">
                <a:latin typeface="Days One"/>
                <a:ea typeface="Days One"/>
                <a:cs typeface="Days One"/>
                <a:sym typeface="Days One"/>
              </a:defRPr>
            </a:lvl7pPr>
            <a:lvl8pPr lvl="7" rtl="0">
              <a:spcBef>
                <a:spcPts val="0"/>
              </a:spcBef>
              <a:spcAft>
                <a:spcPts val="0"/>
              </a:spcAft>
              <a:buSzPts val="2000"/>
              <a:buFont typeface="Days One"/>
              <a:buNone/>
              <a:defRPr sz="2667" b="1">
                <a:latin typeface="Days One"/>
                <a:ea typeface="Days One"/>
                <a:cs typeface="Days One"/>
                <a:sym typeface="Days One"/>
              </a:defRPr>
            </a:lvl8pPr>
            <a:lvl9pPr lvl="8" rtl="0">
              <a:spcBef>
                <a:spcPts val="0"/>
              </a:spcBef>
              <a:spcAft>
                <a:spcPts val="0"/>
              </a:spcAft>
              <a:buSzPts val="2000"/>
              <a:buFont typeface="Days One"/>
              <a:buNone/>
              <a:defRPr sz="2667" b="1">
                <a:latin typeface="Days One"/>
                <a:ea typeface="Days One"/>
                <a:cs typeface="Days One"/>
                <a:sym typeface="Days One"/>
              </a:defRPr>
            </a:lvl9pPr>
          </a:lstStyle>
          <a:p>
            <a:endParaRPr/>
          </a:p>
        </p:txBody>
      </p:sp>
      <p:sp>
        <p:nvSpPr>
          <p:cNvPr id="747" name="Google Shape;747;p18"/>
          <p:cNvSpPr txBox="1">
            <a:spLocks noGrp="1"/>
          </p:cNvSpPr>
          <p:nvPr>
            <p:ph type="subTitle" idx="6"/>
          </p:nvPr>
        </p:nvSpPr>
        <p:spPr>
          <a:xfrm>
            <a:off x="8215512" y="4671267"/>
            <a:ext cx="2902400" cy="108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8" name="Google Shape;748;p18"/>
          <p:cNvSpPr txBox="1">
            <a:spLocks noGrp="1"/>
          </p:cNvSpPr>
          <p:nvPr>
            <p:ph type="title" hasCustomPrompt="1"/>
          </p:nvPr>
        </p:nvSpPr>
        <p:spPr>
          <a:xfrm>
            <a:off x="1298767" y="3410265"/>
            <a:ext cx="2452800" cy="9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7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18"/>
          <p:cNvSpPr txBox="1">
            <a:spLocks noGrp="1"/>
          </p:cNvSpPr>
          <p:nvPr>
            <p:ph type="title" idx="7" hasCustomPrompt="1"/>
          </p:nvPr>
        </p:nvSpPr>
        <p:spPr>
          <a:xfrm>
            <a:off x="4869533" y="3410265"/>
            <a:ext cx="2452800" cy="9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7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0" name="Google Shape;750;p18"/>
          <p:cNvSpPr txBox="1">
            <a:spLocks noGrp="1"/>
          </p:cNvSpPr>
          <p:nvPr>
            <p:ph type="title" idx="8" hasCustomPrompt="1"/>
          </p:nvPr>
        </p:nvSpPr>
        <p:spPr>
          <a:xfrm>
            <a:off x="8440300" y="3410265"/>
            <a:ext cx="2452800" cy="93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5733">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18"/>
          <p:cNvSpPr txBox="1">
            <a:spLocks noGrp="1"/>
          </p:cNvSpPr>
          <p:nvPr>
            <p:ph type="title" idx="9"/>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2" name="Google Shape;752;p18"/>
          <p:cNvSpPr/>
          <p:nvPr/>
        </p:nvSpPr>
        <p:spPr>
          <a:xfrm>
            <a:off x="9857126" y="5546703"/>
            <a:ext cx="2432548" cy="76358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3" name="Google Shape;753;p18"/>
          <p:cNvSpPr/>
          <p:nvPr/>
        </p:nvSpPr>
        <p:spPr>
          <a:xfrm flipH="1">
            <a:off x="-24388" y="5455244"/>
            <a:ext cx="2724323" cy="85496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18"/>
          <p:cNvSpPr/>
          <p:nvPr/>
        </p:nvSpPr>
        <p:spPr>
          <a:xfrm flipH="1">
            <a:off x="-34176" y="6336504"/>
            <a:ext cx="12266443" cy="54584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18"/>
          <p:cNvSpPr/>
          <p:nvPr/>
        </p:nvSpPr>
        <p:spPr>
          <a:xfrm flipH="1">
            <a:off x="-34190" y="6127267"/>
            <a:ext cx="12266443"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 name="Google Shape;756;p18"/>
          <p:cNvSpPr/>
          <p:nvPr/>
        </p:nvSpPr>
        <p:spPr>
          <a:xfrm>
            <a:off x="-80566" y="6441909"/>
            <a:ext cx="2264115" cy="180700"/>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7" name="Google Shape;757;p18"/>
          <p:cNvSpPr/>
          <p:nvPr/>
        </p:nvSpPr>
        <p:spPr>
          <a:xfrm>
            <a:off x="7602642" y="6529849"/>
            <a:ext cx="4628529" cy="54587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18"/>
          <p:cNvSpPr/>
          <p:nvPr/>
        </p:nvSpPr>
        <p:spPr>
          <a:xfrm flipH="1">
            <a:off x="-34313" y="6222866"/>
            <a:ext cx="12266580" cy="127597"/>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18"/>
          <p:cNvSpPr/>
          <p:nvPr/>
        </p:nvSpPr>
        <p:spPr>
          <a:xfrm flipH="1">
            <a:off x="308796" y="149534"/>
            <a:ext cx="935336" cy="93547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0" name="Google Shape;760;p18"/>
          <p:cNvSpPr/>
          <p:nvPr/>
        </p:nvSpPr>
        <p:spPr>
          <a:xfrm flipH="1">
            <a:off x="868599" y="2852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18"/>
          <p:cNvSpPr/>
          <p:nvPr/>
        </p:nvSpPr>
        <p:spPr>
          <a:xfrm flipH="1">
            <a:off x="8507310" y="191684"/>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18"/>
          <p:cNvSpPr/>
          <p:nvPr/>
        </p:nvSpPr>
        <p:spPr>
          <a:xfrm>
            <a:off x="11129799" y="723995"/>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3" name="Google Shape;763;p18"/>
          <p:cNvGrpSpPr/>
          <p:nvPr/>
        </p:nvGrpSpPr>
        <p:grpSpPr>
          <a:xfrm flipH="1">
            <a:off x="104974" y="5735738"/>
            <a:ext cx="1259809" cy="463549"/>
            <a:chOff x="6769526" y="3527400"/>
            <a:chExt cx="1781405" cy="655471"/>
          </a:xfrm>
        </p:grpSpPr>
        <p:sp>
          <p:nvSpPr>
            <p:cNvPr id="764" name="Google Shape;764;p18"/>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8"/>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8"/>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8"/>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8"/>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8"/>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8"/>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8"/>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8"/>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8"/>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8"/>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8"/>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8"/>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8"/>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8"/>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8"/>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8"/>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8"/>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8"/>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8"/>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18"/>
          <p:cNvGrpSpPr/>
          <p:nvPr/>
        </p:nvGrpSpPr>
        <p:grpSpPr>
          <a:xfrm flipH="1">
            <a:off x="10825441" y="5735738"/>
            <a:ext cx="1259809" cy="463549"/>
            <a:chOff x="6769526" y="3527400"/>
            <a:chExt cx="1781405" cy="655471"/>
          </a:xfrm>
        </p:grpSpPr>
        <p:sp>
          <p:nvSpPr>
            <p:cNvPr id="785" name="Google Shape;785;p18"/>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8"/>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8"/>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8"/>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8"/>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8"/>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8"/>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8"/>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8"/>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8"/>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8"/>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8"/>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8"/>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8"/>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8"/>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8"/>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8"/>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8"/>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8"/>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8"/>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836385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805"/>
        <p:cNvGrpSpPr/>
        <p:nvPr/>
      </p:nvGrpSpPr>
      <p:grpSpPr>
        <a:xfrm>
          <a:off x="0" y="0"/>
          <a:ext cx="0" cy="0"/>
          <a:chOff x="0" y="0"/>
          <a:chExt cx="0" cy="0"/>
        </a:xfrm>
      </p:grpSpPr>
      <p:sp>
        <p:nvSpPr>
          <p:cNvPr id="806" name="Google Shape;806;p19"/>
          <p:cNvSpPr txBox="1">
            <a:spLocks noGrp="1"/>
          </p:cNvSpPr>
          <p:nvPr>
            <p:ph type="title" hasCustomPrompt="1"/>
          </p:nvPr>
        </p:nvSpPr>
        <p:spPr>
          <a:xfrm>
            <a:off x="2351484" y="724000"/>
            <a:ext cx="7489200" cy="11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0"/>
              <a:buNone/>
              <a:defRPr sz="7333"/>
            </a:lvl1pPr>
            <a:lvl2pPr lvl="1" algn="ctr" rtl="0">
              <a:spcBef>
                <a:spcPts val="0"/>
              </a:spcBef>
              <a:spcAft>
                <a:spcPts val="0"/>
              </a:spcAft>
              <a:buSzPts val="11600"/>
              <a:buNone/>
              <a:defRPr sz="15466"/>
            </a:lvl2pPr>
            <a:lvl3pPr lvl="2" algn="ctr" rtl="0">
              <a:spcBef>
                <a:spcPts val="0"/>
              </a:spcBef>
              <a:spcAft>
                <a:spcPts val="0"/>
              </a:spcAft>
              <a:buSzPts val="11600"/>
              <a:buNone/>
              <a:defRPr sz="15466"/>
            </a:lvl3pPr>
            <a:lvl4pPr lvl="3" algn="ctr" rtl="0">
              <a:spcBef>
                <a:spcPts val="0"/>
              </a:spcBef>
              <a:spcAft>
                <a:spcPts val="0"/>
              </a:spcAft>
              <a:buSzPts val="11600"/>
              <a:buNone/>
              <a:defRPr sz="15466"/>
            </a:lvl4pPr>
            <a:lvl5pPr lvl="4" algn="ctr" rtl="0">
              <a:spcBef>
                <a:spcPts val="0"/>
              </a:spcBef>
              <a:spcAft>
                <a:spcPts val="0"/>
              </a:spcAft>
              <a:buSzPts val="11600"/>
              <a:buNone/>
              <a:defRPr sz="15466"/>
            </a:lvl5pPr>
            <a:lvl6pPr lvl="5" algn="ctr" rtl="0">
              <a:spcBef>
                <a:spcPts val="0"/>
              </a:spcBef>
              <a:spcAft>
                <a:spcPts val="0"/>
              </a:spcAft>
              <a:buSzPts val="11600"/>
              <a:buNone/>
              <a:defRPr sz="15466"/>
            </a:lvl6pPr>
            <a:lvl7pPr lvl="6" algn="ctr" rtl="0">
              <a:spcBef>
                <a:spcPts val="0"/>
              </a:spcBef>
              <a:spcAft>
                <a:spcPts val="0"/>
              </a:spcAft>
              <a:buSzPts val="11600"/>
              <a:buNone/>
              <a:defRPr sz="15466"/>
            </a:lvl7pPr>
            <a:lvl8pPr lvl="7" algn="ctr" rtl="0">
              <a:spcBef>
                <a:spcPts val="0"/>
              </a:spcBef>
              <a:spcAft>
                <a:spcPts val="0"/>
              </a:spcAft>
              <a:buSzPts val="11600"/>
              <a:buNone/>
              <a:defRPr sz="15466"/>
            </a:lvl8pPr>
            <a:lvl9pPr lvl="8" algn="ctr" rtl="0">
              <a:spcBef>
                <a:spcPts val="0"/>
              </a:spcBef>
              <a:spcAft>
                <a:spcPts val="0"/>
              </a:spcAft>
              <a:buSzPts val="11600"/>
              <a:buNone/>
              <a:defRPr sz="15466"/>
            </a:lvl9pPr>
          </a:lstStyle>
          <a:p>
            <a:r>
              <a:t>xx%</a:t>
            </a:r>
          </a:p>
        </p:txBody>
      </p:sp>
      <p:sp>
        <p:nvSpPr>
          <p:cNvPr id="807" name="Google Shape;807;p19"/>
          <p:cNvSpPr txBox="1">
            <a:spLocks noGrp="1"/>
          </p:cNvSpPr>
          <p:nvPr>
            <p:ph type="subTitle" idx="1"/>
          </p:nvPr>
        </p:nvSpPr>
        <p:spPr>
          <a:xfrm>
            <a:off x="3368000" y="1735567"/>
            <a:ext cx="5456000" cy="5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8" name="Google Shape;808;p19"/>
          <p:cNvSpPr txBox="1">
            <a:spLocks noGrp="1"/>
          </p:cNvSpPr>
          <p:nvPr>
            <p:ph type="title" idx="2" hasCustomPrompt="1"/>
          </p:nvPr>
        </p:nvSpPr>
        <p:spPr>
          <a:xfrm>
            <a:off x="2351317" y="2533151"/>
            <a:ext cx="7489200" cy="11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0"/>
              <a:buNone/>
              <a:defRPr sz="7333"/>
            </a:lvl1pPr>
            <a:lvl2pPr lvl="1" algn="ctr" rtl="0">
              <a:spcBef>
                <a:spcPts val="0"/>
              </a:spcBef>
              <a:spcAft>
                <a:spcPts val="0"/>
              </a:spcAft>
              <a:buSzPts val="11600"/>
              <a:buNone/>
              <a:defRPr sz="15466"/>
            </a:lvl2pPr>
            <a:lvl3pPr lvl="2" algn="ctr" rtl="0">
              <a:spcBef>
                <a:spcPts val="0"/>
              </a:spcBef>
              <a:spcAft>
                <a:spcPts val="0"/>
              </a:spcAft>
              <a:buSzPts val="11600"/>
              <a:buNone/>
              <a:defRPr sz="15466"/>
            </a:lvl3pPr>
            <a:lvl4pPr lvl="3" algn="ctr" rtl="0">
              <a:spcBef>
                <a:spcPts val="0"/>
              </a:spcBef>
              <a:spcAft>
                <a:spcPts val="0"/>
              </a:spcAft>
              <a:buSzPts val="11600"/>
              <a:buNone/>
              <a:defRPr sz="15466"/>
            </a:lvl4pPr>
            <a:lvl5pPr lvl="4" algn="ctr" rtl="0">
              <a:spcBef>
                <a:spcPts val="0"/>
              </a:spcBef>
              <a:spcAft>
                <a:spcPts val="0"/>
              </a:spcAft>
              <a:buSzPts val="11600"/>
              <a:buNone/>
              <a:defRPr sz="15466"/>
            </a:lvl5pPr>
            <a:lvl6pPr lvl="5" algn="ctr" rtl="0">
              <a:spcBef>
                <a:spcPts val="0"/>
              </a:spcBef>
              <a:spcAft>
                <a:spcPts val="0"/>
              </a:spcAft>
              <a:buSzPts val="11600"/>
              <a:buNone/>
              <a:defRPr sz="15466"/>
            </a:lvl6pPr>
            <a:lvl7pPr lvl="6" algn="ctr" rtl="0">
              <a:spcBef>
                <a:spcPts val="0"/>
              </a:spcBef>
              <a:spcAft>
                <a:spcPts val="0"/>
              </a:spcAft>
              <a:buSzPts val="11600"/>
              <a:buNone/>
              <a:defRPr sz="15466"/>
            </a:lvl7pPr>
            <a:lvl8pPr lvl="7" algn="ctr" rtl="0">
              <a:spcBef>
                <a:spcPts val="0"/>
              </a:spcBef>
              <a:spcAft>
                <a:spcPts val="0"/>
              </a:spcAft>
              <a:buSzPts val="11600"/>
              <a:buNone/>
              <a:defRPr sz="15466"/>
            </a:lvl8pPr>
            <a:lvl9pPr lvl="8" algn="ctr" rtl="0">
              <a:spcBef>
                <a:spcPts val="0"/>
              </a:spcBef>
              <a:spcAft>
                <a:spcPts val="0"/>
              </a:spcAft>
              <a:buSzPts val="11600"/>
              <a:buNone/>
              <a:defRPr sz="15466"/>
            </a:lvl9pPr>
          </a:lstStyle>
          <a:p>
            <a:r>
              <a:t>xx%</a:t>
            </a:r>
          </a:p>
        </p:txBody>
      </p:sp>
      <p:sp>
        <p:nvSpPr>
          <p:cNvPr id="809" name="Google Shape;809;p19"/>
          <p:cNvSpPr txBox="1">
            <a:spLocks noGrp="1"/>
          </p:cNvSpPr>
          <p:nvPr>
            <p:ph type="subTitle" idx="3"/>
          </p:nvPr>
        </p:nvSpPr>
        <p:spPr>
          <a:xfrm>
            <a:off x="3368000" y="3542233"/>
            <a:ext cx="5456000" cy="5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0" name="Google Shape;810;p19"/>
          <p:cNvSpPr txBox="1">
            <a:spLocks noGrp="1"/>
          </p:cNvSpPr>
          <p:nvPr>
            <p:ph type="title" idx="4" hasCustomPrompt="1"/>
          </p:nvPr>
        </p:nvSpPr>
        <p:spPr>
          <a:xfrm>
            <a:off x="2351484" y="4339833"/>
            <a:ext cx="7489200" cy="114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0"/>
              <a:buNone/>
              <a:defRPr sz="7333"/>
            </a:lvl1pPr>
            <a:lvl2pPr lvl="1" algn="ctr" rtl="0">
              <a:spcBef>
                <a:spcPts val="0"/>
              </a:spcBef>
              <a:spcAft>
                <a:spcPts val="0"/>
              </a:spcAft>
              <a:buSzPts val="11600"/>
              <a:buNone/>
              <a:defRPr sz="15466"/>
            </a:lvl2pPr>
            <a:lvl3pPr lvl="2" algn="ctr" rtl="0">
              <a:spcBef>
                <a:spcPts val="0"/>
              </a:spcBef>
              <a:spcAft>
                <a:spcPts val="0"/>
              </a:spcAft>
              <a:buSzPts val="11600"/>
              <a:buNone/>
              <a:defRPr sz="15466"/>
            </a:lvl3pPr>
            <a:lvl4pPr lvl="3" algn="ctr" rtl="0">
              <a:spcBef>
                <a:spcPts val="0"/>
              </a:spcBef>
              <a:spcAft>
                <a:spcPts val="0"/>
              </a:spcAft>
              <a:buSzPts val="11600"/>
              <a:buNone/>
              <a:defRPr sz="15466"/>
            </a:lvl4pPr>
            <a:lvl5pPr lvl="4" algn="ctr" rtl="0">
              <a:spcBef>
                <a:spcPts val="0"/>
              </a:spcBef>
              <a:spcAft>
                <a:spcPts val="0"/>
              </a:spcAft>
              <a:buSzPts val="11600"/>
              <a:buNone/>
              <a:defRPr sz="15466"/>
            </a:lvl5pPr>
            <a:lvl6pPr lvl="5" algn="ctr" rtl="0">
              <a:spcBef>
                <a:spcPts val="0"/>
              </a:spcBef>
              <a:spcAft>
                <a:spcPts val="0"/>
              </a:spcAft>
              <a:buSzPts val="11600"/>
              <a:buNone/>
              <a:defRPr sz="15466"/>
            </a:lvl6pPr>
            <a:lvl7pPr lvl="6" algn="ctr" rtl="0">
              <a:spcBef>
                <a:spcPts val="0"/>
              </a:spcBef>
              <a:spcAft>
                <a:spcPts val="0"/>
              </a:spcAft>
              <a:buSzPts val="11600"/>
              <a:buNone/>
              <a:defRPr sz="15466"/>
            </a:lvl7pPr>
            <a:lvl8pPr lvl="7" algn="ctr" rtl="0">
              <a:spcBef>
                <a:spcPts val="0"/>
              </a:spcBef>
              <a:spcAft>
                <a:spcPts val="0"/>
              </a:spcAft>
              <a:buSzPts val="11600"/>
              <a:buNone/>
              <a:defRPr sz="15466"/>
            </a:lvl8pPr>
            <a:lvl9pPr lvl="8" algn="ctr" rtl="0">
              <a:spcBef>
                <a:spcPts val="0"/>
              </a:spcBef>
              <a:spcAft>
                <a:spcPts val="0"/>
              </a:spcAft>
              <a:buSzPts val="11600"/>
              <a:buNone/>
              <a:defRPr sz="15466"/>
            </a:lvl9pPr>
          </a:lstStyle>
          <a:p>
            <a:r>
              <a:t>xx%</a:t>
            </a:r>
          </a:p>
        </p:txBody>
      </p:sp>
      <p:sp>
        <p:nvSpPr>
          <p:cNvPr id="811" name="Google Shape;811;p19"/>
          <p:cNvSpPr txBox="1">
            <a:spLocks noGrp="1"/>
          </p:cNvSpPr>
          <p:nvPr>
            <p:ph type="subTitle" idx="5"/>
          </p:nvPr>
        </p:nvSpPr>
        <p:spPr>
          <a:xfrm>
            <a:off x="3368000" y="5346400"/>
            <a:ext cx="5456000" cy="5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2" name="Google Shape;812;p19"/>
          <p:cNvSpPr/>
          <p:nvPr/>
        </p:nvSpPr>
        <p:spPr>
          <a:xfrm>
            <a:off x="10229037" y="5558434"/>
            <a:ext cx="1997836"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3" name="Google Shape;813;p19"/>
          <p:cNvGrpSpPr/>
          <p:nvPr/>
        </p:nvGrpSpPr>
        <p:grpSpPr>
          <a:xfrm>
            <a:off x="9519016" y="5735738"/>
            <a:ext cx="1259809" cy="463549"/>
            <a:chOff x="6769526" y="3527400"/>
            <a:chExt cx="1781405" cy="655471"/>
          </a:xfrm>
        </p:grpSpPr>
        <p:sp>
          <p:nvSpPr>
            <p:cNvPr id="814" name="Google Shape;814;p19"/>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9"/>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9"/>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9"/>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9"/>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9"/>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9"/>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9"/>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9"/>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9"/>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9"/>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9"/>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9"/>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9"/>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9"/>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9"/>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9"/>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9"/>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9"/>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9"/>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4" name="Google Shape;834;p19"/>
          <p:cNvGrpSpPr/>
          <p:nvPr/>
        </p:nvGrpSpPr>
        <p:grpSpPr>
          <a:xfrm flipH="1">
            <a:off x="2650674" y="5735836"/>
            <a:ext cx="1259809" cy="463585"/>
            <a:chOff x="6769526" y="3527400"/>
            <a:chExt cx="1781405" cy="655398"/>
          </a:xfrm>
        </p:grpSpPr>
        <p:sp>
          <p:nvSpPr>
            <p:cNvPr id="835" name="Google Shape;835;p19"/>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9"/>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9"/>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9"/>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9"/>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9"/>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9"/>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9"/>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9"/>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9"/>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9"/>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9"/>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9"/>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9"/>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9" name="Google Shape;849;p19"/>
          <p:cNvSpPr/>
          <p:nvPr/>
        </p:nvSpPr>
        <p:spPr>
          <a:xfrm>
            <a:off x="908918" y="233917"/>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9"/>
          <p:cNvSpPr/>
          <p:nvPr/>
        </p:nvSpPr>
        <p:spPr>
          <a:xfrm flipH="1">
            <a:off x="-842416" y="4466262"/>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9"/>
          <p:cNvSpPr/>
          <p:nvPr/>
        </p:nvSpPr>
        <p:spPr>
          <a:xfrm>
            <a:off x="-42433" y="5576486"/>
            <a:ext cx="3175895"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9"/>
          <p:cNvSpPr/>
          <p:nvPr/>
        </p:nvSpPr>
        <p:spPr>
          <a:xfrm>
            <a:off x="-30325" y="6336513"/>
            <a:ext cx="12234720" cy="54584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9"/>
          <p:cNvSpPr/>
          <p:nvPr/>
        </p:nvSpPr>
        <p:spPr>
          <a:xfrm>
            <a:off x="-30312" y="6127283"/>
            <a:ext cx="12234720"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9"/>
          <p:cNvSpPr/>
          <p:nvPr/>
        </p:nvSpPr>
        <p:spPr>
          <a:xfrm flipH="1">
            <a:off x="9941148" y="6441909"/>
            <a:ext cx="2264115" cy="180700"/>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9"/>
          <p:cNvSpPr/>
          <p:nvPr/>
        </p:nvSpPr>
        <p:spPr>
          <a:xfrm flipH="1">
            <a:off x="-29239" y="6529849"/>
            <a:ext cx="4628529" cy="54587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9"/>
          <p:cNvSpPr/>
          <p:nvPr/>
        </p:nvSpPr>
        <p:spPr>
          <a:xfrm>
            <a:off x="-30326" y="6222879"/>
            <a:ext cx="12235043" cy="127597"/>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9"/>
          <p:cNvSpPr/>
          <p:nvPr/>
        </p:nvSpPr>
        <p:spPr>
          <a:xfrm>
            <a:off x="11556019" y="5735738"/>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9"/>
          <p:cNvSpPr/>
          <p:nvPr/>
        </p:nvSpPr>
        <p:spPr>
          <a:xfrm>
            <a:off x="11555717" y="5735738"/>
            <a:ext cx="97108" cy="455444"/>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9"/>
          <p:cNvSpPr/>
          <p:nvPr/>
        </p:nvSpPr>
        <p:spPr>
          <a:xfrm>
            <a:off x="11677673" y="5735738"/>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9"/>
          <p:cNvSpPr/>
          <p:nvPr/>
        </p:nvSpPr>
        <p:spPr>
          <a:xfrm>
            <a:off x="11676155" y="6017682"/>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9"/>
          <p:cNvSpPr/>
          <p:nvPr/>
        </p:nvSpPr>
        <p:spPr>
          <a:xfrm>
            <a:off x="11677478" y="5743325"/>
            <a:ext cx="95481" cy="447953"/>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11314812" y="5860576"/>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9"/>
          <p:cNvSpPr/>
          <p:nvPr/>
        </p:nvSpPr>
        <p:spPr>
          <a:xfrm>
            <a:off x="11314596" y="5860576"/>
            <a:ext cx="69272" cy="324888"/>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9"/>
          <p:cNvSpPr/>
          <p:nvPr/>
        </p:nvSpPr>
        <p:spPr>
          <a:xfrm>
            <a:off x="11401595" y="5860576"/>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11400513" y="6061705"/>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11401457" y="5865989"/>
            <a:ext cx="68111" cy="319545"/>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11078802" y="5837611"/>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11129045" y="5955945"/>
            <a:ext cx="51887" cy="24335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11194198" y="5955945"/>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11193387" y="6106565"/>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11194094" y="5959996"/>
            <a:ext cx="51017" cy="239352"/>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0988595"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9"/>
          <p:cNvSpPr/>
          <p:nvPr/>
        </p:nvSpPr>
        <p:spPr>
          <a:xfrm>
            <a:off x="10937606" y="606581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9"/>
          <p:cNvSpPr/>
          <p:nvPr/>
        </p:nvSpPr>
        <p:spPr>
          <a:xfrm>
            <a:off x="11859586" y="5829514"/>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12022999"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9"/>
          <p:cNvSpPr/>
          <p:nvPr/>
        </p:nvSpPr>
        <p:spPr>
          <a:xfrm>
            <a:off x="10837148"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9"/>
          <p:cNvSpPr/>
          <p:nvPr/>
        </p:nvSpPr>
        <p:spPr>
          <a:xfrm flipH="1">
            <a:off x="416648" y="5735835"/>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9"/>
          <p:cNvSpPr/>
          <p:nvPr/>
        </p:nvSpPr>
        <p:spPr>
          <a:xfrm flipH="1">
            <a:off x="294790" y="5735835"/>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9"/>
          <p:cNvSpPr/>
          <p:nvPr/>
        </p:nvSpPr>
        <p:spPr>
          <a:xfrm flipH="1">
            <a:off x="452767" y="6017833"/>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9"/>
          <p:cNvSpPr/>
          <p:nvPr/>
        </p:nvSpPr>
        <p:spPr>
          <a:xfrm flipH="1">
            <a:off x="713465" y="5860697"/>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9"/>
          <p:cNvSpPr/>
          <p:nvPr/>
        </p:nvSpPr>
        <p:spPr>
          <a:xfrm flipH="1">
            <a:off x="626537" y="5860697"/>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9"/>
          <p:cNvSpPr/>
          <p:nvPr/>
        </p:nvSpPr>
        <p:spPr>
          <a:xfrm flipH="1">
            <a:off x="739229" y="6061863"/>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9"/>
          <p:cNvSpPr/>
          <p:nvPr/>
        </p:nvSpPr>
        <p:spPr>
          <a:xfrm flipH="1">
            <a:off x="933816" y="5837727"/>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4" name="Google Shape;884;p19"/>
          <p:cNvSpPr/>
          <p:nvPr/>
        </p:nvSpPr>
        <p:spPr>
          <a:xfrm flipH="1">
            <a:off x="868700" y="5956084"/>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19"/>
          <p:cNvSpPr/>
          <p:nvPr/>
        </p:nvSpPr>
        <p:spPr>
          <a:xfrm flipH="1">
            <a:off x="953111" y="6106733"/>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19"/>
          <p:cNvSpPr/>
          <p:nvPr/>
        </p:nvSpPr>
        <p:spPr>
          <a:xfrm flipH="1">
            <a:off x="1104109"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19"/>
          <p:cNvSpPr/>
          <p:nvPr/>
        </p:nvSpPr>
        <p:spPr>
          <a:xfrm flipH="1">
            <a:off x="1178082" y="606597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19"/>
          <p:cNvSpPr/>
          <p:nvPr/>
        </p:nvSpPr>
        <p:spPr>
          <a:xfrm flipH="1">
            <a:off x="153033" y="5829629"/>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19"/>
          <p:cNvSpPr/>
          <p:nvPr/>
        </p:nvSpPr>
        <p:spPr>
          <a:xfrm flipH="1">
            <a:off x="69705"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19"/>
          <p:cNvSpPr/>
          <p:nvPr/>
        </p:nvSpPr>
        <p:spPr>
          <a:xfrm flipH="1">
            <a:off x="1255556"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19"/>
          <p:cNvSpPr/>
          <p:nvPr/>
        </p:nvSpPr>
        <p:spPr>
          <a:xfrm>
            <a:off x="206518" y="191668"/>
            <a:ext cx="1513329" cy="151355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10079185" y="267005"/>
            <a:ext cx="2248601" cy="3131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19"/>
          <p:cNvSpPr/>
          <p:nvPr/>
        </p:nvSpPr>
        <p:spPr>
          <a:xfrm flipH="1">
            <a:off x="-285849" y="1324896"/>
            <a:ext cx="1355508" cy="188765"/>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8509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36"/>
        <p:cNvGrpSpPr/>
        <p:nvPr/>
      </p:nvGrpSpPr>
      <p:grpSpPr>
        <a:xfrm>
          <a:off x="0" y="0"/>
          <a:ext cx="0" cy="0"/>
          <a:chOff x="0" y="0"/>
          <a:chExt cx="0" cy="0"/>
        </a:xfrm>
      </p:grpSpPr>
      <p:grpSp>
        <p:nvGrpSpPr>
          <p:cNvPr id="937" name="Google Shape;937;p22"/>
          <p:cNvGrpSpPr/>
          <p:nvPr/>
        </p:nvGrpSpPr>
        <p:grpSpPr>
          <a:xfrm>
            <a:off x="-42433" y="4890133"/>
            <a:ext cx="12269061" cy="1981424"/>
            <a:chOff x="-9050" y="4194640"/>
            <a:chExt cx="9169702" cy="1486068"/>
          </a:xfrm>
        </p:grpSpPr>
        <p:sp>
          <p:nvSpPr>
            <p:cNvPr id="938" name="Google Shape;938;p22"/>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22"/>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22"/>
            <p:cNvSpPr/>
            <p:nvPr/>
          </p:nvSpPr>
          <p:spPr>
            <a:xfrm>
              <a:off x="-6" y="4778190"/>
              <a:ext cx="9144316" cy="902518"/>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22"/>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22"/>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22"/>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22"/>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22"/>
          <p:cNvGrpSpPr/>
          <p:nvPr/>
        </p:nvGrpSpPr>
        <p:grpSpPr>
          <a:xfrm>
            <a:off x="10837149" y="5067438"/>
            <a:ext cx="1259809" cy="463549"/>
            <a:chOff x="6769526" y="3527400"/>
            <a:chExt cx="1781405" cy="655471"/>
          </a:xfrm>
        </p:grpSpPr>
        <p:sp>
          <p:nvSpPr>
            <p:cNvPr id="946" name="Google Shape;946;p22"/>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22"/>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22"/>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22"/>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22"/>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22"/>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22"/>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22"/>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22"/>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22"/>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22"/>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22"/>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22"/>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22"/>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22"/>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22"/>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22"/>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22"/>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22"/>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2"/>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6" name="Google Shape;966;p22"/>
          <p:cNvGrpSpPr/>
          <p:nvPr/>
        </p:nvGrpSpPr>
        <p:grpSpPr>
          <a:xfrm flipH="1">
            <a:off x="5759308" y="5067536"/>
            <a:ext cx="1259809" cy="463585"/>
            <a:chOff x="6769526" y="3527400"/>
            <a:chExt cx="1781405" cy="655398"/>
          </a:xfrm>
        </p:grpSpPr>
        <p:sp>
          <p:nvSpPr>
            <p:cNvPr id="967" name="Google Shape;967;p22"/>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2"/>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2"/>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2"/>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2"/>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2"/>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2"/>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2"/>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2"/>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22"/>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22"/>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22"/>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22"/>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22"/>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1" name="Google Shape;981;p22"/>
          <p:cNvGrpSpPr/>
          <p:nvPr/>
        </p:nvGrpSpPr>
        <p:grpSpPr>
          <a:xfrm flipH="1">
            <a:off x="-99539" y="4930193"/>
            <a:ext cx="3177075" cy="1927539"/>
            <a:chOff x="7065924" y="3940900"/>
            <a:chExt cx="2154241" cy="1306983"/>
          </a:xfrm>
        </p:grpSpPr>
        <p:sp>
          <p:nvSpPr>
            <p:cNvPr id="982" name="Google Shape;982;p22"/>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22"/>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22"/>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22"/>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22"/>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7" name="Google Shape;987;p22"/>
          <p:cNvGrpSpPr/>
          <p:nvPr/>
        </p:nvGrpSpPr>
        <p:grpSpPr>
          <a:xfrm flipH="1">
            <a:off x="230864" y="5156005"/>
            <a:ext cx="1330800" cy="1702025"/>
            <a:chOff x="5791475" y="1450100"/>
            <a:chExt cx="1065777" cy="1363074"/>
          </a:xfrm>
        </p:grpSpPr>
        <p:sp>
          <p:nvSpPr>
            <p:cNvPr id="988" name="Google Shape;988;p22"/>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22"/>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22"/>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22"/>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22"/>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22"/>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22"/>
          <p:cNvSpPr txBox="1">
            <a:spLocks noGrp="1"/>
          </p:cNvSpPr>
          <p:nvPr>
            <p:ph type="title"/>
          </p:nvPr>
        </p:nvSpPr>
        <p:spPr>
          <a:xfrm>
            <a:off x="984233" y="1686233"/>
            <a:ext cx="5207200" cy="12352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600"/>
              <a:buNone/>
              <a:defRPr sz="10666">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95" name="Google Shape;995;p22"/>
          <p:cNvSpPr txBox="1">
            <a:spLocks noGrp="1"/>
          </p:cNvSpPr>
          <p:nvPr>
            <p:ph type="subTitle" idx="1"/>
          </p:nvPr>
        </p:nvSpPr>
        <p:spPr>
          <a:xfrm>
            <a:off x="1009833" y="3070667"/>
            <a:ext cx="5156000" cy="1124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996" name="Google Shape;996;p22"/>
          <p:cNvSpPr/>
          <p:nvPr/>
        </p:nvSpPr>
        <p:spPr>
          <a:xfrm flipH="1">
            <a:off x="9047833" y="901417"/>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22"/>
          <p:cNvSpPr/>
          <p:nvPr/>
        </p:nvSpPr>
        <p:spPr>
          <a:xfrm flipH="1">
            <a:off x="333119" y="149534"/>
            <a:ext cx="935336" cy="93547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22"/>
          <p:cNvSpPr/>
          <p:nvPr/>
        </p:nvSpPr>
        <p:spPr>
          <a:xfrm flipH="1">
            <a:off x="892920" y="2852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22"/>
          <p:cNvSpPr/>
          <p:nvPr/>
        </p:nvSpPr>
        <p:spPr>
          <a:xfrm>
            <a:off x="-635380" y="1406129"/>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29650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00"/>
        <p:cNvGrpSpPr/>
        <p:nvPr/>
      </p:nvGrpSpPr>
      <p:grpSpPr>
        <a:xfrm>
          <a:off x="0" y="0"/>
          <a:ext cx="0" cy="0"/>
          <a:chOff x="0" y="0"/>
          <a:chExt cx="0" cy="0"/>
        </a:xfrm>
      </p:grpSpPr>
      <p:sp>
        <p:nvSpPr>
          <p:cNvPr id="1001" name="Google Shape;1001;p23"/>
          <p:cNvSpPr txBox="1">
            <a:spLocks noGrp="1"/>
          </p:cNvSpPr>
          <p:nvPr>
            <p:ph type="subTitle" idx="1"/>
          </p:nvPr>
        </p:nvSpPr>
        <p:spPr>
          <a:xfrm>
            <a:off x="6154667" y="3819451"/>
            <a:ext cx="4835200" cy="102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2" name="Google Shape;1002;p23"/>
          <p:cNvSpPr txBox="1">
            <a:spLocks noGrp="1"/>
          </p:cNvSpPr>
          <p:nvPr>
            <p:ph type="title"/>
          </p:nvPr>
        </p:nvSpPr>
        <p:spPr>
          <a:xfrm>
            <a:off x="6154667" y="2016551"/>
            <a:ext cx="5051600" cy="1645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003" name="Google Shape;1003;p23"/>
          <p:cNvGrpSpPr/>
          <p:nvPr/>
        </p:nvGrpSpPr>
        <p:grpSpPr>
          <a:xfrm>
            <a:off x="0" y="4220104"/>
            <a:ext cx="12226203" cy="2943064"/>
            <a:chOff x="-9050" y="3165078"/>
            <a:chExt cx="9169652" cy="2207298"/>
          </a:xfrm>
        </p:grpSpPr>
        <p:sp>
          <p:nvSpPr>
            <p:cNvPr id="1004" name="Google Shape;1004;p23"/>
            <p:cNvSpPr/>
            <p:nvPr/>
          </p:nvSpPr>
          <p:spPr>
            <a:xfrm>
              <a:off x="7056874" y="3462818"/>
              <a:ext cx="2103728" cy="66036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3"/>
            <p:cNvSpPr/>
            <p:nvPr/>
          </p:nvSpPr>
          <p:spPr>
            <a:xfrm>
              <a:off x="-9050" y="3165078"/>
              <a:ext cx="5146510" cy="957505"/>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3"/>
            <p:cNvSpPr/>
            <p:nvPr/>
          </p:nvSpPr>
          <p:spPr>
            <a:xfrm>
              <a:off x="0" y="4230124"/>
              <a:ext cx="9144316" cy="957521"/>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3"/>
            <p:cNvSpPr/>
            <p:nvPr/>
          </p:nvSpPr>
          <p:spPr>
            <a:xfrm>
              <a:off x="9" y="4122603"/>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3"/>
            <p:cNvSpPr/>
            <p:nvPr/>
          </p:nvSpPr>
          <p:spPr>
            <a:xfrm>
              <a:off x="834" y="4471662"/>
              <a:ext cx="2886587" cy="23115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3"/>
            <p:cNvSpPr/>
            <p:nvPr/>
          </p:nvSpPr>
          <p:spPr>
            <a:xfrm>
              <a:off x="2993482" y="4644372"/>
              <a:ext cx="6150843" cy="728004"/>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3"/>
            <p:cNvSpPr/>
            <p:nvPr/>
          </p:nvSpPr>
          <p:spPr>
            <a:xfrm>
              <a:off x="0" y="4218260"/>
              <a:ext cx="9144026" cy="135513"/>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1" name="Google Shape;1011;p23"/>
          <p:cNvGrpSpPr/>
          <p:nvPr/>
        </p:nvGrpSpPr>
        <p:grpSpPr>
          <a:xfrm>
            <a:off x="9421233" y="5254534"/>
            <a:ext cx="2872321" cy="1742644"/>
            <a:chOff x="7065924" y="3940900"/>
            <a:chExt cx="2154241" cy="1306983"/>
          </a:xfrm>
        </p:grpSpPr>
        <p:sp>
          <p:nvSpPr>
            <p:cNvPr id="1012" name="Google Shape;1012;p23"/>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3"/>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3"/>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3"/>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3"/>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7" name="Google Shape;1017;p23"/>
          <p:cNvSpPr/>
          <p:nvPr/>
        </p:nvSpPr>
        <p:spPr>
          <a:xfrm flipH="1">
            <a:off x="10484319" y="383601"/>
            <a:ext cx="935335" cy="93547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23"/>
          <p:cNvSpPr/>
          <p:nvPr/>
        </p:nvSpPr>
        <p:spPr>
          <a:xfrm flipH="1">
            <a:off x="8531633" y="319017"/>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23"/>
          <p:cNvSpPr/>
          <p:nvPr/>
        </p:nvSpPr>
        <p:spPr>
          <a:xfrm>
            <a:off x="11154120" y="851328"/>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526270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0"/>
        <p:cNvGrpSpPr/>
        <p:nvPr/>
      </p:nvGrpSpPr>
      <p:grpSpPr>
        <a:xfrm>
          <a:off x="0" y="0"/>
          <a:ext cx="0" cy="0"/>
          <a:chOff x="0" y="0"/>
          <a:chExt cx="0" cy="0"/>
        </a:xfrm>
      </p:grpSpPr>
      <p:sp>
        <p:nvSpPr>
          <p:cNvPr id="1021" name="Google Shape;1021;p24"/>
          <p:cNvSpPr txBox="1">
            <a:spLocks noGrp="1"/>
          </p:cNvSpPr>
          <p:nvPr>
            <p:ph type="title"/>
          </p:nvPr>
        </p:nvSpPr>
        <p:spPr>
          <a:xfrm>
            <a:off x="6553733" y="2481884"/>
            <a:ext cx="3940800" cy="798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2" name="Google Shape;1022;p24"/>
          <p:cNvSpPr txBox="1">
            <a:spLocks noGrp="1"/>
          </p:cNvSpPr>
          <p:nvPr>
            <p:ph type="subTitle" idx="1"/>
          </p:nvPr>
        </p:nvSpPr>
        <p:spPr>
          <a:xfrm>
            <a:off x="6599884" y="3262651"/>
            <a:ext cx="3940800" cy="11136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023" name="Google Shape;1023;p24"/>
          <p:cNvSpPr/>
          <p:nvPr/>
        </p:nvSpPr>
        <p:spPr>
          <a:xfrm>
            <a:off x="6553733" y="203567"/>
            <a:ext cx="1805667" cy="180593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24"/>
          <p:cNvSpPr/>
          <p:nvPr/>
        </p:nvSpPr>
        <p:spPr>
          <a:xfrm>
            <a:off x="7581333" y="863030"/>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24"/>
          <p:cNvSpPr/>
          <p:nvPr/>
        </p:nvSpPr>
        <p:spPr>
          <a:xfrm>
            <a:off x="5382633" y="1412163"/>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24"/>
          <p:cNvSpPr/>
          <p:nvPr/>
        </p:nvSpPr>
        <p:spPr>
          <a:xfrm>
            <a:off x="1752067" y="478230"/>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24"/>
          <p:cNvSpPr/>
          <p:nvPr/>
        </p:nvSpPr>
        <p:spPr>
          <a:xfrm>
            <a:off x="10668533" y="525296"/>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8" name="Google Shape;1028;p24"/>
          <p:cNvGrpSpPr/>
          <p:nvPr/>
        </p:nvGrpSpPr>
        <p:grpSpPr>
          <a:xfrm>
            <a:off x="-25600" y="4220096"/>
            <a:ext cx="12251664" cy="2943064"/>
            <a:chOff x="-9050" y="3165078"/>
            <a:chExt cx="9169492" cy="2207298"/>
          </a:xfrm>
        </p:grpSpPr>
        <p:sp>
          <p:nvSpPr>
            <p:cNvPr id="1029" name="Google Shape;1029;p24"/>
            <p:cNvSpPr/>
            <p:nvPr/>
          </p:nvSpPr>
          <p:spPr>
            <a:xfrm>
              <a:off x="6626428" y="3327700"/>
              <a:ext cx="2534014" cy="79543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4"/>
            <p:cNvSpPr/>
            <p:nvPr/>
          </p:nvSpPr>
          <p:spPr>
            <a:xfrm>
              <a:off x="-9050" y="3165078"/>
              <a:ext cx="5146510" cy="957505"/>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4"/>
            <p:cNvSpPr/>
            <p:nvPr/>
          </p:nvSpPr>
          <p:spPr>
            <a:xfrm>
              <a:off x="0" y="4230124"/>
              <a:ext cx="9144316" cy="957521"/>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4"/>
            <p:cNvSpPr/>
            <p:nvPr/>
          </p:nvSpPr>
          <p:spPr>
            <a:xfrm>
              <a:off x="9" y="4122603"/>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4"/>
            <p:cNvSpPr/>
            <p:nvPr/>
          </p:nvSpPr>
          <p:spPr>
            <a:xfrm>
              <a:off x="834" y="4471662"/>
              <a:ext cx="2886587" cy="23115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4"/>
            <p:cNvSpPr/>
            <p:nvPr/>
          </p:nvSpPr>
          <p:spPr>
            <a:xfrm>
              <a:off x="2993482" y="4644372"/>
              <a:ext cx="6150843" cy="728004"/>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4"/>
            <p:cNvSpPr/>
            <p:nvPr/>
          </p:nvSpPr>
          <p:spPr>
            <a:xfrm>
              <a:off x="0" y="4218260"/>
              <a:ext cx="9144026" cy="135513"/>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6" name="Google Shape;1036;p24"/>
          <p:cNvGrpSpPr/>
          <p:nvPr/>
        </p:nvGrpSpPr>
        <p:grpSpPr>
          <a:xfrm>
            <a:off x="-155211" y="381885"/>
            <a:ext cx="1438773" cy="6094247"/>
            <a:chOff x="-116408" y="286413"/>
            <a:chExt cx="1079080" cy="4570685"/>
          </a:xfrm>
        </p:grpSpPr>
        <p:sp>
          <p:nvSpPr>
            <p:cNvPr id="1037" name="Google Shape;1037;p24"/>
            <p:cNvSpPr/>
            <p:nvPr/>
          </p:nvSpPr>
          <p:spPr>
            <a:xfrm flipH="1">
              <a:off x="-116408" y="787404"/>
              <a:ext cx="434711" cy="4066628"/>
            </a:xfrm>
            <a:custGeom>
              <a:avLst/>
              <a:gdLst/>
              <a:ahLst/>
              <a:cxnLst/>
              <a:rect l="l" t="t" r="r" b="b"/>
              <a:pathLst>
                <a:path w="8471" h="46284" extrusionOk="0">
                  <a:moveTo>
                    <a:pt x="839" y="0"/>
                  </a:moveTo>
                  <a:lnTo>
                    <a:pt x="0" y="46283"/>
                  </a:lnTo>
                  <a:lnTo>
                    <a:pt x="8471" y="46283"/>
                  </a:lnTo>
                  <a:lnTo>
                    <a:pt x="67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24"/>
            <p:cNvSpPr/>
            <p:nvPr/>
          </p:nvSpPr>
          <p:spPr>
            <a:xfrm flipH="1">
              <a:off x="189440" y="2111212"/>
              <a:ext cx="97965" cy="44492"/>
            </a:xfrm>
            <a:custGeom>
              <a:avLst/>
              <a:gdLst/>
              <a:ahLst/>
              <a:cxnLst/>
              <a:rect l="l" t="t" r="r" b="b"/>
              <a:pathLst>
                <a:path w="1909" h="867" extrusionOk="0">
                  <a:moveTo>
                    <a:pt x="0" y="0"/>
                  </a:moveTo>
                  <a:lnTo>
                    <a:pt x="109" y="866"/>
                  </a:lnTo>
                  <a:lnTo>
                    <a:pt x="1759" y="866"/>
                  </a:lnTo>
                  <a:lnTo>
                    <a:pt x="1908" y="0"/>
                  </a:lnTo>
                  <a:close/>
                </a:path>
              </a:pathLst>
            </a:custGeom>
            <a:solidFill>
              <a:srgbClr val="EC6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24"/>
            <p:cNvSpPr/>
            <p:nvPr/>
          </p:nvSpPr>
          <p:spPr>
            <a:xfrm flipH="1">
              <a:off x="-109846" y="286413"/>
              <a:ext cx="477817" cy="501064"/>
            </a:xfrm>
            <a:custGeom>
              <a:avLst/>
              <a:gdLst/>
              <a:ahLst/>
              <a:cxnLst/>
              <a:rect l="l" t="t" r="r" b="b"/>
              <a:pathLst>
                <a:path w="9311" h="9764" extrusionOk="0">
                  <a:moveTo>
                    <a:pt x="5027" y="1"/>
                  </a:moveTo>
                  <a:cubicBezTo>
                    <a:pt x="5027" y="1"/>
                    <a:pt x="2517" y="6550"/>
                    <a:pt x="1976" y="7822"/>
                  </a:cubicBezTo>
                  <a:cubicBezTo>
                    <a:pt x="1503" y="8952"/>
                    <a:pt x="1" y="9763"/>
                    <a:pt x="1" y="9763"/>
                  </a:cubicBezTo>
                  <a:lnTo>
                    <a:pt x="9310" y="9763"/>
                  </a:lnTo>
                  <a:cubicBezTo>
                    <a:pt x="9310" y="9763"/>
                    <a:pt x="8052" y="8762"/>
                    <a:pt x="7612" y="8106"/>
                  </a:cubicBezTo>
                  <a:cubicBezTo>
                    <a:pt x="7165" y="7443"/>
                    <a:pt x="5027" y="1"/>
                    <a:pt x="5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24"/>
            <p:cNvSpPr/>
            <p:nvPr/>
          </p:nvSpPr>
          <p:spPr>
            <a:xfrm flipH="1">
              <a:off x="27668" y="2955566"/>
              <a:ext cx="907961" cy="1900903"/>
            </a:xfrm>
            <a:custGeom>
              <a:avLst/>
              <a:gdLst/>
              <a:ahLst/>
              <a:cxnLst/>
              <a:rect l="l" t="t" r="r" b="b"/>
              <a:pathLst>
                <a:path w="17693" h="37042" extrusionOk="0">
                  <a:moveTo>
                    <a:pt x="2721" y="0"/>
                  </a:moveTo>
                  <a:cubicBezTo>
                    <a:pt x="2010" y="11813"/>
                    <a:pt x="102" y="34822"/>
                    <a:pt x="1" y="37041"/>
                  </a:cubicBezTo>
                  <a:lnTo>
                    <a:pt x="17693" y="37041"/>
                  </a:lnTo>
                  <a:cubicBezTo>
                    <a:pt x="16597" y="29552"/>
                    <a:pt x="16157" y="0"/>
                    <a:pt x="161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24"/>
            <p:cNvSpPr/>
            <p:nvPr/>
          </p:nvSpPr>
          <p:spPr>
            <a:xfrm flipH="1">
              <a:off x="-105348" y="1305755"/>
              <a:ext cx="1068020" cy="1120415"/>
            </a:xfrm>
            <a:custGeom>
              <a:avLst/>
              <a:gdLst/>
              <a:ahLst/>
              <a:cxnLst/>
              <a:rect l="l" t="t" r="r" b="b"/>
              <a:pathLst>
                <a:path w="20812" h="21833" extrusionOk="0">
                  <a:moveTo>
                    <a:pt x="11231" y="0"/>
                  </a:moveTo>
                  <a:cubicBezTo>
                    <a:pt x="11231" y="0"/>
                    <a:pt x="5616" y="14641"/>
                    <a:pt x="4405" y="17496"/>
                  </a:cubicBezTo>
                  <a:cubicBezTo>
                    <a:pt x="3389" y="19887"/>
                    <a:pt x="328" y="21649"/>
                    <a:pt x="25" y="21819"/>
                  </a:cubicBezTo>
                  <a:lnTo>
                    <a:pt x="20811" y="21819"/>
                  </a:lnTo>
                  <a:cubicBezTo>
                    <a:pt x="20811" y="21819"/>
                    <a:pt x="18003" y="19586"/>
                    <a:pt x="17016" y="18118"/>
                  </a:cubicBezTo>
                  <a:cubicBezTo>
                    <a:pt x="16014" y="16643"/>
                    <a:pt x="11231" y="0"/>
                    <a:pt x="11231" y="0"/>
                  </a:cubicBezTo>
                  <a:close/>
                  <a:moveTo>
                    <a:pt x="0" y="21819"/>
                  </a:moveTo>
                  <a:lnTo>
                    <a:pt x="0" y="21833"/>
                  </a:lnTo>
                  <a:cubicBezTo>
                    <a:pt x="0" y="21833"/>
                    <a:pt x="9" y="21828"/>
                    <a:pt x="25" y="2181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24"/>
            <p:cNvSpPr/>
            <p:nvPr/>
          </p:nvSpPr>
          <p:spPr>
            <a:xfrm flipH="1">
              <a:off x="133542" y="2426087"/>
              <a:ext cx="588868" cy="394478"/>
            </a:xfrm>
            <a:custGeom>
              <a:avLst/>
              <a:gdLst/>
              <a:ahLst/>
              <a:cxnLst/>
              <a:rect l="l" t="t" r="r" b="b"/>
              <a:pathLst>
                <a:path w="11475" h="7687" extrusionOk="0">
                  <a:moveTo>
                    <a:pt x="0" y="1"/>
                  </a:moveTo>
                  <a:lnTo>
                    <a:pt x="338" y="7686"/>
                  </a:lnTo>
                  <a:lnTo>
                    <a:pt x="11197" y="7686"/>
                  </a:lnTo>
                  <a:lnTo>
                    <a:pt x="114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24"/>
            <p:cNvSpPr/>
            <p:nvPr/>
          </p:nvSpPr>
          <p:spPr>
            <a:xfrm flipH="1">
              <a:off x="565791" y="2526769"/>
              <a:ext cx="121930" cy="293793"/>
            </a:xfrm>
            <a:custGeom>
              <a:avLst/>
              <a:gdLst/>
              <a:ahLst/>
              <a:cxnLst/>
              <a:rect l="l" t="t" r="r" b="b"/>
              <a:pathLst>
                <a:path w="2376" h="5725" extrusionOk="0">
                  <a:moveTo>
                    <a:pt x="921" y="1"/>
                  </a:moveTo>
                  <a:cubicBezTo>
                    <a:pt x="1" y="1"/>
                    <a:pt x="55" y="5724"/>
                    <a:pt x="55" y="5724"/>
                  </a:cubicBezTo>
                  <a:lnTo>
                    <a:pt x="2064" y="5724"/>
                  </a:lnTo>
                  <a:cubicBezTo>
                    <a:pt x="2064" y="5724"/>
                    <a:pt x="2375" y="1"/>
                    <a:pt x="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24"/>
            <p:cNvSpPr/>
            <p:nvPr/>
          </p:nvSpPr>
          <p:spPr>
            <a:xfrm flipH="1">
              <a:off x="430419" y="2526769"/>
              <a:ext cx="121879" cy="293793"/>
            </a:xfrm>
            <a:custGeom>
              <a:avLst/>
              <a:gdLst/>
              <a:ahLst/>
              <a:cxnLst/>
              <a:rect l="l" t="t" r="r" b="b"/>
              <a:pathLst>
                <a:path w="2375" h="5725" extrusionOk="0">
                  <a:moveTo>
                    <a:pt x="920" y="1"/>
                  </a:moveTo>
                  <a:cubicBezTo>
                    <a:pt x="0" y="1"/>
                    <a:pt x="54" y="5724"/>
                    <a:pt x="54" y="5724"/>
                  </a:cubicBezTo>
                  <a:lnTo>
                    <a:pt x="2064" y="5724"/>
                  </a:lnTo>
                  <a:cubicBezTo>
                    <a:pt x="2064" y="5724"/>
                    <a:pt x="2375" y="1"/>
                    <a:pt x="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24"/>
            <p:cNvSpPr/>
            <p:nvPr/>
          </p:nvSpPr>
          <p:spPr>
            <a:xfrm flipH="1">
              <a:off x="295355" y="2526769"/>
              <a:ext cx="121930" cy="293793"/>
            </a:xfrm>
            <a:custGeom>
              <a:avLst/>
              <a:gdLst/>
              <a:ahLst/>
              <a:cxnLst/>
              <a:rect l="l" t="t" r="r" b="b"/>
              <a:pathLst>
                <a:path w="2376" h="5725" extrusionOk="0">
                  <a:moveTo>
                    <a:pt x="921" y="1"/>
                  </a:moveTo>
                  <a:cubicBezTo>
                    <a:pt x="1" y="1"/>
                    <a:pt x="48" y="5724"/>
                    <a:pt x="48" y="5724"/>
                  </a:cubicBezTo>
                  <a:lnTo>
                    <a:pt x="2064" y="5724"/>
                  </a:lnTo>
                  <a:cubicBezTo>
                    <a:pt x="2064" y="5724"/>
                    <a:pt x="2376" y="1"/>
                    <a:pt x="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24"/>
            <p:cNvSpPr/>
            <p:nvPr/>
          </p:nvSpPr>
          <p:spPr>
            <a:xfrm flipH="1">
              <a:off x="159933" y="2526769"/>
              <a:ext cx="121930" cy="293793"/>
            </a:xfrm>
            <a:custGeom>
              <a:avLst/>
              <a:gdLst/>
              <a:ahLst/>
              <a:cxnLst/>
              <a:rect l="l" t="t" r="r" b="b"/>
              <a:pathLst>
                <a:path w="2376" h="5725" extrusionOk="0">
                  <a:moveTo>
                    <a:pt x="921" y="1"/>
                  </a:moveTo>
                  <a:cubicBezTo>
                    <a:pt x="1" y="1"/>
                    <a:pt x="48" y="5724"/>
                    <a:pt x="48" y="5724"/>
                  </a:cubicBezTo>
                  <a:lnTo>
                    <a:pt x="2064" y="5724"/>
                  </a:lnTo>
                  <a:cubicBezTo>
                    <a:pt x="2064" y="5724"/>
                    <a:pt x="2375" y="1"/>
                    <a:pt x="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24"/>
            <p:cNvSpPr/>
            <p:nvPr/>
          </p:nvSpPr>
          <p:spPr>
            <a:xfrm flipH="1">
              <a:off x="-49411" y="2643770"/>
              <a:ext cx="982576" cy="239961"/>
            </a:xfrm>
            <a:custGeom>
              <a:avLst/>
              <a:gdLst/>
              <a:ahLst/>
              <a:cxnLst/>
              <a:rect l="l" t="t" r="r" b="b"/>
              <a:pathLst>
                <a:path w="19147" h="4676" extrusionOk="0">
                  <a:moveTo>
                    <a:pt x="0" y="1"/>
                  </a:moveTo>
                  <a:lnTo>
                    <a:pt x="582" y="4676"/>
                  </a:lnTo>
                  <a:lnTo>
                    <a:pt x="18707" y="4676"/>
                  </a:lnTo>
                  <a:lnTo>
                    <a:pt x="19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24"/>
            <p:cNvSpPr/>
            <p:nvPr/>
          </p:nvSpPr>
          <p:spPr>
            <a:xfrm flipH="1">
              <a:off x="723075" y="2643770"/>
              <a:ext cx="79542" cy="71588"/>
            </a:xfrm>
            <a:custGeom>
              <a:avLst/>
              <a:gdLst/>
              <a:ahLst/>
              <a:cxnLst/>
              <a:rect l="l" t="t" r="r" b="b"/>
              <a:pathLst>
                <a:path w="1550" h="1395" extrusionOk="0">
                  <a:moveTo>
                    <a:pt x="0" y="1"/>
                  </a:moveTo>
                  <a:lnTo>
                    <a:pt x="115" y="1394"/>
                  </a:lnTo>
                  <a:lnTo>
                    <a:pt x="1550" y="1394"/>
                  </a:lnTo>
                  <a:lnTo>
                    <a:pt x="15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24"/>
            <p:cNvSpPr/>
            <p:nvPr/>
          </p:nvSpPr>
          <p:spPr>
            <a:xfrm flipH="1">
              <a:off x="552244" y="2643770"/>
              <a:ext cx="78875" cy="71588"/>
            </a:xfrm>
            <a:custGeom>
              <a:avLst/>
              <a:gdLst/>
              <a:ahLst/>
              <a:cxnLst/>
              <a:rect l="l" t="t" r="r" b="b"/>
              <a:pathLst>
                <a:path w="1537" h="1395" extrusionOk="0">
                  <a:moveTo>
                    <a:pt x="0" y="1"/>
                  </a:moveTo>
                  <a:lnTo>
                    <a:pt x="109" y="1394"/>
                  </a:lnTo>
                  <a:lnTo>
                    <a:pt x="1536" y="1394"/>
                  </a:lnTo>
                  <a:lnTo>
                    <a:pt x="15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24"/>
            <p:cNvSpPr/>
            <p:nvPr/>
          </p:nvSpPr>
          <p:spPr>
            <a:xfrm flipH="1">
              <a:off x="383877" y="2643770"/>
              <a:ext cx="79542" cy="71588"/>
            </a:xfrm>
            <a:custGeom>
              <a:avLst/>
              <a:gdLst/>
              <a:ahLst/>
              <a:cxnLst/>
              <a:rect l="l" t="t" r="r" b="b"/>
              <a:pathLst>
                <a:path w="1550" h="1395" extrusionOk="0">
                  <a:moveTo>
                    <a:pt x="0" y="1"/>
                  </a:moveTo>
                  <a:lnTo>
                    <a:pt x="115" y="1394"/>
                  </a:lnTo>
                  <a:lnTo>
                    <a:pt x="1549" y="1394"/>
                  </a:lnTo>
                  <a:lnTo>
                    <a:pt x="15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24"/>
            <p:cNvSpPr/>
            <p:nvPr/>
          </p:nvSpPr>
          <p:spPr>
            <a:xfrm flipH="1">
              <a:off x="45397" y="2643770"/>
              <a:ext cx="79542" cy="71588"/>
            </a:xfrm>
            <a:custGeom>
              <a:avLst/>
              <a:gdLst/>
              <a:ahLst/>
              <a:cxnLst/>
              <a:rect l="l" t="t" r="r" b="b"/>
              <a:pathLst>
                <a:path w="1550" h="1395" extrusionOk="0">
                  <a:moveTo>
                    <a:pt x="1" y="1"/>
                  </a:moveTo>
                  <a:lnTo>
                    <a:pt x="1" y="1394"/>
                  </a:lnTo>
                  <a:lnTo>
                    <a:pt x="1442" y="1394"/>
                  </a:lnTo>
                  <a:lnTo>
                    <a:pt x="155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24"/>
            <p:cNvSpPr/>
            <p:nvPr/>
          </p:nvSpPr>
          <p:spPr>
            <a:xfrm flipH="1">
              <a:off x="213764" y="2643770"/>
              <a:ext cx="78875" cy="71588"/>
            </a:xfrm>
            <a:custGeom>
              <a:avLst/>
              <a:gdLst/>
              <a:ahLst/>
              <a:cxnLst/>
              <a:rect l="l" t="t" r="r" b="b"/>
              <a:pathLst>
                <a:path w="1537" h="1395" extrusionOk="0">
                  <a:moveTo>
                    <a:pt x="1" y="1"/>
                  </a:moveTo>
                  <a:lnTo>
                    <a:pt x="1" y="1394"/>
                  </a:lnTo>
                  <a:lnTo>
                    <a:pt x="1428" y="1394"/>
                  </a:lnTo>
                  <a:lnTo>
                    <a:pt x="15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24"/>
            <p:cNvSpPr/>
            <p:nvPr/>
          </p:nvSpPr>
          <p:spPr>
            <a:xfrm flipH="1">
              <a:off x="-28938" y="2883676"/>
              <a:ext cx="934338" cy="93576"/>
            </a:xfrm>
            <a:custGeom>
              <a:avLst/>
              <a:gdLst/>
              <a:ahLst/>
              <a:cxnLst/>
              <a:rect l="l" t="t" r="r" b="b"/>
              <a:pathLst>
                <a:path w="18207" h="1347" extrusionOk="0">
                  <a:moveTo>
                    <a:pt x="1" y="1"/>
                  </a:moveTo>
                  <a:lnTo>
                    <a:pt x="955" y="1347"/>
                  </a:lnTo>
                  <a:lnTo>
                    <a:pt x="17327" y="1347"/>
                  </a:lnTo>
                  <a:lnTo>
                    <a:pt x="182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24"/>
            <p:cNvSpPr/>
            <p:nvPr/>
          </p:nvSpPr>
          <p:spPr>
            <a:xfrm flipH="1">
              <a:off x="343592" y="4447734"/>
              <a:ext cx="134760" cy="60811"/>
            </a:xfrm>
            <a:custGeom>
              <a:avLst/>
              <a:gdLst/>
              <a:ahLst/>
              <a:cxnLst/>
              <a:rect l="l" t="t" r="r" b="b"/>
              <a:pathLst>
                <a:path w="2626" h="1185" extrusionOk="0">
                  <a:moveTo>
                    <a:pt x="0" y="0"/>
                  </a:moveTo>
                  <a:lnTo>
                    <a:pt x="142" y="1184"/>
                  </a:lnTo>
                  <a:lnTo>
                    <a:pt x="2409" y="1184"/>
                  </a:lnTo>
                  <a:lnTo>
                    <a:pt x="2625" y="0"/>
                  </a:lnTo>
                  <a:close/>
                </a:path>
              </a:pathLst>
            </a:custGeom>
            <a:solidFill>
              <a:srgbClr val="FCE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24"/>
            <p:cNvSpPr/>
            <p:nvPr/>
          </p:nvSpPr>
          <p:spPr>
            <a:xfrm flipH="1">
              <a:off x="579698" y="3365222"/>
              <a:ext cx="81646" cy="293741"/>
            </a:xfrm>
            <a:custGeom>
              <a:avLst/>
              <a:gdLst/>
              <a:ahLst/>
              <a:cxnLst/>
              <a:rect l="l" t="t" r="r" b="b"/>
              <a:pathLst>
                <a:path w="1591" h="5724" extrusionOk="0">
                  <a:moveTo>
                    <a:pt x="928" y="0"/>
                  </a:moveTo>
                  <a:cubicBezTo>
                    <a:pt x="1" y="0"/>
                    <a:pt x="55" y="5724"/>
                    <a:pt x="55" y="5724"/>
                  </a:cubicBezTo>
                  <a:lnTo>
                    <a:pt x="1591" y="5724"/>
                  </a:lnTo>
                  <a:cubicBezTo>
                    <a:pt x="1591" y="5724"/>
                    <a:pt x="1591" y="0"/>
                    <a:pt x="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24"/>
            <p:cNvSpPr/>
            <p:nvPr/>
          </p:nvSpPr>
          <p:spPr>
            <a:xfrm flipH="1">
              <a:off x="41907" y="1089817"/>
              <a:ext cx="71229" cy="147230"/>
            </a:xfrm>
            <a:custGeom>
              <a:avLst/>
              <a:gdLst/>
              <a:ahLst/>
              <a:cxnLst/>
              <a:rect l="l" t="t" r="r" b="b"/>
              <a:pathLst>
                <a:path w="1388" h="2869" extrusionOk="0">
                  <a:moveTo>
                    <a:pt x="806" y="0"/>
                  </a:moveTo>
                  <a:cubicBezTo>
                    <a:pt x="1" y="7"/>
                    <a:pt x="41" y="2869"/>
                    <a:pt x="41" y="2869"/>
                  </a:cubicBezTo>
                  <a:lnTo>
                    <a:pt x="1388" y="2869"/>
                  </a:lnTo>
                  <a:cubicBezTo>
                    <a:pt x="1388" y="2869"/>
                    <a:pt x="1388" y="0"/>
                    <a:pt x="806" y="0"/>
                  </a:cubicBezTo>
                  <a:close/>
                </a:path>
              </a:pathLst>
            </a:custGeom>
            <a:solidFill>
              <a:srgbClr val="6A2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24"/>
            <p:cNvSpPr/>
            <p:nvPr/>
          </p:nvSpPr>
          <p:spPr>
            <a:xfrm flipH="1">
              <a:off x="149209" y="1572753"/>
              <a:ext cx="71177" cy="147230"/>
            </a:xfrm>
            <a:custGeom>
              <a:avLst/>
              <a:gdLst/>
              <a:ahLst/>
              <a:cxnLst/>
              <a:rect l="l" t="t" r="r" b="b"/>
              <a:pathLst>
                <a:path w="1387" h="2869" extrusionOk="0">
                  <a:moveTo>
                    <a:pt x="805" y="0"/>
                  </a:moveTo>
                  <a:cubicBezTo>
                    <a:pt x="0" y="7"/>
                    <a:pt x="47" y="2869"/>
                    <a:pt x="47" y="2869"/>
                  </a:cubicBezTo>
                  <a:lnTo>
                    <a:pt x="1387" y="2869"/>
                  </a:lnTo>
                  <a:cubicBezTo>
                    <a:pt x="1387" y="2869"/>
                    <a:pt x="1387" y="0"/>
                    <a:pt x="805" y="0"/>
                  </a:cubicBezTo>
                  <a:close/>
                </a:path>
              </a:pathLst>
            </a:custGeom>
            <a:solidFill>
              <a:srgbClr val="6A2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24"/>
            <p:cNvSpPr/>
            <p:nvPr/>
          </p:nvSpPr>
          <p:spPr>
            <a:xfrm flipH="1">
              <a:off x="237010" y="4343203"/>
              <a:ext cx="104893" cy="46956"/>
            </a:xfrm>
            <a:custGeom>
              <a:avLst/>
              <a:gdLst/>
              <a:ahLst/>
              <a:cxnLst/>
              <a:rect l="l" t="t" r="r" b="b"/>
              <a:pathLst>
                <a:path w="2044" h="915" extrusionOk="0">
                  <a:moveTo>
                    <a:pt x="0" y="1"/>
                  </a:moveTo>
                  <a:lnTo>
                    <a:pt x="88" y="914"/>
                  </a:lnTo>
                  <a:lnTo>
                    <a:pt x="1908" y="914"/>
                  </a:lnTo>
                  <a:lnTo>
                    <a:pt x="2043" y="1"/>
                  </a:lnTo>
                  <a:close/>
                </a:path>
              </a:pathLst>
            </a:custGeom>
            <a:solidFill>
              <a:srgbClr val="F5B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24"/>
            <p:cNvSpPr/>
            <p:nvPr/>
          </p:nvSpPr>
          <p:spPr>
            <a:xfrm flipH="1">
              <a:off x="168591" y="4230051"/>
              <a:ext cx="576757" cy="55218"/>
            </a:xfrm>
            <a:custGeom>
              <a:avLst/>
              <a:gdLst/>
              <a:ahLst/>
              <a:cxnLst/>
              <a:rect l="l" t="t" r="r" b="b"/>
              <a:pathLst>
                <a:path w="11239" h="1076" extrusionOk="0">
                  <a:moveTo>
                    <a:pt x="1" y="0"/>
                  </a:moveTo>
                  <a:lnTo>
                    <a:pt x="1" y="1049"/>
                  </a:lnTo>
                  <a:lnTo>
                    <a:pt x="11238" y="1076"/>
                  </a:lnTo>
                  <a:lnTo>
                    <a:pt x="112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24"/>
            <p:cNvSpPr/>
            <p:nvPr/>
          </p:nvSpPr>
          <p:spPr>
            <a:xfrm flipH="1">
              <a:off x="197792" y="4282445"/>
              <a:ext cx="514201" cy="574653"/>
            </a:xfrm>
            <a:custGeom>
              <a:avLst/>
              <a:gdLst/>
              <a:ahLst/>
              <a:cxnLst/>
              <a:rect l="l" t="t" r="r" b="b"/>
              <a:pathLst>
                <a:path w="10020" h="11198" extrusionOk="0">
                  <a:moveTo>
                    <a:pt x="9763" y="1"/>
                  </a:moveTo>
                  <a:lnTo>
                    <a:pt x="277" y="55"/>
                  </a:lnTo>
                  <a:lnTo>
                    <a:pt x="0" y="11198"/>
                  </a:lnTo>
                  <a:lnTo>
                    <a:pt x="10020" y="11198"/>
                  </a:lnTo>
                  <a:lnTo>
                    <a:pt x="9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24"/>
            <p:cNvSpPr/>
            <p:nvPr/>
          </p:nvSpPr>
          <p:spPr>
            <a:xfrm flipH="1">
              <a:off x="626552" y="4285216"/>
              <a:ext cx="13958" cy="264644"/>
            </a:xfrm>
            <a:custGeom>
              <a:avLst/>
              <a:gdLst/>
              <a:ahLst/>
              <a:cxnLst/>
              <a:rect l="l" t="t" r="r" b="b"/>
              <a:pathLst>
                <a:path w="272" h="5157" extrusionOk="0">
                  <a:moveTo>
                    <a:pt x="1" y="1"/>
                  </a:moveTo>
                  <a:lnTo>
                    <a:pt x="1" y="5156"/>
                  </a:lnTo>
                  <a:lnTo>
                    <a:pt x="271" y="5156"/>
                  </a:lnTo>
                  <a:lnTo>
                    <a:pt x="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24"/>
            <p:cNvSpPr/>
            <p:nvPr/>
          </p:nvSpPr>
          <p:spPr>
            <a:xfrm flipH="1">
              <a:off x="617879" y="4549801"/>
              <a:ext cx="34793" cy="58707"/>
            </a:xfrm>
            <a:custGeom>
              <a:avLst/>
              <a:gdLst/>
              <a:ahLst/>
              <a:cxnLst/>
              <a:rect l="l" t="t" r="r" b="b"/>
              <a:pathLst>
                <a:path w="678" h="1144" extrusionOk="0">
                  <a:moveTo>
                    <a:pt x="217" y="0"/>
                  </a:moveTo>
                  <a:lnTo>
                    <a:pt x="1" y="514"/>
                  </a:lnTo>
                  <a:lnTo>
                    <a:pt x="400" y="1144"/>
                  </a:lnTo>
                  <a:lnTo>
                    <a:pt x="677" y="575"/>
                  </a:lnTo>
                  <a:lnTo>
                    <a:pt x="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24"/>
            <p:cNvSpPr/>
            <p:nvPr/>
          </p:nvSpPr>
          <p:spPr>
            <a:xfrm flipH="1">
              <a:off x="530027" y="4285216"/>
              <a:ext cx="13958" cy="226105"/>
            </a:xfrm>
            <a:custGeom>
              <a:avLst/>
              <a:gdLst/>
              <a:ahLst/>
              <a:cxnLst/>
              <a:rect l="l" t="t" r="r" b="b"/>
              <a:pathLst>
                <a:path w="272" h="4406" extrusionOk="0">
                  <a:moveTo>
                    <a:pt x="1" y="1"/>
                  </a:moveTo>
                  <a:lnTo>
                    <a:pt x="1" y="4405"/>
                  </a:lnTo>
                  <a:lnTo>
                    <a:pt x="271" y="4405"/>
                  </a:lnTo>
                  <a:lnTo>
                    <a:pt x="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24"/>
            <p:cNvSpPr/>
            <p:nvPr/>
          </p:nvSpPr>
          <p:spPr>
            <a:xfrm flipH="1">
              <a:off x="521713" y="4511263"/>
              <a:ext cx="34793" cy="58707"/>
            </a:xfrm>
            <a:custGeom>
              <a:avLst/>
              <a:gdLst/>
              <a:ahLst/>
              <a:cxnLst/>
              <a:rect l="l" t="t" r="r" b="b"/>
              <a:pathLst>
                <a:path w="678" h="1144" extrusionOk="0">
                  <a:moveTo>
                    <a:pt x="217" y="0"/>
                  </a:moveTo>
                  <a:lnTo>
                    <a:pt x="1" y="515"/>
                  </a:lnTo>
                  <a:lnTo>
                    <a:pt x="393" y="1144"/>
                  </a:lnTo>
                  <a:lnTo>
                    <a:pt x="678" y="575"/>
                  </a:lnTo>
                  <a:lnTo>
                    <a:pt x="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24"/>
            <p:cNvSpPr/>
            <p:nvPr/>
          </p:nvSpPr>
          <p:spPr>
            <a:xfrm flipH="1">
              <a:off x="436324" y="4285216"/>
              <a:ext cx="13907" cy="187565"/>
            </a:xfrm>
            <a:custGeom>
              <a:avLst/>
              <a:gdLst/>
              <a:ahLst/>
              <a:cxnLst/>
              <a:rect l="l" t="t" r="r" b="b"/>
              <a:pathLst>
                <a:path w="271" h="3655" extrusionOk="0">
                  <a:moveTo>
                    <a:pt x="0" y="1"/>
                  </a:moveTo>
                  <a:lnTo>
                    <a:pt x="0" y="3654"/>
                  </a:lnTo>
                  <a:lnTo>
                    <a:pt x="271" y="3654"/>
                  </a:lnTo>
                  <a:lnTo>
                    <a:pt x="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24"/>
            <p:cNvSpPr/>
            <p:nvPr/>
          </p:nvSpPr>
          <p:spPr>
            <a:xfrm flipH="1">
              <a:off x="425906" y="4472725"/>
              <a:ext cx="34383" cy="58348"/>
            </a:xfrm>
            <a:custGeom>
              <a:avLst/>
              <a:gdLst/>
              <a:ahLst/>
              <a:cxnLst/>
              <a:rect l="l" t="t" r="r" b="b"/>
              <a:pathLst>
                <a:path w="670" h="1137" extrusionOk="0">
                  <a:moveTo>
                    <a:pt x="210" y="0"/>
                  </a:moveTo>
                  <a:lnTo>
                    <a:pt x="0" y="515"/>
                  </a:lnTo>
                  <a:lnTo>
                    <a:pt x="392" y="1137"/>
                  </a:lnTo>
                  <a:lnTo>
                    <a:pt x="670" y="575"/>
                  </a:lnTo>
                  <a:lnTo>
                    <a:pt x="5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24"/>
            <p:cNvSpPr/>
            <p:nvPr/>
          </p:nvSpPr>
          <p:spPr>
            <a:xfrm flipH="1">
              <a:off x="339439" y="4285216"/>
              <a:ext cx="13958" cy="226105"/>
            </a:xfrm>
            <a:custGeom>
              <a:avLst/>
              <a:gdLst/>
              <a:ahLst/>
              <a:cxnLst/>
              <a:rect l="l" t="t" r="r" b="b"/>
              <a:pathLst>
                <a:path w="272" h="4406" extrusionOk="0">
                  <a:moveTo>
                    <a:pt x="1" y="1"/>
                  </a:moveTo>
                  <a:lnTo>
                    <a:pt x="1" y="4405"/>
                  </a:lnTo>
                  <a:lnTo>
                    <a:pt x="271" y="4405"/>
                  </a:lnTo>
                  <a:lnTo>
                    <a:pt x="2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24"/>
            <p:cNvSpPr/>
            <p:nvPr/>
          </p:nvSpPr>
          <p:spPr>
            <a:xfrm flipH="1">
              <a:off x="329740" y="4511263"/>
              <a:ext cx="34742" cy="58707"/>
            </a:xfrm>
            <a:custGeom>
              <a:avLst/>
              <a:gdLst/>
              <a:ahLst/>
              <a:cxnLst/>
              <a:rect l="l" t="t" r="r" b="b"/>
              <a:pathLst>
                <a:path w="677" h="1144" extrusionOk="0">
                  <a:moveTo>
                    <a:pt x="217" y="0"/>
                  </a:moveTo>
                  <a:lnTo>
                    <a:pt x="0" y="515"/>
                  </a:lnTo>
                  <a:lnTo>
                    <a:pt x="400" y="1144"/>
                  </a:lnTo>
                  <a:lnTo>
                    <a:pt x="677" y="575"/>
                  </a:lnTo>
                  <a:lnTo>
                    <a:pt x="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24"/>
            <p:cNvSpPr/>
            <p:nvPr/>
          </p:nvSpPr>
          <p:spPr>
            <a:xfrm flipH="1">
              <a:off x="243273" y="4285216"/>
              <a:ext cx="13958" cy="264644"/>
            </a:xfrm>
            <a:custGeom>
              <a:avLst/>
              <a:gdLst/>
              <a:ahLst/>
              <a:cxnLst/>
              <a:rect l="l" t="t" r="r" b="b"/>
              <a:pathLst>
                <a:path w="272" h="5157" extrusionOk="0">
                  <a:moveTo>
                    <a:pt x="1" y="1"/>
                  </a:moveTo>
                  <a:lnTo>
                    <a:pt x="1" y="5156"/>
                  </a:lnTo>
                  <a:lnTo>
                    <a:pt x="272" y="5156"/>
                  </a:lnTo>
                  <a:lnTo>
                    <a:pt x="2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24"/>
            <p:cNvSpPr/>
            <p:nvPr/>
          </p:nvSpPr>
          <p:spPr>
            <a:xfrm flipH="1">
              <a:off x="233574" y="4549801"/>
              <a:ext cx="34742" cy="58707"/>
            </a:xfrm>
            <a:custGeom>
              <a:avLst/>
              <a:gdLst/>
              <a:ahLst/>
              <a:cxnLst/>
              <a:rect l="l" t="t" r="r" b="b"/>
              <a:pathLst>
                <a:path w="677" h="1144" extrusionOk="0">
                  <a:moveTo>
                    <a:pt x="217" y="0"/>
                  </a:moveTo>
                  <a:lnTo>
                    <a:pt x="0" y="514"/>
                  </a:lnTo>
                  <a:lnTo>
                    <a:pt x="393" y="1144"/>
                  </a:lnTo>
                  <a:lnTo>
                    <a:pt x="677" y="575"/>
                  </a:lnTo>
                  <a:lnTo>
                    <a:pt x="5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24"/>
            <p:cNvSpPr/>
            <p:nvPr/>
          </p:nvSpPr>
          <p:spPr>
            <a:xfrm flipH="1">
              <a:off x="210263" y="4378970"/>
              <a:ext cx="491673" cy="19501"/>
            </a:xfrm>
            <a:custGeom>
              <a:avLst/>
              <a:gdLst/>
              <a:ahLst/>
              <a:cxnLst/>
              <a:rect l="l" t="t" r="r" b="b"/>
              <a:pathLst>
                <a:path w="9581" h="380" extrusionOk="0">
                  <a:moveTo>
                    <a:pt x="7" y="1"/>
                  </a:moveTo>
                  <a:lnTo>
                    <a:pt x="0" y="380"/>
                  </a:lnTo>
                  <a:lnTo>
                    <a:pt x="9580" y="380"/>
                  </a:lnTo>
                  <a:lnTo>
                    <a:pt x="95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24"/>
            <p:cNvSpPr/>
            <p:nvPr/>
          </p:nvSpPr>
          <p:spPr>
            <a:xfrm flipH="1">
              <a:off x="585240" y="4230051"/>
              <a:ext cx="93449" cy="213224"/>
            </a:xfrm>
            <a:custGeom>
              <a:avLst/>
              <a:gdLst/>
              <a:ahLst/>
              <a:cxnLst/>
              <a:rect l="l" t="t" r="r" b="b"/>
              <a:pathLst>
                <a:path w="1821" h="4155" extrusionOk="0">
                  <a:moveTo>
                    <a:pt x="1" y="0"/>
                  </a:moveTo>
                  <a:lnTo>
                    <a:pt x="129" y="4154"/>
                  </a:lnTo>
                  <a:lnTo>
                    <a:pt x="1049" y="3491"/>
                  </a:lnTo>
                  <a:lnTo>
                    <a:pt x="1820" y="4154"/>
                  </a:lnTo>
                  <a:lnTo>
                    <a:pt x="18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24"/>
            <p:cNvSpPr/>
            <p:nvPr/>
          </p:nvSpPr>
          <p:spPr>
            <a:xfrm flipH="1">
              <a:off x="221410" y="4230051"/>
              <a:ext cx="93449" cy="213224"/>
            </a:xfrm>
            <a:custGeom>
              <a:avLst/>
              <a:gdLst/>
              <a:ahLst/>
              <a:cxnLst/>
              <a:rect l="l" t="t" r="r" b="b"/>
              <a:pathLst>
                <a:path w="1821" h="4155" extrusionOk="0">
                  <a:moveTo>
                    <a:pt x="1" y="0"/>
                  </a:moveTo>
                  <a:lnTo>
                    <a:pt x="1" y="4154"/>
                  </a:lnTo>
                  <a:lnTo>
                    <a:pt x="759" y="3491"/>
                  </a:lnTo>
                  <a:lnTo>
                    <a:pt x="1692" y="4154"/>
                  </a:lnTo>
                  <a:lnTo>
                    <a:pt x="18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4" name="Google Shape;1074;p24"/>
          <p:cNvGrpSpPr/>
          <p:nvPr/>
        </p:nvGrpSpPr>
        <p:grpSpPr>
          <a:xfrm>
            <a:off x="791622" y="6133989"/>
            <a:ext cx="2369556" cy="525687"/>
            <a:chOff x="2748550" y="4714950"/>
            <a:chExt cx="1141845" cy="253335"/>
          </a:xfrm>
        </p:grpSpPr>
        <p:sp>
          <p:nvSpPr>
            <p:cNvPr id="1075" name="Google Shape;1075;p24"/>
            <p:cNvSpPr/>
            <p:nvPr/>
          </p:nvSpPr>
          <p:spPr>
            <a:xfrm>
              <a:off x="2748550" y="4714950"/>
              <a:ext cx="1141593" cy="253335"/>
            </a:xfrm>
            <a:custGeom>
              <a:avLst/>
              <a:gdLst/>
              <a:ahLst/>
              <a:cxnLst/>
              <a:rect l="l" t="t" r="r" b="b"/>
              <a:pathLst>
                <a:path w="72632" h="16118" extrusionOk="0">
                  <a:moveTo>
                    <a:pt x="41750" y="1"/>
                  </a:moveTo>
                  <a:cubicBezTo>
                    <a:pt x="38959" y="1"/>
                    <a:pt x="35985" y="1238"/>
                    <a:pt x="33850" y="5378"/>
                  </a:cubicBezTo>
                  <a:cubicBezTo>
                    <a:pt x="33850" y="5378"/>
                    <a:pt x="31492" y="2829"/>
                    <a:pt x="28813" y="2829"/>
                  </a:cubicBezTo>
                  <a:cubicBezTo>
                    <a:pt x="27417" y="2829"/>
                    <a:pt x="25934" y="3522"/>
                    <a:pt x="24652" y="5628"/>
                  </a:cubicBezTo>
                  <a:cubicBezTo>
                    <a:pt x="24652" y="5628"/>
                    <a:pt x="21395" y="2726"/>
                    <a:pt x="15817" y="2726"/>
                  </a:cubicBezTo>
                  <a:cubicBezTo>
                    <a:pt x="13601" y="2726"/>
                    <a:pt x="11020" y="3183"/>
                    <a:pt x="8132" y="4462"/>
                  </a:cubicBezTo>
                  <a:cubicBezTo>
                    <a:pt x="0" y="8061"/>
                    <a:pt x="625" y="16117"/>
                    <a:pt x="625" y="16117"/>
                  </a:cubicBezTo>
                  <a:lnTo>
                    <a:pt x="72548" y="15101"/>
                  </a:lnTo>
                  <a:lnTo>
                    <a:pt x="72631" y="15101"/>
                  </a:lnTo>
                  <a:cubicBezTo>
                    <a:pt x="72631" y="15101"/>
                    <a:pt x="72273" y="5212"/>
                    <a:pt x="62259" y="4687"/>
                  </a:cubicBezTo>
                  <a:cubicBezTo>
                    <a:pt x="62259" y="4687"/>
                    <a:pt x="60326" y="103"/>
                    <a:pt x="55927" y="103"/>
                  </a:cubicBezTo>
                  <a:cubicBezTo>
                    <a:pt x="54215" y="103"/>
                    <a:pt x="52129" y="798"/>
                    <a:pt x="49637" y="2729"/>
                  </a:cubicBezTo>
                  <a:cubicBezTo>
                    <a:pt x="49637" y="2729"/>
                    <a:pt x="45895" y="1"/>
                    <a:pt x="41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24"/>
            <p:cNvSpPr/>
            <p:nvPr/>
          </p:nvSpPr>
          <p:spPr>
            <a:xfrm>
              <a:off x="3204874" y="4829841"/>
              <a:ext cx="233091" cy="101236"/>
            </a:xfrm>
            <a:custGeom>
              <a:avLst/>
              <a:gdLst/>
              <a:ahLst/>
              <a:cxnLst/>
              <a:rect l="l" t="t" r="r" b="b"/>
              <a:pathLst>
                <a:path w="14830" h="6441" extrusionOk="0">
                  <a:moveTo>
                    <a:pt x="13423" y="0"/>
                  </a:moveTo>
                  <a:cubicBezTo>
                    <a:pt x="13183" y="0"/>
                    <a:pt x="12942" y="21"/>
                    <a:pt x="12705" y="59"/>
                  </a:cubicBezTo>
                  <a:cubicBezTo>
                    <a:pt x="11989" y="168"/>
                    <a:pt x="11289" y="484"/>
                    <a:pt x="10698" y="951"/>
                  </a:cubicBezTo>
                  <a:cubicBezTo>
                    <a:pt x="9789" y="1692"/>
                    <a:pt x="9209" y="2812"/>
                    <a:pt x="9094" y="3991"/>
                  </a:cubicBezTo>
                  <a:lnTo>
                    <a:pt x="9094" y="3991"/>
                  </a:lnTo>
                  <a:cubicBezTo>
                    <a:pt x="8551" y="3465"/>
                    <a:pt x="7942" y="3004"/>
                    <a:pt x="7257" y="2659"/>
                  </a:cubicBezTo>
                  <a:cubicBezTo>
                    <a:pt x="6427" y="2219"/>
                    <a:pt x="5470" y="1978"/>
                    <a:pt x="4525" y="1978"/>
                  </a:cubicBezTo>
                  <a:cubicBezTo>
                    <a:pt x="4360" y="1978"/>
                    <a:pt x="4196" y="1986"/>
                    <a:pt x="4033" y="2001"/>
                  </a:cubicBezTo>
                  <a:cubicBezTo>
                    <a:pt x="2925" y="2109"/>
                    <a:pt x="1825" y="2600"/>
                    <a:pt x="1108" y="3442"/>
                  </a:cubicBezTo>
                  <a:cubicBezTo>
                    <a:pt x="400" y="4267"/>
                    <a:pt x="0" y="5400"/>
                    <a:pt x="217" y="6441"/>
                  </a:cubicBezTo>
                  <a:cubicBezTo>
                    <a:pt x="200" y="5391"/>
                    <a:pt x="700" y="4408"/>
                    <a:pt x="1400" y="3742"/>
                  </a:cubicBezTo>
                  <a:cubicBezTo>
                    <a:pt x="2117" y="3067"/>
                    <a:pt x="3091" y="2725"/>
                    <a:pt x="4066" y="2684"/>
                  </a:cubicBezTo>
                  <a:cubicBezTo>
                    <a:pt x="4136" y="2681"/>
                    <a:pt x="4207" y="2679"/>
                    <a:pt x="4277" y="2679"/>
                  </a:cubicBezTo>
                  <a:cubicBezTo>
                    <a:pt x="5182" y="2679"/>
                    <a:pt x="6086" y="2925"/>
                    <a:pt x="6882" y="3350"/>
                  </a:cubicBezTo>
                  <a:cubicBezTo>
                    <a:pt x="7748" y="3817"/>
                    <a:pt x="8532" y="4458"/>
                    <a:pt x="9190" y="5225"/>
                  </a:cubicBezTo>
                  <a:lnTo>
                    <a:pt x="9198" y="5233"/>
                  </a:lnTo>
                  <a:cubicBezTo>
                    <a:pt x="9271" y="5313"/>
                    <a:pt x="9375" y="5361"/>
                    <a:pt x="9489" y="5361"/>
                  </a:cubicBezTo>
                  <a:cubicBezTo>
                    <a:pt x="9506" y="5361"/>
                    <a:pt x="9523" y="5360"/>
                    <a:pt x="9540" y="5358"/>
                  </a:cubicBezTo>
                  <a:cubicBezTo>
                    <a:pt x="9748" y="5316"/>
                    <a:pt x="9881" y="5125"/>
                    <a:pt x="9856" y="4916"/>
                  </a:cubicBezTo>
                  <a:cubicBezTo>
                    <a:pt x="9631" y="3658"/>
                    <a:pt x="10089" y="2267"/>
                    <a:pt x="11039" y="1359"/>
                  </a:cubicBezTo>
                  <a:cubicBezTo>
                    <a:pt x="11506" y="901"/>
                    <a:pt x="12122" y="568"/>
                    <a:pt x="12772" y="368"/>
                  </a:cubicBezTo>
                  <a:cubicBezTo>
                    <a:pt x="13160" y="248"/>
                    <a:pt x="13569" y="191"/>
                    <a:pt x="13984" y="191"/>
                  </a:cubicBezTo>
                  <a:cubicBezTo>
                    <a:pt x="14264" y="191"/>
                    <a:pt x="14548" y="217"/>
                    <a:pt x="14830" y="268"/>
                  </a:cubicBezTo>
                  <a:cubicBezTo>
                    <a:pt x="14389" y="84"/>
                    <a:pt x="13908" y="0"/>
                    <a:pt x="13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24"/>
            <p:cNvSpPr/>
            <p:nvPr/>
          </p:nvSpPr>
          <p:spPr>
            <a:xfrm>
              <a:off x="2757194" y="4782580"/>
              <a:ext cx="1133200" cy="185309"/>
            </a:xfrm>
            <a:custGeom>
              <a:avLst/>
              <a:gdLst/>
              <a:ahLst/>
              <a:cxnLst/>
              <a:rect l="l" t="t" r="r" b="b"/>
              <a:pathLst>
                <a:path w="72098" h="11790" extrusionOk="0">
                  <a:moveTo>
                    <a:pt x="10323" y="3633"/>
                  </a:moveTo>
                  <a:cubicBezTo>
                    <a:pt x="12139" y="3633"/>
                    <a:pt x="13955" y="4333"/>
                    <a:pt x="15280" y="5582"/>
                  </a:cubicBezTo>
                  <a:cubicBezTo>
                    <a:pt x="16013" y="4708"/>
                    <a:pt x="17121" y="4199"/>
                    <a:pt x="18237" y="4199"/>
                  </a:cubicBezTo>
                  <a:cubicBezTo>
                    <a:pt x="18437" y="4199"/>
                    <a:pt x="18637" y="4216"/>
                    <a:pt x="18829" y="4249"/>
                  </a:cubicBezTo>
                  <a:cubicBezTo>
                    <a:pt x="20270" y="4499"/>
                    <a:pt x="21445" y="5657"/>
                    <a:pt x="21728" y="6990"/>
                  </a:cubicBezTo>
                  <a:cubicBezTo>
                    <a:pt x="21220" y="5716"/>
                    <a:pt x="20012" y="4841"/>
                    <a:pt x="18762" y="4741"/>
                  </a:cubicBezTo>
                  <a:cubicBezTo>
                    <a:pt x="18679" y="4724"/>
                    <a:pt x="18579" y="4724"/>
                    <a:pt x="18495" y="4724"/>
                  </a:cubicBezTo>
                  <a:cubicBezTo>
                    <a:pt x="17346" y="4724"/>
                    <a:pt x="16204" y="5374"/>
                    <a:pt x="15638" y="6332"/>
                  </a:cubicBezTo>
                  <a:cubicBezTo>
                    <a:pt x="15563" y="6449"/>
                    <a:pt x="15446" y="6507"/>
                    <a:pt x="15321" y="6507"/>
                  </a:cubicBezTo>
                  <a:cubicBezTo>
                    <a:pt x="15263" y="6507"/>
                    <a:pt x="15188" y="6490"/>
                    <a:pt x="15138" y="6457"/>
                  </a:cubicBezTo>
                  <a:lnTo>
                    <a:pt x="15063" y="6407"/>
                  </a:lnTo>
                  <a:lnTo>
                    <a:pt x="15055" y="6390"/>
                  </a:lnTo>
                  <a:cubicBezTo>
                    <a:pt x="13780" y="5099"/>
                    <a:pt x="11955" y="4383"/>
                    <a:pt x="10139" y="4383"/>
                  </a:cubicBezTo>
                  <a:cubicBezTo>
                    <a:pt x="9664" y="4383"/>
                    <a:pt x="9198" y="4433"/>
                    <a:pt x="8740" y="4533"/>
                  </a:cubicBezTo>
                  <a:cubicBezTo>
                    <a:pt x="7623" y="4783"/>
                    <a:pt x="6565" y="5332"/>
                    <a:pt x="5674" y="6091"/>
                  </a:cubicBezTo>
                  <a:cubicBezTo>
                    <a:pt x="4791" y="6849"/>
                    <a:pt x="4074" y="7832"/>
                    <a:pt x="3624" y="8965"/>
                  </a:cubicBezTo>
                  <a:cubicBezTo>
                    <a:pt x="3874" y="7782"/>
                    <a:pt x="4499" y="6657"/>
                    <a:pt x="5366" y="5757"/>
                  </a:cubicBezTo>
                  <a:cubicBezTo>
                    <a:pt x="6232" y="4849"/>
                    <a:pt x="7340" y="4174"/>
                    <a:pt x="8581" y="3849"/>
                  </a:cubicBezTo>
                  <a:cubicBezTo>
                    <a:pt x="9156" y="3708"/>
                    <a:pt x="9739" y="3633"/>
                    <a:pt x="10323" y="3633"/>
                  </a:cubicBezTo>
                  <a:close/>
                  <a:moveTo>
                    <a:pt x="54694" y="1958"/>
                  </a:moveTo>
                  <a:cubicBezTo>
                    <a:pt x="56052" y="1967"/>
                    <a:pt x="57352" y="2575"/>
                    <a:pt x="58310" y="3491"/>
                  </a:cubicBezTo>
                  <a:cubicBezTo>
                    <a:pt x="59143" y="4283"/>
                    <a:pt x="59751" y="5324"/>
                    <a:pt x="59943" y="6465"/>
                  </a:cubicBezTo>
                  <a:cubicBezTo>
                    <a:pt x="60609" y="6141"/>
                    <a:pt x="61342" y="5982"/>
                    <a:pt x="62067" y="5982"/>
                  </a:cubicBezTo>
                  <a:cubicBezTo>
                    <a:pt x="62634" y="5982"/>
                    <a:pt x="63184" y="6074"/>
                    <a:pt x="63709" y="6274"/>
                  </a:cubicBezTo>
                  <a:cubicBezTo>
                    <a:pt x="65083" y="6799"/>
                    <a:pt x="66125" y="8007"/>
                    <a:pt x="66441" y="9365"/>
                  </a:cubicBezTo>
                  <a:cubicBezTo>
                    <a:pt x="65916" y="8073"/>
                    <a:pt x="64800" y="7107"/>
                    <a:pt x="63550" y="6740"/>
                  </a:cubicBezTo>
                  <a:cubicBezTo>
                    <a:pt x="63167" y="6624"/>
                    <a:pt x="62759" y="6574"/>
                    <a:pt x="62359" y="6574"/>
                  </a:cubicBezTo>
                  <a:cubicBezTo>
                    <a:pt x="61459" y="6574"/>
                    <a:pt x="60568" y="6840"/>
                    <a:pt x="59851" y="7340"/>
                  </a:cubicBezTo>
                  <a:cubicBezTo>
                    <a:pt x="59793" y="7382"/>
                    <a:pt x="59718" y="7407"/>
                    <a:pt x="59643" y="7407"/>
                  </a:cubicBezTo>
                  <a:cubicBezTo>
                    <a:pt x="59526" y="7407"/>
                    <a:pt x="59426" y="7357"/>
                    <a:pt x="59351" y="7257"/>
                  </a:cubicBezTo>
                  <a:cubicBezTo>
                    <a:pt x="59318" y="7207"/>
                    <a:pt x="59301" y="7149"/>
                    <a:pt x="59293" y="7082"/>
                  </a:cubicBezTo>
                  <a:lnTo>
                    <a:pt x="59293" y="7074"/>
                  </a:lnTo>
                  <a:cubicBezTo>
                    <a:pt x="59093" y="4774"/>
                    <a:pt x="57002" y="2758"/>
                    <a:pt x="54686" y="2650"/>
                  </a:cubicBezTo>
                  <a:lnTo>
                    <a:pt x="54486" y="2650"/>
                  </a:lnTo>
                  <a:cubicBezTo>
                    <a:pt x="53395" y="2650"/>
                    <a:pt x="52303" y="3066"/>
                    <a:pt x="51420" y="3758"/>
                  </a:cubicBezTo>
                  <a:cubicBezTo>
                    <a:pt x="50479" y="4499"/>
                    <a:pt x="49754" y="5566"/>
                    <a:pt x="49496" y="6790"/>
                  </a:cubicBezTo>
                  <a:cubicBezTo>
                    <a:pt x="49546" y="5532"/>
                    <a:pt x="50170" y="4299"/>
                    <a:pt x="51112" y="3416"/>
                  </a:cubicBezTo>
                  <a:cubicBezTo>
                    <a:pt x="52045" y="2542"/>
                    <a:pt x="53320" y="1958"/>
                    <a:pt x="54653" y="1958"/>
                  </a:cubicBezTo>
                  <a:close/>
                  <a:moveTo>
                    <a:pt x="40906" y="1"/>
                  </a:moveTo>
                  <a:cubicBezTo>
                    <a:pt x="40556" y="1"/>
                    <a:pt x="40181" y="42"/>
                    <a:pt x="39806" y="134"/>
                  </a:cubicBezTo>
                  <a:cubicBezTo>
                    <a:pt x="37299" y="742"/>
                    <a:pt x="35849" y="3258"/>
                    <a:pt x="35091" y="5249"/>
                  </a:cubicBezTo>
                  <a:cubicBezTo>
                    <a:pt x="35316" y="5341"/>
                    <a:pt x="35533" y="5441"/>
                    <a:pt x="35758" y="5549"/>
                  </a:cubicBezTo>
                  <a:cubicBezTo>
                    <a:pt x="36432" y="5891"/>
                    <a:pt x="37049" y="6365"/>
                    <a:pt x="37590" y="6882"/>
                  </a:cubicBezTo>
                  <a:cubicBezTo>
                    <a:pt x="37699" y="5707"/>
                    <a:pt x="38282" y="4583"/>
                    <a:pt x="39190" y="3841"/>
                  </a:cubicBezTo>
                  <a:cubicBezTo>
                    <a:pt x="39773" y="3375"/>
                    <a:pt x="40473" y="3050"/>
                    <a:pt x="41198" y="2950"/>
                  </a:cubicBezTo>
                  <a:cubicBezTo>
                    <a:pt x="41439" y="2916"/>
                    <a:pt x="41673" y="2891"/>
                    <a:pt x="41906" y="2891"/>
                  </a:cubicBezTo>
                  <a:cubicBezTo>
                    <a:pt x="42397" y="2891"/>
                    <a:pt x="42881" y="2975"/>
                    <a:pt x="43322" y="3158"/>
                  </a:cubicBezTo>
                  <a:cubicBezTo>
                    <a:pt x="43056" y="3100"/>
                    <a:pt x="42772" y="3083"/>
                    <a:pt x="42497" y="3083"/>
                  </a:cubicBezTo>
                  <a:cubicBezTo>
                    <a:pt x="42081" y="3083"/>
                    <a:pt x="41664" y="3141"/>
                    <a:pt x="41273" y="3258"/>
                  </a:cubicBezTo>
                  <a:cubicBezTo>
                    <a:pt x="40615" y="3458"/>
                    <a:pt x="40015" y="3791"/>
                    <a:pt x="39548" y="4249"/>
                  </a:cubicBezTo>
                  <a:cubicBezTo>
                    <a:pt x="38598" y="5166"/>
                    <a:pt x="38149" y="6549"/>
                    <a:pt x="38357" y="7807"/>
                  </a:cubicBezTo>
                  <a:cubicBezTo>
                    <a:pt x="38390" y="8015"/>
                    <a:pt x="38249" y="8215"/>
                    <a:pt x="38040" y="8248"/>
                  </a:cubicBezTo>
                  <a:lnTo>
                    <a:pt x="37982" y="8248"/>
                  </a:lnTo>
                  <a:cubicBezTo>
                    <a:pt x="37882" y="8248"/>
                    <a:pt x="37774" y="8198"/>
                    <a:pt x="37699" y="8115"/>
                  </a:cubicBezTo>
                  <a:lnTo>
                    <a:pt x="37690" y="8107"/>
                  </a:lnTo>
                  <a:cubicBezTo>
                    <a:pt x="37032" y="7340"/>
                    <a:pt x="36257" y="6699"/>
                    <a:pt x="35391" y="6232"/>
                  </a:cubicBezTo>
                  <a:cubicBezTo>
                    <a:pt x="35216" y="6132"/>
                    <a:pt x="35024" y="6041"/>
                    <a:pt x="34824" y="5966"/>
                  </a:cubicBezTo>
                  <a:cubicBezTo>
                    <a:pt x="34475" y="7032"/>
                    <a:pt x="34341" y="7798"/>
                    <a:pt x="34341" y="7798"/>
                  </a:cubicBezTo>
                  <a:cubicBezTo>
                    <a:pt x="34341" y="7798"/>
                    <a:pt x="33508" y="6615"/>
                    <a:pt x="32242" y="5591"/>
                  </a:cubicBezTo>
                  <a:cubicBezTo>
                    <a:pt x="31392" y="5699"/>
                    <a:pt x="30542" y="6032"/>
                    <a:pt x="29909" y="6632"/>
                  </a:cubicBezTo>
                  <a:cubicBezTo>
                    <a:pt x="29184" y="7299"/>
                    <a:pt x="28693" y="8282"/>
                    <a:pt x="28701" y="9331"/>
                  </a:cubicBezTo>
                  <a:cubicBezTo>
                    <a:pt x="28484" y="8290"/>
                    <a:pt x="28868" y="7157"/>
                    <a:pt x="29592" y="6332"/>
                  </a:cubicBezTo>
                  <a:cubicBezTo>
                    <a:pt x="30101" y="5741"/>
                    <a:pt x="30800" y="5324"/>
                    <a:pt x="31550" y="5091"/>
                  </a:cubicBezTo>
                  <a:cubicBezTo>
                    <a:pt x="30734" y="4549"/>
                    <a:pt x="29784" y="4149"/>
                    <a:pt x="28809" y="4149"/>
                  </a:cubicBezTo>
                  <a:cubicBezTo>
                    <a:pt x="28618" y="4149"/>
                    <a:pt x="28426" y="4166"/>
                    <a:pt x="28226" y="4199"/>
                  </a:cubicBezTo>
                  <a:cubicBezTo>
                    <a:pt x="25035" y="4741"/>
                    <a:pt x="24394" y="8073"/>
                    <a:pt x="24394" y="8073"/>
                  </a:cubicBezTo>
                  <a:cubicBezTo>
                    <a:pt x="24394" y="8073"/>
                    <a:pt x="21111" y="1192"/>
                    <a:pt x="13938" y="1192"/>
                  </a:cubicBezTo>
                  <a:cubicBezTo>
                    <a:pt x="13413" y="1192"/>
                    <a:pt x="12864" y="1217"/>
                    <a:pt x="12305" y="1300"/>
                  </a:cubicBezTo>
                  <a:cubicBezTo>
                    <a:pt x="4136" y="2445"/>
                    <a:pt x="221" y="11447"/>
                    <a:pt x="79" y="11780"/>
                  </a:cubicBezTo>
                  <a:lnTo>
                    <a:pt x="79" y="11780"/>
                  </a:lnTo>
                  <a:lnTo>
                    <a:pt x="72098" y="10773"/>
                  </a:lnTo>
                  <a:cubicBezTo>
                    <a:pt x="70457" y="5174"/>
                    <a:pt x="65508" y="4324"/>
                    <a:pt x="62650" y="4324"/>
                  </a:cubicBezTo>
                  <a:cubicBezTo>
                    <a:pt x="61401" y="4324"/>
                    <a:pt x="60551" y="4491"/>
                    <a:pt x="60551" y="4491"/>
                  </a:cubicBezTo>
                  <a:cubicBezTo>
                    <a:pt x="60551" y="4491"/>
                    <a:pt x="60151" y="1117"/>
                    <a:pt x="55819" y="125"/>
                  </a:cubicBezTo>
                  <a:cubicBezTo>
                    <a:pt x="55461" y="42"/>
                    <a:pt x="55094" y="1"/>
                    <a:pt x="54728" y="1"/>
                  </a:cubicBezTo>
                  <a:cubicBezTo>
                    <a:pt x="50804" y="1"/>
                    <a:pt x="47280" y="4491"/>
                    <a:pt x="47280" y="4491"/>
                  </a:cubicBezTo>
                  <a:cubicBezTo>
                    <a:pt x="47280" y="4491"/>
                    <a:pt x="44630" y="1"/>
                    <a:pt x="40906" y="1"/>
                  </a:cubicBezTo>
                  <a:close/>
                  <a:moveTo>
                    <a:pt x="79" y="11780"/>
                  </a:moveTo>
                  <a:lnTo>
                    <a:pt x="0" y="11781"/>
                  </a:lnTo>
                  <a:lnTo>
                    <a:pt x="75" y="11789"/>
                  </a:lnTo>
                  <a:cubicBezTo>
                    <a:pt x="75" y="11789"/>
                    <a:pt x="77" y="11786"/>
                    <a:pt x="79" y="1178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24"/>
            <p:cNvSpPr/>
            <p:nvPr/>
          </p:nvSpPr>
          <p:spPr>
            <a:xfrm>
              <a:off x="2814152" y="4839664"/>
              <a:ext cx="284691" cy="83821"/>
            </a:xfrm>
            <a:custGeom>
              <a:avLst/>
              <a:gdLst/>
              <a:ahLst/>
              <a:cxnLst/>
              <a:rect l="l" t="t" r="r" b="b"/>
              <a:pathLst>
                <a:path w="18113" h="5333" extrusionOk="0">
                  <a:moveTo>
                    <a:pt x="6699" y="1"/>
                  </a:moveTo>
                  <a:cubicBezTo>
                    <a:pt x="6115" y="1"/>
                    <a:pt x="5532" y="76"/>
                    <a:pt x="4957" y="226"/>
                  </a:cubicBezTo>
                  <a:cubicBezTo>
                    <a:pt x="3724" y="542"/>
                    <a:pt x="2608" y="1234"/>
                    <a:pt x="1742" y="2125"/>
                  </a:cubicBezTo>
                  <a:cubicBezTo>
                    <a:pt x="875" y="3025"/>
                    <a:pt x="250" y="4150"/>
                    <a:pt x="0" y="5333"/>
                  </a:cubicBezTo>
                  <a:cubicBezTo>
                    <a:pt x="442" y="4208"/>
                    <a:pt x="1158" y="3225"/>
                    <a:pt x="2066" y="2475"/>
                  </a:cubicBezTo>
                  <a:cubicBezTo>
                    <a:pt x="2950" y="1700"/>
                    <a:pt x="4016" y="1159"/>
                    <a:pt x="5124" y="909"/>
                  </a:cubicBezTo>
                  <a:cubicBezTo>
                    <a:pt x="5582" y="817"/>
                    <a:pt x="6057" y="767"/>
                    <a:pt x="6524" y="767"/>
                  </a:cubicBezTo>
                  <a:cubicBezTo>
                    <a:pt x="8331" y="767"/>
                    <a:pt x="10156" y="1484"/>
                    <a:pt x="11439" y="2775"/>
                  </a:cubicBezTo>
                  <a:lnTo>
                    <a:pt x="11447" y="2783"/>
                  </a:lnTo>
                  <a:lnTo>
                    <a:pt x="11522" y="2833"/>
                  </a:lnTo>
                  <a:cubicBezTo>
                    <a:pt x="11581" y="2867"/>
                    <a:pt x="11647" y="2892"/>
                    <a:pt x="11706" y="2892"/>
                  </a:cubicBezTo>
                  <a:cubicBezTo>
                    <a:pt x="11831" y="2892"/>
                    <a:pt x="11955" y="2825"/>
                    <a:pt x="12022" y="2708"/>
                  </a:cubicBezTo>
                  <a:cubicBezTo>
                    <a:pt x="12580" y="1750"/>
                    <a:pt x="13730" y="1109"/>
                    <a:pt x="14888" y="1109"/>
                  </a:cubicBezTo>
                  <a:cubicBezTo>
                    <a:pt x="14971" y="1109"/>
                    <a:pt x="15063" y="1109"/>
                    <a:pt x="15146" y="1117"/>
                  </a:cubicBezTo>
                  <a:cubicBezTo>
                    <a:pt x="16396" y="1234"/>
                    <a:pt x="17612" y="2100"/>
                    <a:pt x="18112" y="3367"/>
                  </a:cubicBezTo>
                  <a:cubicBezTo>
                    <a:pt x="17829" y="2034"/>
                    <a:pt x="16663" y="876"/>
                    <a:pt x="15221" y="626"/>
                  </a:cubicBezTo>
                  <a:cubicBezTo>
                    <a:pt x="15021" y="601"/>
                    <a:pt x="14821" y="576"/>
                    <a:pt x="14621" y="576"/>
                  </a:cubicBezTo>
                  <a:cubicBezTo>
                    <a:pt x="13513" y="576"/>
                    <a:pt x="12397" y="1084"/>
                    <a:pt x="11664" y="1959"/>
                  </a:cubicBezTo>
                  <a:cubicBezTo>
                    <a:pt x="10331" y="701"/>
                    <a:pt x="8523" y="1"/>
                    <a:pt x="6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24"/>
            <p:cNvSpPr/>
            <p:nvPr/>
          </p:nvSpPr>
          <p:spPr>
            <a:xfrm>
              <a:off x="3204874" y="4829715"/>
              <a:ext cx="233232" cy="101362"/>
            </a:xfrm>
            <a:custGeom>
              <a:avLst/>
              <a:gdLst/>
              <a:ahLst/>
              <a:cxnLst/>
              <a:rect l="l" t="t" r="r" b="b"/>
              <a:pathLst>
                <a:path w="14839" h="6449" extrusionOk="0">
                  <a:moveTo>
                    <a:pt x="13422" y="1"/>
                  </a:moveTo>
                  <a:cubicBezTo>
                    <a:pt x="13189" y="1"/>
                    <a:pt x="12955" y="26"/>
                    <a:pt x="12714" y="51"/>
                  </a:cubicBezTo>
                  <a:cubicBezTo>
                    <a:pt x="11997" y="167"/>
                    <a:pt x="11297" y="484"/>
                    <a:pt x="10706" y="950"/>
                  </a:cubicBezTo>
                  <a:cubicBezTo>
                    <a:pt x="9798" y="1692"/>
                    <a:pt x="9215" y="2817"/>
                    <a:pt x="9106" y="3991"/>
                  </a:cubicBezTo>
                  <a:cubicBezTo>
                    <a:pt x="8565" y="3458"/>
                    <a:pt x="7957" y="3000"/>
                    <a:pt x="7274" y="2658"/>
                  </a:cubicBezTo>
                  <a:cubicBezTo>
                    <a:pt x="7049" y="2542"/>
                    <a:pt x="6832" y="2442"/>
                    <a:pt x="6607" y="2358"/>
                  </a:cubicBezTo>
                  <a:cubicBezTo>
                    <a:pt x="6499" y="2608"/>
                    <a:pt x="6415" y="2842"/>
                    <a:pt x="6340" y="3075"/>
                  </a:cubicBezTo>
                  <a:cubicBezTo>
                    <a:pt x="6532" y="3150"/>
                    <a:pt x="6715" y="3242"/>
                    <a:pt x="6907" y="3333"/>
                  </a:cubicBezTo>
                  <a:cubicBezTo>
                    <a:pt x="7773" y="3800"/>
                    <a:pt x="8548" y="4450"/>
                    <a:pt x="9206" y="5208"/>
                  </a:cubicBezTo>
                  <a:lnTo>
                    <a:pt x="9215" y="5216"/>
                  </a:lnTo>
                  <a:cubicBezTo>
                    <a:pt x="9281" y="5299"/>
                    <a:pt x="9381" y="5358"/>
                    <a:pt x="9498" y="5358"/>
                  </a:cubicBezTo>
                  <a:lnTo>
                    <a:pt x="9556" y="5358"/>
                  </a:lnTo>
                  <a:cubicBezTo>
                    <a:pt x="9765" y="5316"/>
                    <a:pt x="9906" y="5124"/>
                    <a:pt x="9873" y="4916"/>
                  </a:cubicBezTo>
                  <a:cubicBezTo>
                    <a:pt x="9656" y="3658"/>
                    <a:pt x="10114" y="2258"/>
                    <a:pt x="11064" y="1359"/>
                  </a:cubicBezTo>
                  <a:cubicBezTo>
                    <a:pt x="11531" y="900"/>
                    <a:pt x="12139" y="567"/>
                    <a:pt x="12789" y="367"/>
                  </a:cubicBezTo>
                  <a:cubicBezTo>
                    <a:pt x="13180" y="251"/>
                    <a:pt x="13597" y="192"/>
                    <a:pt x="14013" y="192"/>
                  </a:cubicBezTo>
                  <a:cubicBezTo>
                    <a:pt x="14288" y="192"/>
                    <a:pt x="14572" y="209"/>
                    <a:pt x="14838" y="259"/>
                  </a:cubicBezTo>
                  <a:cubicBezTo>
                    <a:pt x="14405" y="84"/>
                    <a:pt x="13913" y="1"/>
                    <a:pt x="13422" y="1"/>
                  </a:cubicBezTo>
                  <a:close/>
                  <a:moveTo>
                    <a:pt x="3066" y="2208"/>
                  </a:moveTo>
                  <a:cubicBezTo>
                    <a:pt x="2316" y="2442"/>
                    <a:pt x="1617" y="2858"/>
                    <a:pt x="1108" y="3450"/>
                  </a:cubicBezTo>
                  <a:cubicBezTo>
                    <a:pt x="400" y="4275"/>
                    <a:pt x="0" y="5408"/>
                    <a:pt x="217" y="6449"/>
                  </a:cubicBezTo>
                  <a:cubicBezTo>
                    <a:pt x="200" y="5399"/>
                    <a:pt x="700" y="4416"/>
                    <a:pt x="1417" y="3758"/>
                  </a:cubicBezTo>
                  <a:cubicBezTo>
                    <a:pt x="2050" y="3158"/>
                    <a:pt x="2883" y="2817"/>
                    <a:pt x="3749" y="2717"/>
                  </a:cubicBezTo>
                  <a:cubicBezTo>
                    <a:pt x="3533" y="2542"/>
                    <a:pt x="3300" y="2367"/>
                    <a:pt x="3066" y="22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24"/>
            <p:cNvSpPr/>
            <p:nvPr/>
          </p:nvSpPr>
          <p:spPr>
            <a:xfrm>
              <a:off x="3535102" y="4813605"/>
              <a:ext cx="266223" cy="116168"/>
            </a:xfrm>
            <a:custGeom>
              <a:avLst/>
              <a:gdLst/>
              <a:ahLst/>
              <a:cxnLst/>
              <a:rect l="l" t="t" r="r" b="b"/>
              <a:pathLst>
                <a:path w="16938" h="7391" extrusionOk="0">
                  <a:moveTo>
                    <a:pt x="5158" y="1"/>
                  </a:moveTo>
                  <a:cubicBezTo>
                    <a:pt x="3825" y="1"/>
                    <a:pt x="2550" y="576"/>
                    <a:pt x="1617" y="1459"/>
                  </a:cubicBezTo>
                  <a:cubicBezTo>
                    <a:pt x="684" y="2350"/>
                    <a:pt x="51" y="3575"/>
                    <a:pt x="1" y="4833"/>
                  </a:cubicBezTo>
                  <a:cubicBezTo>
                    <a:pt x="259" y="3608"/>
                    <a:pt x="984" y="2542"/>
                    <a:pt x="1925" y="1809"/>
                  </a:cubicBezTo>
                  <a:cubicBezTo>
                    <a:pt x="2808" y="1109"/>
                    <a:pt x="3900" y="692"/>
                    <a:pt x="4991" y="692"/>
                  </a:cubicBezTo>
                  <a:lnTo>
                    <a:pt x="5191" y="692"/>
                  </a:lnTo>
                  <a:cubicBezTo>
                    <a:pt x="7507" y="809"/>
                    <a:pt x="9598" y="2817"/>
                    <a:pt x="9798" y="5116"/>
                  </a:cubicBezTo>
                  <a:lnTo>
                    <a:pt x="9798" y="5125"/>
                  </a:lnTo>
                  <a:cubicBezTo>
                    <a:pt x="9798" y="5191"/>
                    <a:pt x="9815" y="5250"/>
                    <a:pt x="9856" y="5308"/>
                  </a:cubicBezTo>
                  <a:cubicBezTo>
                    <a:pt x="9931" y="5400"/>
                    <a:pt x="10031" y="5450"/>
                    <a:pt x="10148" y="5450"/>
                  </a:cubicBezTo>
                  <a:cubicBezTo>
                    <a:pt x="10223" y="5450"/>
                    <a:pt x="10298" y="5433"/>
                    <a:pt x="10356" y="5391"/>
                  </a:cubicBezTo>
                  <a:cubicBezTo>
                    <a:pt x="11064" y="4866"/>
                    <a:pt x="11964" y="4600"/>
                    <a:pt x="12856" y="4600"/>
                  </a:cubicBezTo>
                  <a:cubicBezTo>
                    <a:pt x="13264" y="4600"/>
                    <a:pt x="13655" y="4650"/>
                    <a:pt x="14047" y="4766"/>
                  </a:cubicBezTo>
                  <a:cubicBezTo>
                    <a:pt x="15297" y="5141"/>
                    <a:pt x="16405" y="6108"/>
                    <a:pt x="16938" y="7391"/>
                  </a:cubicBezTo>
                  <a:cubicBezTo>
                    <a:pt x="16630" y="6033"/>
                    <a:pt x="15571" y="4816"/>
                    <a:pt x="14214" y="4317"/>
                  </a:cubicBezTo>
                  <a:cubicBezTo>
                    <a:pt x="13689" y="4117"/>
                    <a:pt x="13139" y="4025"/>
                    <a:pt x="12572" y="4025"/>
                  </a:cubicBezTo>
                  <a:cubicBezTo>
                    <a:pt x="11847" y="4025"/>
                    <a:pt x="11106" y="4192"/>
                    <a:pt x="10448" y="4516"/>
                  </a:cubicBezTo>
                  <a:cubicBezTo>
                    <a:pt x="10240" y="3375"/>
                    <a:pt x="9640" y="2325"/>
                    <a:pt x="8815" y="1534"/>
                  </a:cubicBezTo>
                  <a:cubicBezTo>
                    <a:pt x="7857" y="617"/>
                    <a:pt x="6557" y="1"/>
                    <a:pt x="5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37005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83EB86-16F4-D39A-EDCF-994C9EA9A2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59836F-EBEC-3B4D-1813-148C13D0CE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D1D94-15B4-D8CA-BD75-C84825795759}"/>
              </a:ext>
            </a:extLst>
          </p:cNvPr>
          <p:cNvSpPr>
            <a:spLocks noGrp="1"/>
          </p:cNvSpPr>
          <p:nvPr>
            <p:ph type="dt" sz="half" idx="10"/>
          </p:nvPr>
        </p:nvSpPr>
        <p:spPr/>
        <p:txBody>
          <a:bodyPr/>
          <a:lstStyle/>
          <a:p>
            <a:fld id="{69573DCC-D6FF-4EF8-93D3-B8550EC76072}" type="datetimeFigureOut">
              <a:rPr lang="en-US" smtClean="0"/>
              <a:t>9/6/2023</a:t>
            </a:fld>
            <a:endParaRPr lang="en-US"/>
          </a:p>
        </p:txBody>
      </p:sp>
      <p:sp>
        <p:nvSpPr>
          <p:cNvPr id="5" name="Footer Placeholder 4">
            <a:extLst>
              <a:ext uri="{FF2B5EF4-FFF2-40B4-BE49-F238E27FC236}">
                <a16:creationId xmlns:a16="http://schemas.microsoft.com/office/drawing/2014/main" id="{9FD9FFDD-3CF2-8527-018D-A4BDE9A49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5B5FEA-9CEA-8A20-6CD6-DEE31470A1D6}"/>
              </a:ext>
            </a:extLst>
          </p:cNvPr>
          <p:cNvSpPr>
            <a:spLocks noGrp="1"/>
          </p:cNvSpPr>
          <p:nvPr>
            <p:ph type="sldNum" sz="quarter" idx="12"/>
          </p:nvPr>
        </p:nvSpPr>
        <p:spPr/>
        <p:txBody>
          <a:bodyPr/>
          <a:lstStyle/>
          <a:p>
            <a:fld id="{A5EF1E5D-3C48-4040-8D0E-F6AB8FB65B2C}" type="slidenum">
              <a:rPr lang="en-US" smtClean="0"/>
              <a:t>‹#›</a:t>
            </a:fld>
            <a:endParaRPr lang="en-US"/>
          </a:p>
        </p:txBody>
      </p:sp>
    </p:spTree>
    <p:extLst>
      <p:ext uri="{BB962C8B-B14F-4D97-AF65-F5344CB8AC3E}">
        <p14:creationId xmlns:p14="http://schemas.microsoft.com/office/powerpoint/2010/main" val="38209275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81"/>
        <p:cNvGrpSpPr/>
        <p:nvPr/>
      </p:nvGrpSpPr>
      <p:grpSpPr>
        <a:xfrm>
          <a:off x="0" y="0"/>
          <a:ext cx="0" cy="0"/>
          <a:chOff x="0" y="0"/>
          <a:chExt cx="0" cy="0"/>
        </a:xfrm>
      </p:grpSpPr>
      <p:sp>
        <p:nvSpPr>
          <p:cNvPr id="1082" name="Google Shape;1082;p25"/>
          <p:cNvSpPr txBox="1">
            <a:spLocks noGrp="1"/>
          </p:cNvSpPr>
          <p:nvPr>
            <p:ph type="title"/>
          </p:nvPr>
        </p:nvSpPr>
        <p:spPr>
          <a:xfrm>
            <a:off x="1799867" y="2473400"/>
            <a:ext cx="3752800" cy="666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200"/>
              <a:buNone/>
              <a:defRPr>
                <a:solidFill>
                  <a:schemeClr val="dk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1083" name="Google Shape;1083;p25"/>
          <p:cNvSpPr txBox="1">
            <a:spLocks noGrp="1"/>
          </p:cNvSpPr>
          <p:nvPr>
            <p:ph type="subTitle" idx="1"/>
          </p:nvPr>
        </p:nvSpPr>
        <p:spPr>
          <a:xfrm>
            <a:off x="1729533" y="3274433"/>
            <a:ext cx="3752800" cy="10872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a:lvl1pPr>
            <a:lvl2pPr lvl="1" algn="r" rtl="0">
              <a:lnSpc>
                <a:spcPct val="100000"/>
              </a:lnSpc>
              <a:spcBef>
                <a:spcPts val="0"/>
              </a:spcBef>
              <a:spcAft>
                <a:spcPts val="0"/>
              </a:spcAft>
              <a:buSzPts val="2800"/>
              <a:buNone/>
              <a:defRPr sz="3733"/>
            </a:lvl2pPr>
            <a:lvl3pPr lvl="2" algn="r" rtl="0">
              <a:lnSpc>
                <a:spcPct val="100000"/>
              </a:lnSpc>
              <a:spcBef>
                <a:spcPts val="0"/>
              </a:spcBef>
              <a:spcAft>
                <a:spcPts val="0"/>
              </a:spcAft>
              <a:buSzPts val="2800"/>
              <a:buNone/>
              <a:defRPr sz="3733"/>
            </a:lvl3pPr>
            <a:lvl4pPr lvl="3" algn="r" rtl="0">
              <a:lnSpc>
                <a:spcPct val="100000"/>
              </a:lnSpc>
              <a:spcBef>
                <a:spcPts val="0"/>
              </a:spcBef>
              <a:spcAft>
                <a:spcPts val="0"/>
              </a:spcAft>
              <a:buSzPts val="2800"/>
              <a:buNone/>
              <a:defRPr sz="3733"/>
            </a:lvl4pPr>
            <a:lvl5pPr lvl="4" algn="r" rtl="0">
              <a:lnSpc>
                <a:spcPct val="100000"/>
              </a:lnSpc>
              <a:spcBef>
                <a:spcPts val="0"/>
              </a:spcBef>
              <a:spcAft>
                <a:spcPts val="0"/>
              </a:spcAft>
              <a:buSzPts val="2800"/>
              <a:buNone/>
              <a:defRPr sz="3733"/>
            </a:lvl5pPr>
            <a:lvl6pPr lvl="5" algn="r" rtl="0">
              <a:lnSpc>
                <a:spcPct val="100000"/>
              </a:lnSpc>
              <a:spcBef>
                <a:spcPts val="0"/>
              </a:spcBef>
              <a:spcAft>
                <a:spcPts val="0"/>
              </a:spcAft>
              <a:buSzPts val="2800"/>
              <a:buNone/>
              <a:defRPr sz="3733"/>
            </a:lvl6pPr>
            <a:lvl7pPr lvl="6" algn="r" rtl="0">
              <a:lnSpc>
                <a:spcPct val="100000"/>
              </a:lnSpc>
              <a:spcBef>
                <a:spcPts val="0"/>
              </a:spcBef>
              <a:spcAft>
                <a:spcPts val="0"/>
              </a:spcAft>
              <a:buSzPts val="2800"/>
              <a:buNone/>
              <a:defRPr sz="3733"/>
            </a:lvl7pPr>
            <a:lvl8pPr lvl="7" algn="r" rtl="0">
              <a:lnSpc>
                <a:spcPct val="100000"/>
              </a:lnSpc>
              <a:spcBef>
                <a:spcPts val="0"/>
              </a:spcBef>
              <a:spcAft>
                <a:spcPts val="0"/>
              </a:spcAft>
              <a:buSzPts val="2800"/>
              <a:buNone/>
              <a:defRPr sz="3733"/>
            </a:lvl8pPr>
            <a:lvl9pPr lvl="8" algn="r" rtl="0">
              <a:lnSpc>
                <a:spcPct val="100000"/>
              </a:lnSpc>
              <a:spcBef>
                <a:spcPts val="0"/>
              </a:spcBef>
              <a:spcAft>
                <a:spcPts val="0"/>
              </a:spcAft>
              <a:buSzPts val="2800"/>
              <a:buNone/>
              <a:defRPr sz="3733"/>
            </a:lvl9pPr>
          </a:lstStyle>
          <a:p>
            <a:endParaRPr/>
          </a:p>
        </p:txBody>
      </p:sp>
      <p:sp>
        <p:nvSpPr>
          <p:cNvPr id="1084" name="Google Shape;1084;p25"/>
          <p:cNvSpPr/>
          <p:nvPr/>
        </p:nvSpPr>
        <p:spPr>
          <a:xfrm flipH="1">
            <a:off x="3832725" y="203567"/>
            <a:ext cx="1805667" cy="180593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25"/>
          <p:cNvSpPr/>
          <p:nvPr/>
        </p:nvSpPr>
        <p:spPr>
          <a:xfrm flipH="1">
            <a:off x="2805149" y="863030"/>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25"/>
          <p:cNvSpPr/>
          <p:nvPr/>
        </p:nvSpPr>
        <p:spPr>
          <a:xfrm flipH="1">
            <a:off x="5003849" y="1412163"/>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25"/>
          <p:cNvSpPr/>
          <p:nvPr/>
        </p:nvSpPr>
        <p:spPr>
          <a:xfrm flipH="1">
            <a:off x="8634416" y="478230"/>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25"/>
          <p:cNvSpPr/>
          <p:nvPr/>
        </p:nvSpPr>
        <p:spPr>
          <a:xfrm flipH="1">
            <a:off x="-282051" y="525296"/>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9" name="Google Shape;1089;p25"/>
          <p:cNvGrpSpPr/>
          <p:nvPr/>
        </p:nvGrpSpPr>
        <p:grpSpPr>
          <a:xfrm flipH="1">
            <a:off x="-33939" y="4220096"/>
            <a:ext cx="12251664" cy="2943064"/>
            <a:chOff x="-9050" y="3165078"/>
            <a:chExt cx="9169492" cy="2207298"/>
          </a:xfrm>
        </p:grpSpPr>
        <p:sp>
          <p:nvSpPr>
            <p:cNvPr id="1090" name="Google Shape;1090;p25"/>
            <p:cNvSpPr/>
            <p:nvPr/>
          </p:nvSpPr>
          <p:spPr>
            <a:xfrm>
              <a:off x="6626428" y="3327700"/>
              <a:ext cx="2534014" cy="79543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25"/>
            <p:cNvSpPr/>
            <p:nvPr/>
          </p:nvSpPr>
          <p:spPr>
            <a:xfrm>
              <a:off x="-9050" y="3165078"/>
              <a:ext cx="5146510" cy="957505"/>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25"/>
            <p:cNvSpPr/>
            <p:nvPr/>
          </p:nvSpPr>
          <p:spPr>
            <a:xfrm>
              <a:off x="0" y="4230124"/>
              <a:ext cx="9144316" cy="957521"/>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25"/>
            <p:cNvSpPr/>
            <p:nvPr/>
          </p:nvSpPr>
          <p:spPr>
            <a:xfrm>
              <a:off x="9" y="4122603"/>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25"/>
            <p:cNvSpPr/>
            <p:nvPr/>
          </p:nvSpPr>
          <p:spPr>
            <a:xfrm>
              <a:off x="834" y="4471662"/>
              <a:ext cx="2886587" cy="23115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25"/>
            <p:cNvSpPr/>
            <p:nvPr/>
          </p:nvSpPr>
          <p:spPr>
            <a:xfrm>
              <a:off x="2993482" y="4644372"/>
              <a:ext cx="6150843" cy="728004"/>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25"/>
            <p:cNvSpPr/>
            <p:nvPr/>
          </p:nvSpPr>
          <p:spPr>
            <a:xfrm>
              <a:off x="0" y="4218260"/>
              <a:ext cx="9144026" cy="135513"/>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288987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098" name="Google Shape;1098;p26"/>
          <p:cNvSpPr/>
          <p:nvPr/>
        </p:nvSpPr>
        <p:spPr>
          <a:xfrm flipH="1">
            <a:off x="10442727"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26"/>
          <p:cNvSpPr/>
          <p:nvPr/>
        </p:nvSpPr>
        <p:spPr>
          <a:xfrm flipH="1">
            <a:off x="10315259" y="339225"/>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26"/>
          <p:cNvSpPr/>
          <p:nvPr/>
        </p:nvSpPr>
        <p:spPr>
          <a:xfrm flipH="1">
            <a:off x="10405896"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26"/>
          <p:cNvSpPr/>
          <p:nvPr/>
        </p:nvSpPr>
        <p:spPr>
          <a:xfrm flipH="1">
            <a:off x="10424160"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26"/>
          <p:cNvSpPr/>
          <p:nvPr/>
        </p:nvSpPr>
        <p:spPr>
          <a:xfrm flipH="1">
            <a:off x="10383465"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26"/>
          <p:cNvSpPr/>
          <p:nvPr/>
        </p:nvSpPr>
        <p:spPr>
          <a:xfrm flipH="1">
            <a:off x="10332309" y="331495"/>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26"/>
          <p:cNvSpPr/>
          <p:nvPr/>
        </p:nvSpPr>
        <p:spPr>
          <a:xfrm flipH="1">
            <a:off x="10365656"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26"/>
          <p:cNvSpPr/>
          <p:nvPr/>
        </p:nvSpPr>
        <p:spPr>
          <a:xfrm flipH="1">
            <a:off x="10348983" y="324144"/>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26"/>
          <p:cNvSpPr/>
          <p:nvPr/>
        </p:nvSpPr>
        <p:spPr>
          <a:xfrm flipH="1">
            <a:off x="10461369"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7" name="Google Shape;1107;p26"/>
          <p:cNvSpPr/>
          <p:nvPr/>
        </p:nvSpPr>
        <p:spPr>
          <a:xfrm flipH="1">
            <a:off x="10342011" y="328389"/>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26"/>
          <p:cNvSpPr/>
          <p:nvPr/>
        </p:nvSpPr>
        <p:spPr>
          <a:xfrm flipH="1">
            <a:off x="10325717" y="336118"/>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9" name="Google Shape;1109;p26"/>
          <p:cNvSpPr/>
          <p:nvPr/>
        </p:nvSpPr>
        <p:spPr>
          <a:xfrm flipH="1">
            <a:off x="10311015" y="345439"/>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0" name="Google Shape;1110;p26"/>
          <p:cNvSpPr/>
          <p:nvPr/>
        </p:nvSpPr>
        <p:spPr>
          <a:xfrm flipH="1">
            <a:off x="10416430"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26"/>
          <p:cNvSpPr/>
          <p:nvPr/>
        </p:nvSpPr>
        <p:spPr>
          <a:xfrm flipH="1">
            <a:off x="10434617"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2" name="Google Shape;1112;p26"/>
          <p:cNvSpPr/>
          <p:nvPr/>
        </p:nvSpPr>
        <p:spPr>
          <a:xfrm flipH="1">
            <a:off x="10453186"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26"/>
          <p:cNvSpPr/>
          <p:nvPr/>
        </p:nvSpPr>
        <p:spPr>
          <a:xfrm flipH="1">
            <a:off x="10377629"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26"/>
          <p:cNvSpPr/>
          <p:nvPr/>
        </p:nvSpPr>
        <p:spPr>
          <a:xfrm flipH="1">
            <a:off x="10358304"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26"/>
          <p:cNvSpPr/>
          <p:nvPr/>
        </p:nvSpPr>
        <p:spPr>
          <a:xfrm flipH="1">
            <a:off x="10398545"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6" name="Google Shape;1116;p26"/>
          <p:cNvGrpSpPr/>
          <p:nvPr/>
        </p:nvGrpSpPr>
        <p:grpSpPr>
          <a:xfrm flipH="1">
            <a:off x="-128597" y="5066911"/>
            <a:ext cx="12269065" cy="2008816"/>
            <a:chOff x="-9053" y="3825998"/>
            <a:chExt cx="9169705" cy="1506612"/>
          </a:xfrm>
        </p:grpSpPr>
        <p:sp>
          <p:nvSpPr>
            <p:cNvPr id="1117" name="Google Shape;1117;p2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6"/>
            <p:cNvSpPr/>
            <p:nvPr/>
          </p:nvSpPr>
          <p:spPr>
            <a:xfrm>
              <a:off x="-9053" y="3825998"/>
              <a:ext cx="4427525" cy="823738"/>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4" name="Google Shape;1124;p26"/>
          <p:cNvGrpSpPr/>
          <p:nvPr/>
        </p:nvGrpSpPr>
        <p:grpSpPr>
          <a:xfrm flipH="1">
            <a:off x="1074" y="5735738"/>
            <a:ext cx="1259809" cy="463549"/>
            <a:chOff x="6769526" y="3527400"/>
            <a:chExt cx="1781405" cy="655471"/>
          </a:xfrm>
        </p:grpSpPr>
        <p:sp>
          <p:nvSpPr>
            <p:cNvPr id="1125" name="Google Shape;1125;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5" name="Google Shape;1145;p26"/>
          <p:cNvGrpSpPr/>
          <p:nvPr/>
        </p:nvGrpSpPr>
        <p:grpSpPr>
          <a:xfrm>
            <a:off x="10768516" y="5735836"/>
            <a:ext cx="1259809" cy="463585"/>
            <a:chOff x="6769526" y="3527400"/>
            <a:chExt cx="1781405" cy="655398"/>
          </a:xfrm>
        </p:grpSpPr>
        <p:sp>
          <p:nvSpPr>
            <p:cNvPr id="1146" name="Google Shape;1146;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26"/>
          <p:cNvGrpSpPr/>
          <p:nvPr/>
        </p:nvGrpSpPr>
        <p:grpSpPr>
          <a:xfrm>
            <a:off x="9325213" y="5254534"/>
            <a:ext cx="2872321" cy="1742644"/>
            <a:chOff x="7065924" y="3940900"/>
            <a:chExt cx="2154241" cy="1306983"/>
          </a:xfrm>
        </p:grpSpPr>
        <p:sp>
          <p:nvSpPr>
            <p:cNvPr id="1161" name="Google Shape;1161;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6" name="Google Shape;1166;p26"/>
          <p:cNvGrpSpPr/>
          <p:nvPr/>
        </p:nvGrpSpPr>
        <p:grpSpPr>
          <a:xfrm>
            <a:off x="10317476" y="4899663"/>
            <a:ext cx="1640160" cy="2097680"/>
            <a:chOff x="5791475" y="1450100"/>
            <a:chExt cx="1065777" cy="1363074"/>
          </a:xfrm>
        </p:grpSpPr>
        <p:sp>
          <p:nvSpPr>
            <p:cNvPr id="1167" name="Google Shape;1167;p2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3" name="Google Shape;1173;p26"/>
          <p:cNvSpPr/>
          <p:nvPr/>
        </p:nvSpPr>
        <p:spPr>
          <a:xfrm flipH="1">
            <a:off x="10836117"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26"/>
          <p:cNvSpPr/>
          <p:nvPr/>
        </p:nvSpPr>
        <p:spPr>
          <a:xfrm flipH="1">
            <a:off x="9850995"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26"/>
          <p:cNvSpPr/>
          <p:nvPr/>
        </p:nvSpPr>
        <p:spPr>
          <a:xfrm flipH="1">
            <a:off x="11215617"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26"/>
          <p:cNvSpPr txBox="1">
            <a:spLocks noGrp="1"/>
          </p:cNvSpPr>
          <p:nvPr>
            <p:ph type="subTitle" idx="1"/>
          </p:nvPr>
        </p:nvSpPr>
        <p:spPr>
          <a:xfrm>
            <a:off x="959967" y="1335000"/>
            <a:ext cx="7256800" cy="430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955733" y="611633"/>
            <a:ext cx="7569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145770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178"/>
        <p:cNvGrpSpPr/>
        <p:nvPr/>
      </p:nvGrpSpPr>
      <p:grpSpPr>
        <a:xfrm>
          <a:off x="0" y="0"/>
          <a:ext cx="0" cy="0"/>
          <a:chOff x="0" y="0"/>
          <a:chExt cx="0" cy="0"/>
        </a:xfrm>
      </p:grpSpPr>
      <p:sp>
        <p:nvSpPr>
          <p:cNvPr id="1179" name="Google Shape;1179;p27"/>
          <p:cNvSpPr txBox="1">
            <a:spLocks noGrp="1"/>
          </p:cNvSpPr>
          <p:nvPr>
            <p:ph type="subTitle" idx="1"/>
          </p:nvPr>
        </p:nvSpPr>
        <p:spPr>
          <a:xfrm>
            <a:off x="1341717" y="4778333"/>
            <a:ext cx="4359600" cy="5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0" name="Google Shape;1180;p27"/>
          <p:cNvSpPr txBox="1">
            <a:spLocks noGrp="1"/>
          </p:cNvSpPr>
          <p:nvPr>
            <p:ph type="subTitle" idx="2"/>
          </p:nvPr>
        </p:nvSpPr>
        <p:spPr>
          <a:xfrm>
            <a:off x="1909133" y="5228004"/>
            <a:ext cx="3224800" cy="7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1" name="Google Shape;1181;p27"/>
          <p:cNvSpPr txBox="1">
            <a:spLocks noGrp="1"/>
          </p:cNvSpPr>
          <p:nvPr>
            <p:ph type="subTitle" idx="3"/>
          </p:nvPr>
        </p:nvSpPr>
        <p:spPr>
          <a:xfrm>
            <a:off x="6490551" y="4774667"/>
            <a:ext cx="4359600" cy="5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2" name="Google Shape;1182;p27"/>
          <p:cNvSpPr txBox="1">
            <a:spLocks noGrp="1"/>
          </p:cNvSpPr>
          <p:nvPr>
            <p:ph type="subTitle" idx="4"/>
          </p:nvPr>
        </p:nvSpPr>
        <p:spPr>
          <a:xfrm>
            <a:off x="7057967" y="5224733"/>
            <a:ext cx="3224800" cy="76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3" name="Google Shape;1183;p27"/>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84" name="Google Shape;1184;p27"/>
          <p:cNvGrpSpPr/>
          <p:nvPr/>
        </p:nvGrpSpPr>
        <p:grpSpPr>
          <a:xfrm>
            <a:off x="-42433" y="5558434"/>
            <a:ext cx="12269061" cy="1517293"/>
            <a:chOff x="-9050" y="4194640"/>
            <a:chExt cx="9169702" cy="1137970"/>
          </a:xfrm>
        </p:grpSpPr>
        <p:sp>
          <p:nvSpPr>
            <p:cNvPr id="1185" name="Google Shape;1185;p27"/>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7"/>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7"/>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7"/>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7"/>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7"/>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7"/>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2" name="Google Shape;1192;p27"/>
          <p:cNvGrpSpPr/>
          <p:nvPr/>
        </p:nvGrpSpPr>
        <p:grpSpPr>
          <a:xfrm>
            <a:off x="10837149" y="5735738"/>
            <a:ext cx="1259809" cy="463549"/>
            <a:chOff x="6769526" y="3527400"/>
            <a:chExt cx="1781405" cy="655471"/>
          </a:xfrm>
        </p:grpSpPr>
        <p:sp>
          <p:nvSpPr>
            <p:cNvPr id="1193" name="Google Shape;1193;p2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27"/>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2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27"/>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27"/>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27"/>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2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27"/>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2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2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27"/>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3" name="Google Shape;1213;p27"/>
          <p:cNvGrpSpPr/>
          <p:nvPr/>
        </p:nvGrpSpPr>
        <p:grpSpPr>
          <a:xfrm flipH="1">
            <a:off x="69708" y="5735836"/>
            <a:ext cx="1259809" cy="463585"/>
            <a:chOff x="6769526" y="3527400"/>
            <a:chExt cx="1781405" cy="655398"/>
          </a:xfrm>
        </p:grpSpPr>
        <p:sp>
          <p:nvSpPr>
            <p:cNvPr id="1214" name="Google Shape;1214;p2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8" name="Google Shape;1228;p27"/>
          <p:cNvGrpSpPr/>
          <p:nvPr/>
        </p:nvGrpSpPr>
        <p:grpSpPr>
          <a:xfrm flipH="1">
            <a:off x="-98749" y="5635494"/>
            <a:ext cx="2243857" cy="1361353"/>
            <a:chOff x="7065924" y="3940900"/>
            <a:chExt cx="2154241" cy="1306983"/>
          </a:xfrm>
        </p:grpSpPr>
        <p:sp>
          <p:nvSpPr>
            <p:cNvPr id="1229" name="Google Shape;1229;p2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27"/>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27"/>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7"/>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27"/>
          <p:cNvGrpSpPr/>
          <p:nvPr/>
        </p:nvGrpSpPr>
        <p:grpSpPr>
          <a:xfrm flipH="1">
            <a:off x="140240" y="5271420"/>
            <a:ext cx="1349557" cy="1726016"/>
            <a:chOff x="5791475" y="1450100"/>
            <a:chExt cx="1065777" cy="1363074"/>
          </a:xfrm>
        </p:grpSpPr>
        <p:sp>
          <p:nvSpPr>
            <p:cNvPr id="1235" name="Google Shape;1235;p27"/>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7"/>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7"/>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7"/>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7"/>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7"/>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1" name="Google Shape;1241;p27"/>
          <p:cNvSpPr/>
          <p:nvPr/>
        </p:nvSpPr>
        <p:spPr>
          <a:xfrm>
            <a:off x="318633"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27"/>
          <p:cNvSpPr/>
          <p:nvPr/>
        </p:nvSpPr>
        <p:spPr>
          <a:xfrm>
            <a:off x="772401"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27"/>
          <p:cNvSpPr/>
          <p:nvPr/>
        </p:nvSpPr>
        <p:spPr>
          <a:xfrm>
            <a:off x="-265930"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44" name="Google Shape;1244;p27"/>
          <p:cNvGrpSpPr/>
          <p:nvPr/>
        </p:nvGrpSpPr>
        <p:grpSpPr>
          <a:xfrm>
            <a:off x="10283186" y="5818126"/>
            <a:ext cx="1944561" cy="1179769"/>
            <a:chOff x="7065924" y="3940900"/>
            <a:chExt cx="2154241" cy="1306983"/>
          </a:xfrm>
        </p:grpSpPr>
        <p:sp>
          <p:nvSpPr>
            <p:cNvPr id="1245" name="Google Shape;1245;p2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7"/>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7"/>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7"/>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0" name="Google Shape;1250;p27"/>
          <p:cNvGrpSpPr/>
          <p:nvPr/>
        </p:nvGrpSpPr>
        <p:grpSpPr>
          <a:xfrm>
            <a:off x="10954518" y="5946424"/>
            <a:ext cx="821927" cy="1051203"/>
            <a:chOff x="5791475" y="1450100"/>
            <a:chExt cx="1065777" cy="1363074"/>
          </a:xfrm>
        </p:grpSpPr>
        <p:sp>
          <p:nvSpPr>
            <p:cNvPr id="1251" name="Google Shape;1251;p27"/>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7"/>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7"/>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7"/>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7"/>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7"/>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7" name="Google Shape;1257;p27"/>
          <p:cNvGrpSpPr/>
          <p:nvPr/>
        </p:nvGrpSpPr>
        <p:grpSpPr>
          <a:xfrm flipH="1">
            <a:off x="5466057" y="5735836"/>
            <a:ext cx="1259809" cy="463585"/>
            <a:chOff x="6769526" y="3527400"/>
            <a:chExt cx="1781405" cy="655398"/>
          </a:xfrm>
        </p:grpSpPr>
        <p:sp>
          <p:nvSpPr>
            <p:cNvPr id="1258" name="Google Shape;1258;p2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2" name="Google Shape;1272;p27"/>
          <p:cNvSpPr/>
          <p:nvPr/>
        </p:nvSpPr>
        <p:spPr>
          <a:xfrm>
            <a:off x="10282776" y="94966"/>
            <a:ext cx="2418771" cy="45243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772295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273"/>
        <p:cNvGrpSpPr/>
        <p:nvPr/>
      </p:nvGrpSpPr>
      <p:grpSpPr>
        <a:xfrm>
          <a:off x="0" y="0"/>
          <a:ext cx="0" cy="0"/>
          <a:chOff x="0" y="0"/>
          <a:chExt cx="0" cy="0"/>
        </a:xfrm>
      </p:grpSpPr>
      <p:sp>
        <p:nvSpPr>
          <p:cNvPr id="1274" name="Google Shape;1274;p28"/>
          <p:cNvSpPr txBox="1">
            <a:spLocks noGrp="1"/>
          </p:cNvSpPr>
          <p:nvPr>
            <p:ph type="subTitle" idx="1"/>
          </p:nvPr>
        </p:nvSpPr>
        <p:spPr>
          <a:xfrm>
            <a:off x="2153536" y="2287767"/>
            <a:ext cx="2736000" cy="5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5" name="Google Shape;1275;p28"/>
          <p:cNvSpPr txBox="1">
            <a:spLocks noGrp="1"/>
          </p:cNvSpPr>
          <p:nvPr>
            <p:ph type="subTitle" idx="2"/>
          </p:nvPr>
        </p:nvSpPr>
        <p:spPr>
          <a:xfrm>
            <a:off x="2160333" y="2743633"/>
            <a:ext cx="2722400" cy="2996400"/>
          </a:xfrm>
          <a:prstGeom prst="rect">
            <a:avLst/>
          </a:prstGeom>
        </p:spPr>
        <p:txBody>
          <a:bodyPr spcFirstLastPara="1" wrap="square" lIns="91425" tIns="91425" rIns="91425" bIns="91425" anchor="t" anchorCtr="0">
            <a:noAutofit/>
          </a:bodyPr>
          <a:lstStyle>
            <a:lvl1pPr marR="10714"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6" name="Google Shape;1276;p28"/>
          <p:cNvSpPr txBox="1">
            <a:spLocks noGrp="1"/>
          </p:cNvSpPr>
          <p:nvPr>
            <p:ph type="subTitle" idx="3"/>
          </p:nvPr>
        </p:nvSpPr>
        <p:spPr>
          <a:xfrm>
            <a:off x="7302361" y="2286133"/>
            <a:ext cx="2736000" cy="5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7" name="Google Shape;1277;p28"/>
          <p:cNvSpPr txBox="1">
            <a:spLocks noGrp="1"/>
          </p:cNvSpPr>
          <p:nvPr>
            <p:ph type="subTitle" idx="4"/>
          </p:nvPr>
        </p:nvSpPr>
        <p:spPr>
          <a:xfrm>
            <a:off x="7309167" y="2730733"/>
            <a:ext cx="2722400" cy="299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78" name="Google Shape;1278;p28"/>
          <p:cNvSpPr txBox="1">
            <a:spLocks noGrp="1"/>
          </p:cNvSpPr>
          <p:nvPr>
            <p:ph type="title"/>
          </p:nvPr>
        </p:nvSpPr>
        <p:spPr>
          <a:xfrm>
            <a:off x="2332200" y="608667"/>
            <a:ext cx="7527600" cy="13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9" name="Google Shape;1279;p28"/>
          <p:cNvSpPr/>
          <p:nvPr/>
        </p:nvSpPr>
        <p:spPr>
          <a:xfrm flipH="1">
            <a:off x="10442727"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0" name="Google Shape;1280;p28"/>
          <p:cNvSpPr/>
          <p:nvPr/>
        </p:nvSpPr>
        <p:spPr>
          <a:xfrm flipH="1">
            <a:off x="10315259" y="339225"/>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1" name="Google Shape;1281;p28"/>
          <p:cNvSpPr/>
          <p:nvPr/>
        </p:nvSpPr>
        <p:spPr>
          <a:xfrm flipH="1">
            <a:off x="10405896"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2" name="Google Shape;1282;p28"/>
          <p:cNvSpPr/>
          <p:nvPr/>
        </p:nvSpPr>
        <p:spPr>
          <a:xfrm flipH="1">
            <a:off x="10424160"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3" name="Google Shape;1283;p28"/>
          <p:cNvSpPr/>
          <p:nvPr/>
        </p:nvSpPr>
        <p:spPr>
          <a:xfrm flipH="1">
            <a:off x="10383465"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28"/>
          <p:cNvSpPr/>
          <p:nvPr/>
        </p:nvSpPr>
        <p:spPr>
          <a:xfrm flipH="1">
            <a:off x="10332309" y="331495"/>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5" name="Google Shape;1285;p28"/>
          <p:cNvSpPr/>
          <p:nvPr/>
        </p:nvSpPr>
        <p:spPr>
          <a:xfrm flipH="1">
            <a:off x="10365656"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6" name="Google Shape;1286;p28"/>
          <p:cNvSpPr/>
          <p:nvPr/>
        </p:nvSpPr>
        <p:spPr>
          <a:xfrm flipH="1">
            <a:off x="10348983" y="324144"/>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7" name="Google Shape;1287;p28"/>
          <p:cNvSpPr/>
          <p:nvPr/>
        </p:nvSpPr>
        <p:spPr>
          <a:xfrm flipH="1">
            <a:off x="10461369"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8" name="Google Shape;1288;p28"/>
          <p:cNvSpPr/>
          <p:nvPr/>
        </p:nvSpPr>
        <p:spPr>
          <a:xfrm flipH="1">
            <a:off x="10342011" y="328389"/>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9" name="Google Shape;1289;p28"/>
          <p:cNvSpPr/>
          <p:nvPr/>
        </p:nvSpPr>
        <p:spPr>
          <a:xfrm flipH="1">
            <a:off x="10325717" y="336118"/>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0" name="Google Shape;1290;p28"/>
          <p:cNvSpPr/>
          <p:nvPr/>
        </p:nvSpPr>
        <p:spPr>
          <a:xfrm flipH="1">
            <a:off x="10311015" y="345439"/>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1" name="Google Shape;1291;p28"/>
          <p:cNvSpPr/>
          <p:nvPr/>
        </p:nvSpPr>
        <p:spPr>
          <a:xfrm flipH="1">
            <a:off x="10416430"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2" name="Google Shape;1292;p28"/>
          <p:cNvSpPr/>
          <p:nvPr/>
        </p:nvSpPr>
        <p:spPr>
          <a:xfrm flipH="1">
            <a:off x="10434617"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3" name="Google Shape;1293;p28"/>
          <p:cNvSpPr/>
          <p:nvPr/>
        </p:nvSpPr>
        <p:spPr>
          <a:xfrm flipH="1">
            <a:off x="10453186"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4" name="Google Shape;1294;p28"/>
          <p:cNvSpPr/>
          <p:nvPr/>
        </p:nvSpPr>
        <p:spPr>
          <a:xfrm flipH="1">
            <a:off x="10377629"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5" name="Google Shape;1295;p28"/>
          <p:cNvSpPr/>
          <p:nvPr/>
        </p:nvSpPr>
        <p:spPr>
          <a:xfrm flipH="1">
            <a:off x="10358304"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6" name="Google Shape;1296;p28"/>
          <p:cNvSpPr/>
          <p:nvPr/>
        </p:nvSpPr>
        <p:spPr>
          <a:xfrm flipH="1">
            <a:off x="10398545"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7" name="Google Shape;1297;p28"/>
          <p:cNvGrpSpPr/>
          <p:nvPr/>
        </p:nvGrpSpPr>
        <p:grpSpPr>
          <a:xfrm flipH="1">
            <a:off x="-128597" y="5558434"/>
            <a:ext cx="12269061" cy="1517293"/>
            <a:chOff x="-9050" y="4194640"/>
            <a:chExt cx="9169702" cy="1137970"/>
          </a:xfrm>
        </p:grpSpPr>
        <p:sp>
          <p:nvSpPr>
            <p:cNvPr id="1298" name="Google Shape;1298;p28"/>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8"/>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8"/>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8"/>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8"/>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8"/>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8"/>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5" name="Google Shape;1305;p28"/>
          <p:cNvGrpSpPr/>
          <p:nvPr/>
        </p:nvGrpSpPr>
        <p:grpSpPr>
          <a:xfrm flipH="1">
            <a:off x="1074" y="5735738"/>
            <a:ext cx="1259809" cy="463549"/>
            <a:chOff x="6769526" y="3527400"/>
            <a:chExt cx="1781405" cy="655471"/>
          </a:xfrm>
        </p:grpSpPr>
        <p:sp>
          <p:nvSpPr>
            <p:cNvPr id="1306" name="Google Shape;1306;p28"/>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8"/>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8"/>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8"/>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8"/>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8"/>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8"/>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8"/>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8"/>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8"/>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8"/>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8"/>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8"/>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8"/>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8"/>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8"/>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8"/>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8"/>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8"/>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8"/>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6" name="Google Shape;1326;p28"/>
          <p:cNvGrpSpPr/>
          <p:nvPr/>
        </p:nvGrpSpPr>
        <p:grpSpPr>
          <a:xfrm>
            <a:off x="10768516" y="5735836"/>
            <a:ext cx="1259809" cy="463585"/>
            <a:chOff x="6769526" y="3527400"/>
            <a:chExt cx="1781405" cy="655398"/>
          </a:xfrm>
        </p:grpSpPr>
        <p:sp>
          <p:nvSpPr>
            <p:cNvPr id="1327" name="Google Shape;1327;p28"/>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8"/>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8"/>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8"/>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8"/>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8"/>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8"/>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8"/>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8"/>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8"/>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8"/>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8"/>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8"/>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8"/>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1" name="Google Shape;1341;p28"/>
          <p:cNvGrpSpPr/>
          <p:nvPr/>
        </p:nvGrpSpPr>
        <p:grpSpPr>
          <a:xfrm>
            <a:off x="9938569" y="5626733"/>
            <a:ext cx="2258793" cy="1370415"/>
            <a:chOff x="7065924" y="3940900"/>
            <a:chExt cx="2154241" cy="1306983"/>
          </a:xfrm>
        </p:grpSpPr>
        <p:sp>
          <p:nvSpPr>
            <p:cNvPr id="1342" name="Google Shape;1342;p28"/>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8"/>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8"/>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8"/>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8"/>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7" name="Google Shape;1347;p28"/>
          <p:cNvGrpSpPr/>
          <p:nvPr/>
        </p:nvGrpSpPr>
        <p:grpSpPr>
          <a:xfrm>
            <a:off x="10719193" y="5347757"/>
            <a:ext cx="1289875" cy="1649684"/>
            <a:chOff x="5791475" y="1450100"/>
            <a:chExt cx="1065777" cy="1363074"/>
          </a:xfrm>
        </p:grpSpPr>
        <p:sp>
          <p:nvSpPr>
            <p:cNvPr id="1348" name="Google Shape;1348;p28"/>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8"/>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8"/>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8"/>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8"/>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8"/>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4" name="Google Shape;1354;p28"/>
          <p:cNvSpPr/>
          <p:nvPr/>
        </p:nvSpPr>
        <p:spPr>
          <a:xfrm flipH="1">
            <a:off x="10836117"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 name="Google Shape;1355;p28"/>
          <p:cNvSpPr/>
          <p:nvPr/>
        </p:nvSpPr>
        <p:spPr>
          <a:xfrm flipH="1">
            <a:off x="9850995"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6" name="Google Shape;1356;p28"/>
          <p:cNvSpPr/>
          <p:nvPr/>
        </p:nvSpPr>
        <p:spPr>
          <a:xfrm flipH="1">
            <a:off x="11215617"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32038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57"/>
        <p:cNvGrpSpPr/>
        <p:nvPr/>
      </p:nvGrpSpPr>
      <p:grpSpPr>
        <a:xfrm>
          <a:off x="0" y="0"/>
          <a:ext cx="0" cy="0"/>
          <a:chOff x="0" y="0"/>
          <a:chExt cx="0" cy="0"/>
        </a:xfrm>
      </p:grpSpPr>
      <p:sp>
        <p:nvSpPr>
          <p:cNvPr id="1358" name="Google Shape;1358;p29"/>
          <p:cNvSpPr txBox="1">
            <a:spLocks noGrp="1"/>
          </p:cNvSpPr>
          <p:nvPr>
            <p:ph type="subTitle" idx="1"/>
          </p:nvPr>
        </p:nvSpPr>
        <p:spPr>
          <a:xfrm>
            <a:off x="6096000" y="1803517"/>
            <a:ext cx="5134400" cy="42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359" name="Google Shape;1359;p29"/>
          <p:cNvSpPr txBox="1">
            <a:spLocks noGrp="1"/>
          </p:cNvSpPr>
          <p:nvPr>
            <p:ph type="subTitle" idx="2"/>
          </p:nvPr>
        </p:nvSpPr>
        <p:spPr>
          <a:xfrm>
            <a:off x="961467" y="1803517"/>
            <a:ext cx="5134400" cy="42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360" name="Google Shape;1360;p29"/>
          <p:cNvSpPr txBox="1">
            <a:spLocks noGrp="1"/>
          </p:cNvSpPr>
          <p:nvPr>
            <p:ph type="subTitle" idx="3"/>
          </p:nvPr>
        </p:nvSpPr>
        <p:spPr>
          <a:xfrm>
            <a:off x="961467" y="1258767"/>
            <a:ext cx="10274800" cy="46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61" name="Google Shape;1361;p29"/>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62" name="Google Shape;1362;p29"/>
          <p:cNvSpPr/>
          <p:nvPr/>
        </p:nvSpPr>
        <p:spPr>
          <a:xfrm>
            <a:off x="1722038"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1848748" y="339225"/>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1758868"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1740604"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1776299"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1833212" y="331495"/>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1797594"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1816540" y="324144"/>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700288"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826619" y="328389"/>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1842913" y="336118"/>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1859964" y="345439"/>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1751063"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1732496"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1714308"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791759"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1809947"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1769326"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0" name="Google Shape;1380;p29"/>
          <p:cNvGrpSpPr/>
          <p:nvPr/>
        </p:nvGrpSpPr>
        <p:grpSpPr>
          <a:xfrm>
            <a:off x="34834" y="5558434"/>
            <a:ext cx="12269061" cy="1517293"/>
            <a:chOff x="-9050" y="4194640"/>
            <a:chExt cx="9169702" cy="1137970"/>
          </a:xfrm>
        </p:grpSpPr>
        <p:sp>
          <p:nvSpPr>
            <p:cNvPr id="1381" name="Google Shape;1381;p29"/>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9"/>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9"/>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8" name="Google Shape;1388;p29"/>
          <p:cNvGrpSpPr/>
          <p:nvPr/>
        </p:nvGrpSpPr>
        <p:grpSpPr>
          <a:xfrm>
            <a:off x="10914416" y="5735738"/>
            <a:ext cx="1259809" cy="463549"/>
            <a:chOff x="6769526" y="3527400"/>
            <a:chExt cx="1781405" cy="655471"/>
          </a:xfrm>
        </p:grpSpPr>
        <p:sp>
          <p:nvSpPr>
            <p:cNvPr id="1389" name="Google Shape;1389;p29"/>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9" name="Google Shape;1409;p29"/>
          <p:cNvGrpSpPr/>
          <p:nvPr/>
        </p:nvGrpSpPr>
        <p:grpSpPr>
          <a:xfrm flipH="1">
            <a:off x="146974" y="5735836"/>
            <a:ext cx="1259809" cy="463585"/>
            <a:chOff x="6769526" y="3527400"/>
            <a:chExt cx="1781405" cy="655398"/>
          </a:xfrm>
        </p:grpSpPr>
        <p:sp>
          <p:nvSpPr>
            <p:cNvPr id="1410" name="Google Shape;1410;p29"/>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4" name="Google Shape;1424;p29"/>
          <p:cNvGrpSpPr/>
          <p:nvPr/>
        </p:nvGrpSpPr>
        <p:grpSpPr>
          <a:xfrm flipH="1">
            <a:off x="-22426" y="5609025"/>
            <a:ext cx="2288379" cy="1388364"/>
            <a:chOff x="7065924" y="3940900"/>
            <a:chExt cx="2154241" cy="1306983"/>
          </a:xfrm>
        </p:grpSpPr>
        <p:sp>
          <p:nvSpPr>
            <p:cNvPr id="1425" name="Google Shape;1425;p29"/>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9"/>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9"/>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29"/>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29"/>
          <p:cNvGrpSpPr/>
          <p:nvPr/>
        </p:nvGrpSpPr>
        <p:grpSpPr>
          <a:xfrm flipH="1">
            <a:off x="169191" y="5326130"/>
            <a:ext cx="1306643" cy="1671129"/>
            <a:chOff x="5791475" y="1450100"/>
            <a:chExt cx="1065777" cy="1363074"/>
          </a:xfrm>
        </p:grpSpPr>
        <p:sp>
          <p:nvSpPr>
            <p:cNvPr id="1431" name="Google Shape;1431;p29"/>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9"/>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7" name="Google Shape;1437;p29"/>
          <p:cNvSpPr/>
          <p:nvPr/>
        </p:nvSpPr>
        <p:spPr>
          <a:xfrm>
            <a:off x="395900"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849667"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188663"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136803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508"/>
        <p:cNvGrpSpPr/>
        <p:nvPr/>
      </p:nvGrpSpPr>
      <p:grpSpPr>
        <a:xfrm>
          <a:off x="0" y="0"/>
          <a:ext cx="0" cy="0"/>
          <a:chOff x="0" y="0"/>
          <a:chExt cx="0" cy="0"/>
        </a:xfrm>
      </p:grpSpPr>
      <p:sp>
        <p:nvSpPr>
          <p:cNvPr id="1509" name="Google Shape;1509;p31"/>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10" name="Google Shape;1510;p31"/>
          <p:cNvSpPr txBox="1">
            <a:spLocks noGrp="1"/>
          </p:cNvSpPr>
          <p:nvPr>
            <p:ph type="subTitle" idx="1"/>
          </p:nvPr>
        </p:nvSpPr>
        <p:spPr>
          <a:xfrm>
            <a:off x="959967" y="2015033"/>
            <a:ext cx="3250000" cy="6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1" name="Google Shape;1511;p31"/>
          <p:cNvSpPr txBox="1">
            <a:spLocks noGrp="1"/>
          </p:cNvSpPr>
          <p:nvPr>
            <p:ph type="subTitle" idx="2"/>
          </p:nvPr>
        </p:nvSpPr>
        <p:spPr>
          <a:xfrm>
            <a:off x="1156467" y="2584768"/>
            <a:ext cx="2857200" cy="2620800"/>
          </a:xfrm>
          <a:prstGeom prst="rect">
            <a:avLst/>
          </a:prstGeom>
        </p:spPr>
        <p:txBody>
          <a:bodyPr spcFirstLastPara="1" wrap="square" lIns="91425" tIns="91425" rIns="91425" bIns="91425" anchor="t" anchorCtr="0">
            <a:noAutofit/>
          </a:bodyPr>
          <a:lstStyle>
            <a:lvl1pPr marR="25597"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2" name="Google Shape;1512;p31"/>
          <p:cNvSpPr txBox="1">
            <a:spLocks noGrp="1"/>
          </p:cNvSpPr>
          <p:nvPr>
            <p:ph type="subTitle" idx="3"/>
          </p:nvPr>
        </p:nvSpPr>
        <p:spPr>
          <a:xfrm>
            <a:off x="4475137" y="2015033"/>
            <a:ext cx="3250000" cy="6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3" name="Google Shape;1513;p31"/>
          <p:cNvSpPr txBox="1">
            <a:spLocks noGrp="1"/>
          </p:cNvSpPr>
          <p:nvPr>
            <p:ph type="subTitle" idx="4"/>
          </p:nvPr>
        </p:nvSpPr>
        <p:spPr>
          <a:xfrm>
            <a:off x="4671632" y="2584768"/>
            <a:ext cx="2857200" cy="2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4" name="Google Shape;1514;p31"/>
          <p:cNvSpPr txBox="1">
            <a:spLocks noGrp="1"/>
          </p:cNvSpPr>
          <p:nvPr>
            <p:ph type="subTitle" idx="5"/>
          </p:nvPr>
        </p:nvSpPr>
        <p:spPr>
          <a:xfrm>
            <a:off x="7990308" y="2015033"/>
            <a:ext cx="3250000" cy="6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5" name="Google Shape;1515;p31"/>
          <p:cNvSpPr txBox="1">
            <a:spLocks noGrp="1"/>
          </p:cNvSpPr>
          <p:nvPr>
            <p:ph type="subTitle" idx="6"/>
          </p:nvPr>
        </p:nvSpPr>
        <p:spPr>
          <a:xfrm>
            <a:off x="8186801" y="2584768"/>
            <a:ext cx="2857200" cy="2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6" name="Google Shape;1516;p31"/>
          <p:cNvSpPr/>
          <p:nvPr/>
        </p:nvSpPr>
        <p:spPr>
          <a:xfrm>
            <a:off x="-29230" y="5576501"/>
            <a:ext cx="4600300"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7" name="Google Shape;1517;p31"/>
          <p:cNvSpPr/>
          <p:nvPr/>
        </p:nvSpPr>
        <p:spPr>
          <a:xfrm>
            <a:off x="10229037" y="5558434"/>
            <a:ext cx="1997836"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8" name="Google Shape;1518;p31"/>
          <p:cNvSpPr/>
          <p:nvPr/>
        </p:nvSpPr>
        <p:spPr>
          <a:xfrm>
            <a:off x="8780998" y="5558434"/>
            <a:ext cx="3423271"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9" name="Google Shape;1519;p31"/>
          <p:cNvGrpSpPr/>
          <p:nvPr/>
        </p:nvGrpSpPr>
        <p:grpSpPr>
          <a:xfrm>
            <a:off x="9519016" y="5735738"/>
            <a:ext cx="1259809" cy="463549"/>
            <a:chOff x="6769526" y="3527400"/>
            <a:chExt cx="1781405" cy="655471"/>
          </a:xfrm>
        </p:grpSpPr>
        <p:sp>
          <p:nvSpPr>
            <p:cNvPr id="1520" name="Google Shape;1520;p31"/>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31"/>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31"/>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31"/>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31"/>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31"/>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31"/>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31"/>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31"/>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31"/>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31"/>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31"/>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31"/>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31"/>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31"/>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31"/>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31"/>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31"/>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31"/>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31"/>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31"/>
          <p:cNvGrpSpPr/>
          <p:nvPr/>
        </p:nvGrpSpPr>
        <p:grpSpPr>
          <a:xfrm flipH="1">
            <a:off x="2650674" y="5735836"/>
            <a:ext cx="1259809" cy="463585"/>
            <a:chOff x="6769526" y="3527400"/>
            <a:chExt cx="1781405" cy="655398"/>
          </a:xfrm>
        </p:grpSpPr>
        <p:sp>
          <p:nvSpPr>
            <p:cNvPr id="1541" name="Google Shape;1541;p31"/>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1"/>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1"/>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1"/>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1"/>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1"/>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1"/>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1"/>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1"/>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1"/>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1"/>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1"/>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1"/>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1"/>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5" name="Google Shape;1555;p31"/>
          <p:cNvSpPr/>
          <p:nvPr/>
        </p:nvSpPr>
        <p:spPr>
          <a:xfrm>
            <a:off x="-42433" y="5576486"/>
            <a:ext cx="3175895"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6" name="Google Shape;1556;p31"/>
          <p:cNvSpPr/>
          <p:nvPr/>
        </p:nvSpPr>
        <p:spPr>
          <a:xfrm>
            <a:off x="-30325" y="6336513"/>
            <a:ext cx="12234720" cy="54584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7" name="Google Shape;1557;p31"/>
          <p:cNvSpPr/>
          <p:nvPr/>
        </p:nvSpPr>
        <p:spPr>
          <a:xfrm>
            <a:off x="-30312" y="6127283"/>
            <a:ext cx="12234720"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8" name="Google Shape;1558;p31"/>
          <p:cNvSpPr/>
          <p:nvPr/>
        </p:nvSpPr>
        <p:spPr>
          <a:xfrm flipH="1">
            <a:off x="9941148" y="6441909"/>
            <a:ext cx="2264115" cy="180700"/>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9" name="Google Shape;1559;p31"/>
          <p:cNvSpPr/>
          <p:nvPr/>
        </p:nvSpPr>
        <p:spPr>
          <a:xfrm flipH="1">
            <a:off x="-29239" y="6529849"/>
            <a:ext cx="4628529" cy="54587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0" name="Google Shape;1560;p31"/>
          <p:cNvSpPr/>
          <p:nvPr/>
        </p:nvSpPr>
        <p:spPr>
          <a:xfrm>
            <a:off x="-30326" y="6222879"/>
            <a:ext cx="12235043" cy="127597"/>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1" name="Google Shape;1561;p31"/>
          <p:cNvSpPr/>
          <p:nvPr/>
        </p:nvSpPr>
        <p:spPr>
          <a:xfrm>
            <a:off x="11556019" y="5735738"/>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2" name="Google Shape;1562;p31"/>
          <p:cNvSpPr/>
          <p:nvPr/>
        </p:nvSpPr>
        <p:spPr>
          <a:xfrm>
            <a:off x="11555717" y="5735738"/>
            <a:ext cx="97108" cy="455444"/>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3" name="Google Shape;1563;p31"/>
          <p:cNvSpPr/>
          <p:nvPr/>
        </p:nvSpPr>
        <p:spPr>
          <a:xfrm>
            <a:off x="11677673" y="5735738"/>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4" name="Google Shape;1564;p31"/>
          <p:cNvSpPr/>
          <p:nvPr/>
        </p:nvSpPr>
        <p:spPr>
          <a:xfrm>
            <a:off x="11676155" y="6017682"/>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5" name="Google Shape;1565;p31"/>
          <p:cNvSpPr/>
          <p:nvPr/>
        </p:nvSpPr>
        <p:spPr>
          <a:xfrm>
            <a:off x="11677478" y="5743325"/>
            <a:ext cx="95481" cy="447953"/>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6" name="Google Shape;1566;p31"/>
          <p:cNvSpPr/>
          <p:nvPr/>
        </p:nvSpPr>
        <p:spPr>
          <a:xfrm>
            <a:off x="11314812" y="5860576"/>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7" name="Google Shape;1567;p31"/>
          <p:cNvSpPr/>
          <p:nvPr/>
        </p:nvSpPr>
        <p:spPr>
          <a:xfrm>
            <a:off x="11314596" y="5860576"/>
            <a:ext cx="69272" cy="324888"/>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8" name="Google Shape;1568;p31"/>
          <p:cNvSpPr/>
          <p:nvPr/>
        </p:nvSpPr>
        <p:spPr>
          <a:xfrm>
            <a:off x="11401595" y="5860576"/>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9" name="Google Shape;1569;p31"/>
          <p:cNvSpPr/>
          <p:nvPr/>
        </p:nvSpPr>
        <p:spPr>
          <a:xfrm>
            <a:off x="11400513" y="6061705"/>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0" name="Google Shape;1570;p31"/>
          <p:cNvSpPr/>
          <p:nvPr/>
        </p:nvSpPr>
        <p:spPr>
          <a:xfrm>
            <a:off x="11401457" y="5865989"/>
            <a:ext cx="68111" cy="319545"/>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1" name="Google Shape;1571;p31"/>
          <p:cNvSpPr/>
          <p:nvPr/>
        </p:nvSpPr>
        <p:spPr>
          <a:xfrm>
            <a:off x="11078802" y="5837611"/>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2" name="Google Shape;1572;p31"/>
          <p:cNvSpPr/>
          <p:nvPr/>
        </p:nvSpPr>
        <p:spPr>
          <a:xfrm>
            <a:off x="11129045" y="5955945"/>
            <a:ext cx="51887" cy="24335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3" name="Google Shape;1573;p31"/>
          <p:cNvSpPr/>
          <p:nvPr/>
        </p:nvSpPr>
        <p:spPr>
          <a:xfrm>
            <a:off x="11194198" y="5955945"/>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4" name="Google Shape;1574;p31"/>
          <p:cNvSpPr/>
          <p:nvPr/>
        </p:nvSpPr>
        <p:spPr>
          <a:xfrm>
            <a:off x="11193387" y="6106565"/>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5" name="Google Shape;1575;p31"/>
          <p:cNvSpPr/>
          <p:nvPr/>
        </p:nvSpPr>
        <p:spPr>
          <a:xfrm>
            <a:off x="11194094" y="5959996"/>
            <a:ext cx="51017" cy="239352"/>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6" name="Google Shape;1576;p31"/>
          <p:cNvSpPr/>
          <p:nvPr/>
        </p:nvSpPr>
        <p:spPr>
          <a:xfrm>
            <a:off x="10988595"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7" name="Google Shape;1577;p31"/>
          <p:cNvSpPr/>
          <p:nvPr/>
        </p:nvSpPr>
        <p:spPr>
          <a:xfrm>
            <a:off x="10937606" y="606581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8" name="Google Shape;1578;p31"/>
          <p:cNvSpPr/>
          <p:nvPr/>
        </p:nvSpPr>
        <p:spPr>
          <a:xfrm>
            <a:off x="11859586" y="5829514"/>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9" name="Google Shape;1579;p31"/>
          <p:cNvSpPr/>
          <p:nvPr/>
        </p:nvSpPr>
        <p:spPr>
          <a:xfrm>
            <a:off x="12022999"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0" name="Google Shape;1580;p31"/>
          <p:cNvSpPr/>
          <p:nvPr/>
        </p:nvSpPr>
        <p:spPr>
          <a:xfrm>
            <a:off x="10837148"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1" name="Google Shape;1581;p31"/>
          <p:cNvSpPr/>
          <p:nvPr/>
        </p:nvSpPr>
        <p:spPr>
          <a:xfrm flipH="1">
            <a:off x="416648" y="5735835"/>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2" name="Google Shape;1582;p31"/>
          <p:cNvSpPr/>
          <p:nvPr/>
        </p:nvSpPr>
        <p:spPr>
          <a:xfrm flipH="1">
            <a:off x="294790" y="5735835"/>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3" name="Google Shape;1583;p31"/>
          <p:cNvSpPr/>
          <p:nvPr/>
        </p:nvSpPr>
        <p:spPr>
          <a:xfrm flipH="1">
            <a:off x="452767" y="6017833"/>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4" name="Google Shape;1584;p31"/>
          <p:cNvSpPr/>
          <p:nvPr/>
        </p:nvSpPr>
        <p:spPr>
          <a:xfrm flipH="1">
            <a:off x="713465" y="5860697"/>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5" name="Google Shape;1585;p31"/>
          <p:cNvSpPr/>
          <p:nvPr/>
        </p:nvSpPr>
        <p:spPr>
          <a:xfrm flipH="1">
            <a:off x="626537" y="5860697"/>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6" name="Google Shape;1586;p31"/>
          <p:cNvSpPr/>
          <p:nvPr/>
        </p:nvSpPr>
        <p:spPr>
          <a:xfrm flipH="1">
            <a:off x="739229" y="6061863"/>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7" name="Google Shape;1587;p31"/>
          <p:cNvSpPr/>
          <p:nvPr/>
        </p:nvSpPr>
        <p:spPr>
          <a:xfrm flipH="1">
            <a:off x="933816" y="5837727"/>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8" name="Google Shape;1588;p31"/>
          <p:cNvSpPr/>
          <p:nvPr/>
        </p:nvSpPr>
        <p:spPr>
          <a:xfrm flipH="1">
            <a:off x="868700" y="5956084"/>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9" name="Google Shape;1589;p31"/>
          <p:cNvSpPr/>
          <p:nvPr/>
        </p:nvSpPr>
        <p:spPr>
          <a:xfrm flipH="1">
            <a:off x="953111" y="6106733"/>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0" name="Google Shape;1590;p31"/>
          <p:cNvSpPr/>
          <p:nvPr/>
        </p:nvSpPr>
        <p:spPr>
          <a:xfrm flipH="1">
            <a:off x="1104109"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1" name="Google Shape;1591;p31"/>
          <p:cNvSpPr/>
          <p:nvPr/>
        </p:nvSpPr>
        <p:spPr>
          <a:xfrm flipH="1">
            <a:off x="1178082" y="606597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2" name="Google Shape;1592;p31"/>
          <p:cNvSpPr/>
          <p:nvPr/>
        </p:nvSpPr>
        <p:spPr>
          <a:xfrm flipH="1">
            <a:off x="153033" y="5829629"/>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3" name="Google Shape;1593;p31"/>
          <p:cNvSpPr/>
          <p:nvPr/>
        </p:nvSpPr>
        <p:spPr>
          <a:xfrm flipH="1">
            <a:off x="69705"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4" name="Google Shape;1594;p31"/>
          <p:cNvSpPr/>
          <p:nvPr/>
        </p:nvSpPr>
        <p:spPr>
          <a:xfrm flipH="1">
            <a:off x="1255556"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5" name="Google Shape;1595;p31"/>
          <p:cNvSpPr/>
          <p:nvPr/>
        </p:nvSpPr>
        <p:spPr>
          <a:xfrm>
            <a:off x="9326639" y="133539"/>
            <a:ext cx="1691005" cy="31630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96" name="Google Shape;1596;p31"/>
          <p:cNvGrpSpPr/>
          <p:nvPr/>
        </p:nvGrpSpPr>
        <p:grpSpPr>
          <a:xfrm>
            <a:off x="10292801" y="0"/>
            <a:ext cx="1899232" cy="1462688"/>
            <a:chOff x="7719601" y="0"/>
            <a:chExt cx="1424424" cy="1097016"/>
          </a:xfrm>
        </p:grpSpPr>
        <p:sp>
          <p:nvSpPr>
            <p:cNvPr id="1597" name="Google Shape;1597;p31"/>
            <p:cNvSpPr/>
            <p:nvPr/>
          </p:nvSpPr>
          <p:spPr>
            <a:xfrm>
              <a:off x="7719601" y="219"/>
              <a:ext cx="1424424" cy="1096797"/>
            </a:xfrm>
            <a:custGeom>
              <a:avLst/>
              <a:gdLst/>
              <a:ahLst/>
              <a:cxnLst/>
              <a:rect l="l" t="t" r="r" b="b"/>
              <a:pathLst>
                <a:path w="52029" h="40062" extrusionOk="0">
                  <a:moveTo>
                    <a:pt x="3658" y="1"/>
                  </a:moveTo>
                  <a:cubicBezTo>
                    <a:pt x="3000" y="501"/>
                    <a:pt x="2384" y="1042"/>
                    <a:pt x="1875" y="1700"/>
                  </a:cubicBezTo>
                  <a:cubicBezTo>
                    <a:pt x="526" y="3417"/>
                    <a:pt x="1" y="5983"/>
                    <a:pt x="1234" y="7790"/>
                  </a:cubicBezTo>
                  <a:cubicBezTo>
                    <a:pt x="2129" y="9104"/>
                    <a:pt x="3495" y="9605"/>
                    <a:pt x="5028" y="9605"/>
                  </a:cubicBezTo>
                  <a:cubicBezTo>
                    <a:pt x="6664" y="9605"/>
                    <a:pt x="8489" y="9035"/>
                    <a:pt x="10132" y="8274"/>
                  </a:cubicBezTo>
                  <a:lnTo>
                    <a:pt x="10132" y="8274"/>
                  </a:lnTo>
                  <a:cubicBezTo>
                    <a:pt x="8249" y="9865"/>
                    <a:pt x="7649" y="13047"/>
                    <a:pt x="9257" y="15022"/>
                  </a:cubicBezTo>
                  <a:cubicBezTo>
                    <a:pt x="10127" y="16082"/>
                    <a:pt x="11471" y="16583"/>
                    <a:pt x="12831" y="16583"/>
                  </a:cubicBezTo>
                  <a:cubicBezTo>
                    <a:pt x="14633" y="16583"/>
                    <a:pt x="16463" y="15701"/>
                    <a:pt x="17246" y="14072"/>
                  </a:cubicBezTo>
                  <a:lnTo>
                    <a:pt x="17246" y="14072"/>
                  </a:lnTo>
                  <a:cubicBezTo>
                    <a:pt x="16272" y="17205"/>
                    <a:pt x="15788" y="21554"/>
                    <a:pt x="18796" y="22911"/>
                  </a:cubicBezTo>
                  <a:cubicBezTo>
                    <a:pt x="19276" y="23127"/>
                    <a:pt x="19774" y="23222"/>
                    <a:pt x="20275" y="23222"/>
                  </a:cubicBezTo>
                  <a:cubicBezTo>
                    <a:pt x="21931" y="23222"/>
                    <a:pt x="23628" y="22185"/>
                    <a:pt x="24894" y="20995"/>
                  </a:cubicBezTo>
                  <a:cubicBezTo>
                    <a:pt x="26536" y="19446"/>
                    <a:pt x="27993" y="17521"/>
                    <a:pt x="30143" y="16805"/>
                  </a:cubicBezTo>
                  <a:lnTo>
                    <a:pt x="30143" y="16805"/>
                  </a:lnTo>
                  <a:cubicBezTo>
                    <a:pt x="27535" y="18071"/>
                    <a:pt x="28360" y="22453"/>
                    <a:pt x="30959" y="23720"/>
                  </a:cubicBezTo>
                  <a:cubicBezTo>
                    <a:pt x="31817" y="24135"/>
                    <a:pt x="32732" y="24310"/>
                    <a:pt x="33665" y="24310"/>
                  </a:cubicBezTo>
                  <a:cubicBezTo>
                    <a:pt x="35331" y="24310"/>
                    <a:pt x="37053" y="23751"/>
                    <a:pt x="38607" y="23003"/>
                  </a:cubicBezTo>
                  <a:lnTo>
                    <a:pt x="38607" y="23003"/>
                  </a:lnTo>
                  <a:cubicBezTo>
                    <a:pt x="36450" y="24278"/>
                    <a:pt x="35308" y="27194"/>
                    <a:pt x="36366" y="29460"/>
                  </a:cubicBezTo>
                  <a:cubicBezTo>
                    <a:pt x="37095" y="31022"/>
                    <a:pt x="38857" y="31945"/>
                    <a:pt x="40560" y="31945"/>
                  </a:cubicBezTo>
                  <a:cubicBezTo>
                    <a:pt x="41309" y="31945"/>
                    <a:pt x="42047" y="31766"/>
                    <a:pt x="42681" y="31384"/>
                  </a:cubicBezTo>
                  <a:lnTo>
                    <a:pt x="42681" y="31384"/>
                  </a:lnTo>
                  <a:cubicBezTo>
                    <a:pt x="40873" y="33034"/>
                    <a:pt x="40815" y="36291"/>
                    <a:pt x="42498" y="38157"/>
                  </a:cubicBezTo>
                  <a:cubicBezTo>
                    <a:pt x="43663" y="39442"/>
                    <a:pt x="45396" y="40061"/>
                    <a:pt x="47151" y="40061"/>
                  </a:cubicBezTo>
                  <a:cubicBezTo>
                    <a:pt x="48206" y="40061"/>
                    <a:pt x="49269" y="39837"/>
                    <a:pt x="50221" y="39399"/>
                  </a:cubicBezTo>
                  <a:cubicBezTo>
                    <a:pt x="50871" y="39091"/>
                    <a:pt x="51479" y="38707"/>
                    <a:pt x="52029" y="38257"/>
                  </a:cubicBezTo>
                  <a:lnTo>
                    <a:pt x="520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1"/>
            <p:cNvSpPr/>
            <p:nvPr/>
          </p:nvSpPr>
          <p:spPr>
            <a:xfrm>
              <a:off x="7719601" y="0"/>
              <a:ext cx="1424424" cy="1096633"/>
            </a:xfrm>
            <a:custGeom>
              <a:avLst/>
              <a:gdLst/>
              <a:ahLst/>
              <a:cxnLst/>
              <a:rect l="l" t="t" r="r" b="b"/>
              <a:pathLst>
                <a:path w="52029" h="40056" extrusionOk="0">
                  <a:moveTo>
                    <a:pt x="3658" y="1"/>
                  </a:moveTo>
                  <a:cubicBezTo>
                    <a:pt x="3000" y="500"/>
                    <a:pt x="2384" y="1042"/>
                    <a:pt x="1875" y="1692"/>
                  </a:cubicBezTo>
                  <a:cubicBezTo>
                    <a:pt x="526" y="3416"/>
                    <a:pt x="1" y="5974"/>
                    <a:pt x="1226" y="7790"/>
                  </a:cubicBezTo>
                  <a:cubicBezTo>
                    <a:pt x="2123" y="9103"/>
                    <a:pt x="3490" y="9604"/>
                    <a:pt x="5023" y="9604"/>
                  </a:cubicBezTo>
                  <a:cubicBezTo>
                    <a:pt x="6660" y="9604"/>
                    <a:pt x="8487" y="9031"/>
                    <a:pt x="10132" y="8265"/>
                  </a:cubicBezTo>
                  <a:lnTo>
                    <a:pt x="10132" y="8265"/>
                  </a:lnTo>
                  <a:cubicBezTo>
                    <a:pt x="8249" y="9856"/>
                    <a:pt x="7641" y="13047"/>
                    <a:pt x="9257" y="15013"/>
                  </a:cubicBezTo>
                  <a:cubicBezTo>
                    <a:pt x="10127" y="16077"/>
                    <a:pt x="11473" y="16581"/>
                    <a:pt x="12833" y="16581"/>
                  </a:cubicBezTo>
                  <a:cubicBezTo>
                    <a:pt x="14635" y="16581"/>
                    <a:pt x="16463" y="15697"/>
                    <a:pt x="17246" y="14063"/>
                  </a:cubicBezTo>
                  <a:lnTo>
                    <a:pt x="17246" y="14063"/>
                  </a:lnTo>
                  <a:cubicBezTo>
                    <a:pt x="16263" y="17204"/>
                    <a:pt x="15788" y="21553"/>
                    <a:pt x="18796" y="22911"/>
                  </a:cubicBezTo>
                  <a:cubicBezTo>
                    <a:pt x="19276" y="23126"/>
                    <a:pt x="19774" y="23221"/>
                    <a:pt x="20275" y="23221"/>
                  </a:cubicBezTo>
                  <a:cubicBezTo>
                    <a:pt x="21931" y="23221"/>
                    <a:pt x="23628" y="22184"/>
                    <a:pt x="24894" y="20995"/>
                  </a:cubicBezTo>
                  <a:cubicBezTo>
                    <a:pt x="26536" y="19437"/>
                    <a:pt x="27993" y="17513"/>
                    <a:pt x="30143" y="16804"/>
                  </a:cubicBezTo>
                  <a:lnTo>
                    <a:pt x="30143" y="16804"/>
                  </a:lnTo>
                  <a:cubicBezTo>
                    <a:pt x="27535" y="18062"/>
                    <a:pt x="28360" y="22453"/>
                    <a:pt x="30959" y="23719"/>
                  </a:cubicBezTo>
                  <a:cubicBezTo>
                    <a:pt x="31817" y="24135"/>
                    <a:pt x="32732" y="24310"/>
                    <a:pt x="33665" y="24310"/>
                  </a:cubicBezTo>
                  <a:cubicBezTo>
                    <a:pt x="35331" y="24310"/>
                    <a:pt x="37053" y="23751"/>
                    <a:pt x="38607" y="23003"/>
                  </a:cubicBezTo>
                  <a:lnTo>
                    <a:pt x="38607" y="23003"/>
                  </a:lnTo>
                  <a:cubicBezTo>
                    <a:pt x="36450" y="24269"/>
                    <a:pt x="35308" y="27185"/>
                    <a:pt x="36366" y="29459"/>
                  </a:cubicBezTo>
                  <a:cubicBezTo>
                    <a:pt x="37095" y="31021"/>
                    <a:pt x="38857" y="31945"/>
                    <a:pt x="40560" y="31945"/>
                  </a:cubicBezTo>
                  <a:cubicBezTo>
                    <a:pt x="41309" y="31945"/>
                    <a:pt x="42047" y="31766"/>
                    <a:pt x="42681" y="31384"/>
                  </a:cubicBezTo>
                  <a:lnTo>
                    <a:pt x="42681" y="31384"/>
                  </a:lnTo>
                  <a:cubicBezTo>
                    <a:pt x="40873" y="33033"/>
                    <a:pt x="40815" y="36291"/>
                    <a:pt x="42498" y="38157"/>
                  </a:cubicBezTo>
                  <a:cubicBezTo>
                    <a:pt x="43661" y="39439"/>
                    <a:pt x="45390" y="40055"/>
                    <a:pt x="47140" y="40055"/>
                  </a:cubicBezTo>
                  <a:cubicBezTo>
                    <a:pt x="48199" y="40055"/>
                    <a:pt x="49266" y="39830"/>
                    <a:pt x="50221" y="39390"/>
                  </a:cubicBezTo>
                  <a:cubicBezTo>
                    <a:pt x="50871" y="39090"/>
                    <a:pt x="51479" y="38707"/>
                    <a:pt x="52029" y="38265"/>
                  </a:cubicBezTo>
                  <a:lnTo>
                    <a:pt x="52029" y="36291"/>
                  </a:lnTo>
                  <a:cubicBezTo>
                    <a:pt x="51636" y="36352"/>
                    <a:pt x="51237" y="36384"/>
                    <a:pt x="50840" y="36384"/>
                  </a:cubicBezTo>
                  <a:cubicBezTo>
                    <a:pt x="49083" y="36384"/>
                    <a:pt x="47351" y="35774"/>
                    <a:pt x="46189" y="34483"/>
                  </a:cubicBezTo>
                  <a:cubicBezTo>
                    <a:pt x="44497" y="32617"/>
                    <a:pt x="44564" y="29359"/>
                    <a:pt x="46364" y="27710"/>
                  </a:cubicBezTo>
                  <a:lnTo>
                    <a:pt x="46364" y="27710"/>
                  </a:lnTo>
                  <a:cubicBezTo>
                    <a:pt x="45728" y="28093"/>
                    <a:pt x="44990" y="28272"/>
                    <a:pt x="44240" y="28272"/>
                  </a:cubicBezTo>
                  <a:cubicBezTo>
                    <a:pt x="42543" y="28272"/>
                    <a:pt x="40791" y="27352"/>
                    <a:pt x="40057" y="25785"/>
                  </a:cubicBezTo>
                  <a:cubicBezTo>
                    <a:pt x="38991" y="23511"/>
                    <a:pt x="40140" y="20587"/>
                    <a:pt x="42290" y="19320"/>
                  </a:cubicBezTo>
                  <a:lnTo>
                    <a:pt x="42290" y="19320"/>
                  </a:lnTo>
                  <a:cubicBezTo>
                    <a:pt x="40735" y="20068"/>
                    <a:pt x="39012" y="20631"/>
                    <a:pt x="37348" y="20631"/>
                  </a:cubicBezTo>
                  <a:cubicBezTo>
                    <a:pt x="36417" y="20631"/>
                    <a:pt x="35505" y="20455"/>
                    <a:pt x="34650" y="20037"/>
                  </a:cubicBezTo>
                  <a:cubicBezTo>
                    <a:pt x="32042" y="18762"/>
                    <a:pt x="31226" y="14380"/>
                    <a:pt x="33825" y="13122"/>
                  </a:cubicBezTo>
                  <a:lnTo>
                    <a:pt x="33825" y="13122"/>
                  </a:lnTo>
                  <a:cubicBezTo>
                    <a:pt x="31684" y="13830"/>
                    <a:pt x="30226" y="15755"/>
                    <a:pt x="28577" y="17304"/>
                  </a:cubicBezTo>
                  <a:cubicBezTo>
                    <a:pt x="27319" y="18498"/>
                    <a:pt x="25621" y="19535"/>
                    <a:pt x="23971" y="19535"/>
                  </a:cubicBezTo>
                  <a:cubicBezTo>
                    <a:pt x="23467" y="19535"/>
                    <a:pt x="22968" y="19439"/>
                    <a:pt x="22487" y="19220"/>
                  </a:cubicBezTo>
                  <a:cubicBezTo>
                    <a:pt x="19479" y="17879"/>
                    <a:pt x="19954" y="13530"/>
                    <a:pt x="20937" y="10381"/>
                  </a:cubicBezTo>
                  <a:lnTo>
                    <a:pt x="20937" y="10381"/>
                  </a:lnTo>
                  <a:cubicBezTo>
                    <a:pt x="20150" y="12017"/>
                    <a:pt x="18323" y="12897"/>
                    <a:pt x="16524" y="12897"/>
                  </a:cubicBezTo>
                  <a:cubicBezTo>
                    <a:pt x="15162" y="12897"/>
                    <a:pt x="13816" y="12393"/>
                    <a:pt x="12947" y="11331"/>
                  </a:cubicBezTo>
                  <a:cubicBezTo>
                    <a:pt x="11331" y="9365"/>
                    <a:pt x="11948" y="6182"/>
                    <a:pt x="13822" y="4591"/>
                  </a:cubicBezTo>
                  <a:lnTo>
                    <a:pt x="13822" y="4591"/>
                  </a:lnTo>
                  <a:cubicBezTo>
                    <a:pt x="12174" y="5357"/>
                    <a:pt x="10349" y="5930"/>
                    <a:pt x="8713" y="5930"/>
                  </a:cubicBezTo>
                  <a:cubicBezTo>
                    <a:pt x="7183" y="5930"/>
                    <a:pt x="5818" y="5429"/>
                    <a:pt x="4916" y="4116"/>
                  </a:cubicBezTo>
                  <a:cubicBezTo>
                    <a:pt x="4108" y="2916"/>
                    <a:pt x="4066" y="1392"/>
                    <a:pt x="45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31"/>
          <p:cNvGrpSpPr/>
          <p:nvPr/>
        </p:nvGrpSpPr>
        <p:grpSpPr>
          <a:xfrm rot="10800000">
            <a:off x="11236138" y="133524"/>
            <a:ext cx="865036" cy="551904"/>
            <a:chOff x="-917837" y="810550"/>
            <a:chExt cx="3291615" cy="2100092"/>
          </a:xfrm>
        </p:grpSpPr>
        <p:sp>
          <p:nvSpPr>
            <p:cNvPr id="1600" name="Google Shape;1600;p31"/>
            <p:cNvSpPr/>
            <p:nvPr/>
          </p:nvSpPr>
          <p:spPr>
            <a:xfrm>
              <a:off x="-917837" y="810550"/>
              <a:ext cx="3291608" cy="2100087"/>
            </a:xfrm>
            <a:custGeom>
              <a:avLst/>
              <a:gdLst/>
              <a:ahLst/>
              <a:cxnLst/>
              <a:rect l="l" t="t" r="r" b="b"/>
              <a:pathLst>
                <a:path w="19462" h="12417" extrusionOk="0">
                  <a:moveTo>
                    <a:pt x="9611" y="1"/>
                  </a:moveTo>
                  <a:cubicBezTo>
                    <a:pt x="9349" y="1"/>
                    <a:pt x="9089" y="56"/>
                    <a:pt x="8848" y="178"/>
                  </a:cubicBezTo>
                  <a:cubicBezTo>
                    <a:pt x="7556" y="819"/>
                    <a:pt x="7515" y="2602"/>
                    <a:pt x="7648" y="4043"/>
                  </a:cubicBezTo>
                  <a:cubicBezTo>
                    <a:pt x="6940" y="2236"/>
                    <a:pt x="5415" y="778"/>
                    <a:pt x="3566" y="170"/>
                  </a:cubicBezTo>
                  <a:cubicBezTo>
                    <a:pt x="3352" y="95"/>
                    <a:pt x="3105" y="47"/>
                    <a:pt x="2870" y="47"/>
                  </a:cubicBezTo>
                  <a:cubicBezTo>
                    <a:pt x="2500" y="47"/>
                    <a:pt x="2159" y="165"/>
                    <a:pt x="2016" y="486"/>
                  </a:cubicBezTo>
                  <a:cubicBezTo>
                    <a:pt x="1891" y="769"/>
                    <a:pt x="1983" y="1103"/>
                    <a:pt x="2108" y="1394"/>
                  </a:cubicBezTo>
                  <a:cubicBezTo>
                    <a:pt x="2649" y="2636"/>
                    <a:pt x="3724" y="3652"/>
                    <a:pt x="4999" y="4135"/>
                  </a:cubicBezTo>
                  <a:cubicBezTo>
                    <a:pt x="4082" y="3894"/>
                    <a:pt x="3133" y="3752"/>
                    <a:pt x="2183" y="3685"/>
                  </a:cubicBezTo>
                  <a:cubicBezTo>
                    <a:pt x="2060" y="3676"/>
                    <a:pt x="1935" y="3671"/>
                    <a:pt x="1810" y="3671"/>
                  </a:cubicBezTo>
                  <a:cubicBezTo>
                    <a:pt x="1348" y="3671"/>
                    <a:pt x="886" y="3750"/>
                    <a:pt x="558" y="4052"/>
                  </a:cubicBezTo>
                  <a:cubicBezTo>
                    <a:pt x="0" y="4560"/>
                    <a:pt x="100" y="5526"/>
                    <a:pt x="583" y="6126"/>
                  </a:cubicBezTo>
                  <a:cubicBezTo>
                    <a:pt x="1133" y="6809"/>
                    <a:pt x="2508" y="7609"/>
                    <a:pt x="3399" y="7626"/>
                  </a:cubicBezTo>
                  <a:cubicBezTo>
                    <a:pt x="3405" y="7626"/>
                    <a:pt x="3412" y="7626"/>
                    <a:pt x="3418" y="7626"/>
                  </a:cubicBezTo>
                  <a:cubicBezTo>
                    <a:pt x="4116" y="7626"/>
                    <a:pt x="4734" y="7226"/>
                    <a:pt x="5295" y="6781"/>
                  </a:cubicBezTo>
                  <a:lnTo>
                    <a:pt x="5295" y="6781"/>
                  </a:lnTo>
                  <a:cubicBezTo>
                    <a:pt x="4766" y="7247"/>
                    <a:pt x="4352" y="7837"/>
                    <a:pt x="3957" y="8426"/>
                  </a:cubicBezTo>
                  <a:cubicBezTo>
                    <a:pt x="3757" y="8726"/>
                    <a:pt x="3549" y="9050"/>
                    <a:pt x="3499" y="9409"/>
                  </a:cubicBezTo>
                  <a:cubicBezTo>
                    <a:pt x="3352" y="10418"/>
                    <a:pt x="4492" y="11298"/>
                    <a:pt x="5437" y="11298"/>
                  </a:cubicBezTo>
                  <a:cubicBezTo>
                    <a:pt x="5506" y="11298"/>
                    <a:pt x="5574" y="11293"/>
                    <a:pt x="5640" y="11283"/>
                  </a:cubicBezTo>
                  <a:cubicBezTo>
                    <a:pt x="6590" y="11167"/>
                    <a:pt x="7331" y="10300"/>
                    <a:pt x="7581" y="9425"/>
                  </a:cubicBezTo>
                  <a:cubicBezTo>
                    <a:pt x="7723" y="8926"/>
                    <a:pt x="7715" y="8392"/>
                    <a:pt x="7673" y="7876"/>
                  </a:cubicBezTo>
                  <a:lnTo>
                    <a:pt x="7673" y="7876"/>
                  </a:lnTo>
                  <a:cubicBezTo>
                    <a:pt x="8081" y="8776"/>
                    <a:pt x="8581" y="9634"/>
                    <a:pt x="9148" y="10433"/>
                  </a:cubicBezTo>
                  <a:cubicBezTo>
                    <a:pt x="9681" y="11167"/>
                    <a:pt x="10497" y="11558"/>
                    <a:pt x="11247" y="12058"/>
                  </a:cubicBezTo>
                  <a:cubicBezTo>
                    <a:pt x="11523" y="12240"/>
                    <a:pt x="11894" y="12416"/>
                    <a:pt x="12211" y="12416"/>
                  </a:cubicBezTo>
                  <a:cubicBezTo>
                    <a:pt x="12400" y="12416"/>
                    <a:pt x="12570" y="12353"/>
                    <a:pt x="12688" y="12191"/>
                  </a:cubicBezTo>
                  <a:cubicBezTo>
                    <a:pt x="12230" y="10450"/>
                    <a:pt x="11164" y="8884"/>
                    <a:pt x="9706" y="7817"/>
                  </a:cubicBezTo>
                  <a:lnTo>
                    <a:pt x="9706" y="7817"/>
                  </a:lnTo>
                  <a:cubicBezTo>
                    <a:pt x="11847" y="8326"/>
                    <a:pt x="14046" y="8634"/>
                    <a:pt x="16254" y="8717"/>
                  </a:cubicBezTo>
                  <a:cubicBezTo>
                    <a:pt x="16345" y="8721"/>
                    <a:pt x="16431" y="8723"/>
                    <a:pt x="16512" y="8723"/>
                  </a:cubicBezTo>
                  <a:cubicBezTo>
                    <a:pt x="19461" y="8723"/>
                    <a:pt x="15530" y="6407"/>
                    <a:pt x="14638" y="6010"/>
                  </a:cubicBezTo>
                  <a:cubicBezTo>
                    <a:pt x="16421" y="5029"/>
                    <a:pt x="14629" y="4298"/>
                    <a:pt x="12846" y="4298"/>
                  </a:cubicBezTo>
                  <a:cubicBezTo>
                    <a:pt x="11990" y="4298"/>
                    <a:pt x="11136" y="4466"/>
                    <a:pt x="10680" y="4856"/>
                  </a:cubicBezTo>
                  <a:lnTo>
                    <a:pt x="10680" y="4856"/>
                  </a:lnTo>
                  <a:cubicBezTo>
                    <a:pt x="11572" y="4046"/>
                    <a:pt x="12100" y="2759"/>
                    <a:pt x="11755" y="1602"/>
                  </a:cubicBezTo>
                  <a:cubicBezTo>
                    <a:pt x="11476" y="688"/>
                    <a:pt x="10531" y="1"/>
                    <a:pt x="9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1"/>
            <p:cNvSpPr/>
            <p:nvPr/>
          </p:nvSpPr>
          <p:spPr>
            <a:xfrm>
              <a:off x="436224" y="1551344"/>
              <a:ext cx="1937553" cy="1359298"/>
            </a:xfrm>
            <a:custGeom>
              <a:avLst/>
              <a:gdLst/>
              <a:ahLst/>
              <a:cxnLst/>
              <a:rect l="l" t="t" r="r" b="b"/>
              <a:pathLst>
                <a:path w="11456" h="8037" extrusionOk="0">
                  <a:moveTo>
                    <a:pt x="5740" y="0"/>
                  </a:moveTo>
                  <a:cubicBezTo>
                    <a:pt x="4827" y="0"/>
                    <a:pt x="4105" y="628"/>
                    <a:pt x="3153" y="628"/>
                  </a:cubicBezTo>
                  <a:cubicBezTo>
                    <a:pt x="3008" y="628"/>
                    <a:pt x="2857" y="614"/>
                    <a:pt x="2700" y="580"/>
                  </a:cubicBezTo>
                  <a:lnTo>
                    <a:pt x="2700" y="580"/>
                  </a:lnTo>
                  <a:cubicBezTo>
                    <a:pt x="3099" y="847"/>
                    <a:pt x="3516" y="1113"/>
                    <a:pt x="3933" y="1388"/>
                  </a:cubicBezTo>
                  <a:cubicBezTo>
                    <a:pt x="4158" y="1521"/>
                    <a:pt x="4407" y="1738"/>
                    <a:pt x="4341" y="1988"/>
                  </a:cubicBezTo>
                  <a:cubicBezTo>
                    <a:pt x="4280" y="2217"/>
                    <a:pt x="4045" y="2289"/>
                    <a:pt x="3803" y="2289"/>
                  </a:cubicBezTo>
                  <a:cubicBezTo>
                    <a:pt x="3711" y="2289"/>
                    <a:pt x="3618" y="2279"/>
                    <a:pt x="3533" y="2263"/>
                  </a:cubicBezTo>
                  <a:cubicBezTo>
                    <a:pt x="2683" y="2096"/>
                    <a:pt x="1850" y="1846"/>
                    <a:pt x="1058" y="1505"/>
                  </a:cubicBezTo>
                  <a:lnTo>
                    <a:pt x="1058" y="1505"/>
                  </a:lnTo>
                  <a:cubicBezTo>
                    <a:pt x="1375" y="2179"/>
                    <a:pt x="1675" y="2971"/>
                    <a:pt x="1350" y="3646"/>
                  </a:cubicBezTo>
                  <a:cubicBezTo>
                    <a:pt x="1292" y="3796"/>
                    <a:pt x="1183" y="3937"/>
                    <a:pt x="1042" y="4004"/>
                  </a:cubicBezTo>
                  <a:cubicBezTo>
                    <a:pt x="977" y="4033"/>
                    <a:pt x="912" y="4047"/>
                    <a:pt x="848" y="4047"/>
                  </a:cubicBezTo>
                  <a:cubicBezTo>
                    <a:pt x="526" y="4047"/>
                    <a:pt x="208" y="3722"/>
                    <a:pt x="0" y="3437"/>
                  </a:cubicBezTo>
                  <a:lnTo>
                    <a:pt x="0" y="3437"/>
                  </a:lnTo>
                  <a:cubicBezTo>
                    <a:pt x="950" y="5379"/>
                    <a:pt x="1417" y="6470"/>
                    <a:pt x="3241" y="7678"/>
                  </a:cubicBezTo>
                  <a:cubicBezTo>
                    <a:pt x="3517" y="7860"/>
                    <a:pt x="3888" y="8036"/>
                    <a:pt x="4205" y="8036"/>
                  </a:cubicBezTo>
                  <a:cubicBezTo>
                    <a:pt x="4394" y="8036"/>
                    <a:pt x="4564" y="7973"/>
                    <a:pt x="4682" y="7811"/>
                  </a:cubicBezTo>
                  <a:cubicBezTo>
                    <a:pt x="4224" y="6070"/>
                    <a:pt x="3158" y="4504"/>
                    <a:pt x="1700" y="3437"/>
                  </a:cubicBezTo>
                  <a:lnTo>
                    <a:pt x="1700" y="3437"/>
                  </a:lnTo>
                  <a:cubicBezTo>
                    <a:pt x="3841" y="3946"/>
                    <a:pt x="6040" y="4254"/>
                    <a:pt x="8248" y="4337"/>
                  </a:cubicBezTo>
                  <a:cubicBezTo>
                    <a:pt x="8339" y="4341"/>
                    <a:pt x="8425" y="4343"/>
                    <a:pt x="8506" y="4343"/>
                  </a:cubicBezTo>
                  <a:cubicBezTo>
                    <a:pt x="11455" y="4343"/>
                    <a:pt x="7524" y="2027"/>
                    <a:pt x="6632" y="1621"/>
                  </a:cubicBezTo>
                  <a:lnTo>
                    <a:pt x="6632" y="1621"/>
                  </a:lnTo>
                  <a:cubicBezTo>
                    <a:pt x="6648" y="1628"/>
                    <a:pt x="6665" y="1631"/>
                    <a:pt x="6682" y="1631"/>
                  </a:cubicBezTo>
                  <a:cubicBezTo>
                    <a:pt x="6939" y="1631"/>
                    <a:pt x="7388" y="997"/>
                    <a:pt x="7365" y="772"/>
                  </a:cubicBezTo>
                  <a:cubicBezTo>
                    <a:pt x="7307" y="347"/>
                    <a:pt x="6657" y="188"/>
                    <a:pt x="6324" y="88"/>
                  </a:cubicBezTo>
                  <a:cubicBezTo>
                    <a:pt x="6119" y="26"/>
                    <a:pt x="5926" y="0"/>
                    <a:pt x="57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1"/>
            <p:cNvSpPr/>
            <p:nvPr/>
          </p:nvSpPr>
          <p:spPr>
            <a:xfrm>
              <a:off x="109294" y="1640983"/>
              <a:ext cx="766666" cy="360416"/>
            </a:xfrm>
            <a:custGeom>
              <a:avLst/>
              <a:gdLst/>
              <a:ahLst/>
              <a:cxnLst/>
              <a:rect l="l" t="t" r="r" b="b"/>
              <a:pathLst>
                <a:path w="4533" h="2131" extrusionOk="0">
                  <a:moveTo>
                    <a:pt x="1530" y="0"/>
                  </a:moveTo>
                  <a:cubicBezTo>
                    <a:pt x="1187" y="0"/>
                    <a:pt x="888" y="84"/>
                    <a:pt x="700" y="317"/>
                  </a:cubicBezTo>
                  <a:cubicBezTo>
                    <a:pt x="0" y="1175"/>
                    <a:pt x="1483" y="1799"/>
                    <a:pt x="2167" y="2008"/>
                  </a:cubicBezTo>
                  <a:cubicBezTo>
                    <a:pt x="2434" y="2084"/>
                    <a:pt x="2715" y="2130"/>
                    <a:pt x="2992" y="2130"/>
                  </a:cubicBezTo>
                  <a:cubicBezTo>
                    <a:pt x="3380" y="2130"/>
                    <a:pt x="3758" y="2040"/>
                    <a:pt x="4074" y="1816"/>
                  </a:cubicBezTo>
                  <a:cubicBezTo>
                    <a:pt x="4324" y="1633"/>
                    <a:pt x="4533" y="1316"/>
                    <a:pt x="4433" y="1025"/>
                  </a:cubicBezTo>
                  <a:cubicBezTo>
                    <a:pt x="4341" y="758"/>
                    <a:pt x="4016" y="633"/>
                    <a:pt x="3733" y="550"/>
                  </a:cubicBezTo>
                  <a:cubicBezTo>
                    <a:pt x="3252" y="407"/>
                    <a:pt x="2284"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3" name="Google Shape;1603;p31"/>
          <p:cNvGrpSpPr/>
          <p:nvPr/>
        </p:nvGrpSpPr>
        <p:grpSpPr>
          <a:xfrm>
            <a:off x="10712848" y="459071"/>
            <a:ext cx="655689" cy="418339"/>
            <a:chOff x="-917837" y="810550"/>
            <a:chExt cx="3291615" cy="2100092"/>
          </a:xfrm>
        </p:grpSpPr>
        <p:sp>
          <p:nvSpPr>
            <p:cNvPr id="1604" name="Google Shape;1604;p31"/>
            <p:cNvSpPr/>
            <p:nvPr/>
          </p:nvSpPr>
          <p:spPr>
            <a:xfrm>
              <a:off x="-917837" y="810550"/>
              <a:ext cx="3291608" cy="2100087"/>
            </a:xfrm>
            <a:custGeom>
              <a:avLst/>
              <a:gdLst/>
              <a:ahLst/>
              <a:cxnLst/>
              <a:rect l="l" t="t" r="r" b="b"/>
              <a:pathLst>
                <a:path w="19462" h="12417" extrusionOk="0">
                  <a:moveTo>
                    <a:pt x="9611" y="1"/>
                  </a:moveTo>
                  <a:cubicBezTo>
                    <a:pt x="9349" y="1"/>
                    <a:pt x="9089" y="56"/>
                    <a:pt x="8848" y="178"/>
                  </a:cubicBezTo>
                  <a:cubicBezTo>
                    <a:pt x="7556" y="819"/>
                    <a:pt x="7515" y="2602"/>
                    <a:pt x="7648" y="4043"/>
                  </a:cubicBezTo>
                  <a:cubicBezTo>
                    <a:pt x="6940" y="2236"/>
                    <a:pt x="5415" y="778"/>
                    <a:pt x="3566" y="170"/>
                  </a:cubicBezTo>
                  <a:cubicBezTo>
                    <a:pt x="3352" y="95"/>
                    <a:pt x="3105" y="47"/>
                    <a:pt x="2870" y="47"/>
                  </a:cubicBezTo>
                  <a:cubicBezTo>
                    <a:pt x="2500" y="47"/>
                    <a:pt x="2159" y="165"/>
                    <a:pt x="2016" y="486"/>
                  </a:cubicBezTo>
                  <a:cubicBezTo>
                    <a:pt x="1891" y="769"/>
                    <a:pt x="1983" y="1103"/>
                    <a:pt x="2108" y="1394"/>
                  </a:cubicBezTo>
                  <a:cubicBezTo>
                    <a:pt x="2649" y="2636"/>
                    <a:pt x="3724" y="3652"/>
                    <a:pt x="4999" y="4135"/>
                  </a:cubicBezTo>
                  <a:cubicBezTo>
                    <a:pt x="4082" y="3894"/>
                    <a:pt x="3133" y="3752"/>
                    <a:pt x="2183" y="3685"/>
                  </a:cubicBezTo>
                  <a:cubicBezTo>
                    <a:pt x="2060" y="3676"/>
                    <a:pt x="1935" y="3671"/>
                    <a:pt x="1810" y="3671"/>
                  </a:cubicBezTo>
                  <a:cubicBezTo>
                    <a:pt x="1348" y="3671"/>
                    <a:pt x="886" y="3750"/>
                    <a:pt x="558" y="4052"/>
                  </a:cubicBezTo>
                  <a:cubicBezTo>
                    <a:pt x="0" y="4560"/>
                    <a:pt x="100" y="5526"/>
                    <a:pt x="583" y="6126"/>
                  </a:cubicBezTo>
                  <a:cubicBezTo>
                    <a:pt x="1133" y="6809"/>
                    <a:pt x="2508" y="7609"/>
                    <a:pt x="3399" y="7626"/>
                  </a:cubicBezTo>
                  <a:cubicBezTo>
                    <a:pt x="3405" y="7626"/>
                    <a:pt x="3412" y="7626"/>
                    <a:pt x="3418" y="7626"/>
                  </a:cubicBezTo>
                  <a:cubicBezTo>
                    <a:pt x="4116" y="7626"/>
                    <a:pt x="4734" y="7226"/>
                    <a:pt x="5295" y="6781"/>
                  </a:cubicBezTo>
                  <a:lnTo>
                    <a:pt x="5295" y="6781"/>
                  </a:lnTo>
                  <a:cubicBezTo>
                    <a:pt x="4766" y="7247"/>
                    <a:pt x="4352" y="7837"/>
                    <a:pt x="3957" y="8426"/>
                  </a:cubicBezTo>
                  <a:cubicBezTo>
                    <a:pt x="3757" y="8726"/>
                    <a:pt x="3549" y="9050"/>
                    <a:pt x="3499" y="9409"/>
                  </a:cubicBezTo>
                  <a:cubicBezTo>
                    <a:pt x="3352" y="10418"/>
                    <a:pt x="4492" y="11298"/>
                    <a:pt x="5437" y="11298"/>
                  </a:cubicBezTo>
                  <a:cubicBezTo>
                    <a:pt x="5506" y="11298"/>
                    <a:pt x="5574" y="11293"/>
                    <a:pt x="5640" y="11283"/>
                  </a:cubicBezTo>
                  <a:cubicBezTo>
                    <a:pt x="6590" y="11167"/>
                    <a:pt x="7331" y="10300"/>
                    <a:pt x="7581" y="9425"/>
                  </a:cubicBezTo>
                  <a:cubicBezTo>
                    <a:pt x="7723" y="8926"/>
                    <a:pt x="7715" y="8392"/>
                    <a:pt x="7673" y="7876"/>
                  </a:cubicBezTo>
                  <a:lnTo>
                    <a:pt x="7673" y="7876"/>
                  </a:lnTo>
                  <a:cubicBezTo>
                    <a:pt x="8081" y="8776"/>
                    <a:pt x="8581" y="9634"/>
                    <a:pt x="9148" y="10433"/>
                  </a:cubicBezTo>
                  <a:cubicBezTo>
                    <a:pt x="9681" y="11167"/>
                    <a:pt x="10497" y="11558"/>
                    <a:pt x="11247" y="12058"/>
                  </a:cubicBezTo>
                  <a:cubicBezTo>
                    <a:pt x="11523" y="12240"/>
                    <a:pt x="11894" y="12416"/>
                    <a:pt x="12211" y="12416"/>
                  </a:cubicBezTo>
                  <a:cubicBezTo>
                    <a:pt x="12400" y="12416"/>
                    <a:pt x="12570" y="12353"/>
                    <a:pt x="12688" y="12191"/>
                  </a:cubicBezTo>
                  <a:cubicBezTo>
                    <a:pt x="12230" y="10450"/>
                    <a:pt x="11164" y="8884"/>
                    <a:pt x="9706" y="7817"/>
                  </a:cubicBezTo>
                  <a:lnTo>
                    <a:pt x="9706" y="7817"/>
                  </a:lnTo>
                  <a:cubicBezTo>
                    <a:pt x="11847" y="8326"/>
                    <a:pt x="14046" y="8634"/>
                    <a:pt x="16254" y="8717"/>
                  </a:cubicBezTo>
                  <a:cubicBezTo>
                    <a:pt x="16345" y="8721"/>
                    <a:pt x="16431" y="8723"/>
                    <a:pt x="16512" y="8723"/>
                  </a:cubicBezTo>
                  <a:cubicBezTo>
                    <a:pt x="19461" y="8723"/>
                    <a:pt x="15530" y="6407"/>
                    <a:pt x="14638" y="6010"/>
                  </a:cubicBezTo>
                  <a:cubicBezTo>
                    <a:pt x="16421" y="5029"/>
                    <a:pt x="14629" y="4298"/>
                    <a:pt x="12846" y="4298"/>
                  </a:cubicBezTo>
                  <a:cubicBezTo>
                    <a:pt x="11990" y="4298"/>
                    <a:pt x="11136" y="4466"/>
                    <a:pt x="10680" y="4856"/>
                  </a:cubicBezTo>
                  <a:lnTo>
                    <a:pt x="10680" y="4856"/>
                  </a:lnTo>
                  <a:cubicBezTo>
                    <a:pt x="11572" y="4046"/>
                    <a:pt x="12100" y="2759"/>
                    <a:pt x="11755" y="1602"/>
                  </a:cubicBezTo>
                  <a:cubicBezTo>
                    <a:pt x="11476" y="688"/>
                    <a:pt x="10531" y="1"/>
                    <a:pt x="9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1"/>
            <p:cNvSpPr/>
            <p:nvPr/>
          </p:nvSpPr>
          <p:spPr>
            <a:xfrm>
              <a:off x="436224" y="1551344"/>
              <a:ext cx="1937553" cy="1359298"/>
            </a:xfrm>
            <a:custGeom>
              <a:avLst/>
              <a:gdLst/>
              <a:ahLst/>
              <a:cxnLst/>
              <a:rect l="l" t="t" r="r" b="b"/>
              <a:pathLst>
                <a:path w="11456" h="8037" extrusionOk="0">
                  <a:moveTo>
                    <a:pt x="5740" y="0"/>
                  </a:moveTo>
                  <a:cubicBezTo>
                    <a:pt x="4827" y="0"/>
                    <a:pt x="4105" y="628"/>
                    <a:pt x="3153" y="628"/>
                  </a:cubicBezTo>
                  <a:cubicBezTo>
                    <a:pt x="3008" y="628"/>
                    <a:pt x="2857" y="614"/>
                    <a:pt x="2700" y="580"/>
                  </a:cubicBezTo>
                  <a:lnTo>
                    <a:pt x="2700" y="580"/>
                  </a:lnTo>
                  <a:cubicBezTo>
                    <a:pt x="3099" y="847"/>
                    <a:pt x="3516" y="1113"/>
                    <a:pt x="3933" y="1388"/>
                  </a:cubicBezTo>
                  <a:cubicBezTo>
                    <a:pt x="4158" y="1521"/>
                    <a:pt x="4407" y="1738"/>
                    <a:pt x="4341" y="1988"/>
                  </a:cubicBezTo>
                  <a:cubicBezTo>
                    <a:pt x="4280" y="2217"/>
                    <a:pt x="4045" y="2289"/>
                    <a:pt x="3803" y="2289"/>
                  </a:cubicBezTo>
                  <a:cubicBezTo>
                    <a:pt x="3711" y="2289"/>
                    <a:pt x="3618" y="2279"/>
                    <a:pt x="3533" y="2263"/>
                  </a:cubicBezTo>
                  <a:cubicBezTo>
                    <a:pt x="2683" y="2096"/>
                    <a:pt x="1850" y="1846"/>
                    <a:pt x="1058" y="1505"/>
                  </a:cubicBezTo>
                  <a:lnTo>
                    <a:pt x="1058" y="1505"/>
                  </a:lnTo>
                  <a:cubicBezTo>
                    <a:pt x="1375" y="2179"/>
                    <a:pt x="1675" y="2971"/>
                    <a:pt x="1350" y="3646"/>
                  </a:cubicBezTo>
                  <a:cubicBezTo>
                    <a:pt x="1292" y="3796"/>
                    <a:pt x="1183" y="3937"/>
                    <a:pt x="1042" y="4004"/>
                  </a:cubicBezTo>
                  <a:cubicBezTo>
                    <a:pt x="977" y="4033"/>
                    <a:pt x="912" y="4047"/>
                    <a:pt x="848" y="4047"/>
                  </a:cubicBezTo>
                  <a:cubicBezTo>
                    <a:pt x="526" y="4047"/>
                    <a:pt x="208" y="3722"/>
                    <a:pt x="0" y="3437"/>
                  </a:cubicBezTo>
                  <a:lnTo>
                    <a:pt x="0" y="3437"/>
                  </a:lnTo>
                  <a:cubicBezTo>
                    <a:pt x="950" y="5379"/>
                    <a:pt x="1417" y="6470"/>
                    <a:pt x="3241" y="7678"/>
                  </a:cubicBezTo>
                  <a:cubicBezTo>
                    <a:pt x="3517" y="7860"/>
                    <a:pt x="3888" y="8036"/>
                    <a:pt x="4205" y="8036"/>
                  </a:cubicBezTo>
                  <a:cubicBezTo>
                    <a:pt x="4394" y="8036"/>
                    <a:pt x="4564" y="7973"/>
                    <a:pt x="4682" y="7811"/>
                  </a:cubicBezTo>
                  <a:cubicBezTo>
                    <a:pt x="4224" y="6070"/>
                    <a:pt x="3158" y="4504"/>
                    <a:pt x="1700" y="3437"/>
                  </a:cubicBezTo>
                  <a:lnTo>
                    <a:pt x="1700" y="3437"/>
                  </a:lnTo>
                  <a:cubicBezTo>
                    <a:pt x="3841" y="3946"/>
                    <a:pt x="6040" y="4254"/>
                    <a:pt x="8248" y="4337"/>
                  </a:cubicBezTo>
                  <a:cubicBezTo>
                    <a:pt x="8339" y="4341"/>
                    <a:pt x="8425" y="4343"/>
                    <a:pt x="8506" y="4343"/>
                  </a:cubicBezTo>
                  <a:cubicBezTo>
                    <a:pt x="11455" y="4343"/>
                    <a:pt x="7524" y="2027"/>
                    <a:pt x="6632" y="1621"/>
                  </a:cubicBezTo>
                  <a:lnTo>
                    <a:pt x="6632" y="1621"/>
                  </a:lnTo>
                  <a:cubicBezTo>
                    <a:pt x="6648" y="1628"/>
                    <a:pt x="6665" y="1631"/>
                    <a:pt x="6682" y="1631"/>
                  </a:cubicBezTo>
                  <a:cubicBezTo>
                    <a:pt x="6939" y="1631"/>
                    <a:pt x="7388" y="997"/>
                    <a:pt x="7365" y="772"/>
                  </a:cubicBezTo>
                  <a:cubicBezTo>
                    <a:pt x="7307" y="347"/>
                    <a:pt x="6657" y="188"/>
                    <a:pt x="6324" y="88"/>
                  </a:cubicBezTo>
                  <a:cubicBezTo>
                    <a:pt x="6119" y="26"/>
                    <a:pt x="5926" y="0"/>
                    <a:pt x="57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1"/>
            <p:cNvSpPr/>
            <p:nvPr/>
          </p:nvSpPr>
          <p:spPr>
            <a:xfrm>
              <a:off x="109294" y="1640983"/>
              <a:ext cx="766666" cy="360416"/>
            </a:xfrm>
            <a:custGeom>
              <a:avLst/>
              <a:gdLst/>
              <a:ahLst/>
              <a:cxnLst/>
              <a:rect l="l" t="t" r="r" b="b"/>
              <a:pathLst>
                <a:path w="4533" h="2131" extrusionOk="0">
                  <a:moveTo>
                    <a:pt x="1530" y="0"/>
                  </a:moveTo>
                  <a:cubicBezTo>
                    <a:pt x="1187" y="0"/>
                    <a:pt x="888" y="84"/>
                    <a:pt x="700" y="317"/>
                  </a:cubicBezTo>
                  <a:cubicBezTo>
                    <a:pt x="0" y="1175"/>
                    <a:pt x="1483" y="1799"/>
                    <a:pt x="2167" y="2008"/>
                  </a:cubicBezTo>
                  <a:cubicBezTo>
                    <a:pt x="2434" y="2084"/>
                    <a:pt x="2715" y="2130"/>
                    <a:pt x="2992" y="2130"/>
                  </a:cubicBezTo>
                  <a:cubicBezTo>
                    <a:pt x="3380" y="2130"/>
                    <a:pt x="3758" y="2040"/>
                    <a:pt x="4074" y="1816"/>
                  </a:cubicBezTo>
                  <a:cubicBezTo>
                    <a:pt x="4324" y="1633"/>
                    <a:pt x="4533" y="1316"/>
                    <a:pt x="4433" y="1025"/>
                  </a:cubicBezTo>
                  <a:cubicBezTo>
                    <a:pt x="4341" y="758"/>
                    <a:pt x="4016" y="633"/>
                    <a:pt x="3733" y="550"/>
                  </a:cubicBezTo>
                  <a:cubicBezTo>
                    <a:pt x="3252" y="407"/>
                    <a:pt x="2284"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784904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607"/>
        <p:cNvGrpSpPr/>
        <p:nvPr/>
      </p:nvGrpSpPr>
      <p:grpSpPr>
        <a:xfrm>
          <a:off x="0" y="0"/>
          <a:ext cx="0" cy="0"/>
          <a:chOff x="0" y="0"/>
          <a:chExt cx="0" cy="0"/>
        </a:xfrm>
      </p:grpSpPr>
      <p:sp>
        <p:nvSpPr>
          <p:cNvPr id="1608" name="Google Shape;1608;p32"/>
          <p:cNvSpPr/>
          <p:nvPr/>
        </p:nvSpPr>
        <p:spPr>
          <a:xfrm>
            <a:off x="1644771"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9" name="Google Shape;1609;p32"/>
          <p:cNvSpPr/>
          <p:nvPr/>
        </p:nvSpPr>
        <p:spPr>
          <a:xfrm>
            <a:off x="1771481" y="339225"/>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0" name="Google Shape;1610;p32"/>
          <p:cNvSpPr/>
          <p:nvPr/>
        </p:nvSpPr>
        <p:spPr>
          <a:xfrm>
            <a:off x="1681602"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1" name="Google Shape;1611;p32"/>
          <p:cNvSpPr/>
          <p:nvPr/>
        </p:nvSpPr>
        <p:spPr>
          <a:xfrm>
            <a:off x="1663338"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2" name="Google Shape;1612;p32"/>
          <p:cNvSpPr/>
          <p:nvPr/>
        </p:nvSpPr>
        <p:spPr>
          <a:xfrm>
            <a:off x="1699033"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3" name="Google Shape;1613;p32"/>
          <p:cNvSpPr/>
          <p:nvPr/>
        </p:nvSpPr>
        <p:spPr>
          <a:xfrm>
            <a:off x="1755945" y="331495"/>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4" name="Google Shape;1614;p32"/>
          <p:cNvSpPr/>
          <p:nvPr/>
        </p:nvSpPr>
        <p:spPr>
          <a:xfrm>
            <a:off x="1720328"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5" name="Google Shape;1615;p32"/>
          <p:cNvSpPr/>
          <p:nvPr/>
        </p:nvSpPr>
        <p:spPr>
          <a:xfrm>
            <a:off x="1739273" y="324144"/>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6" name="Google Shape;1616;p32"/>
          <p:cNvSpPr/>
          <p:nvPr/>
        </p:nvSpPr>
        <p:spPr>
          <a:xfrm>
            <a:off x="1623021"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7" name="Google Shape;1617;p32"/>
          <p:cNvSpPr/>
          <p:nvPr/>
        </p:nvSpPr>
        <p:spPr>
          <a:xfrm>
            <a:off x="1749353" y="328389"/>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8" name="Google Shape;1618;p32"/>
          <p:cNvSpPr/>
          <p:nvPr/>
        </p:nvSpPr>
        <p:spPr>
          <a:xfrm>
            <a:off x="1765646" y="336118"/>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9" name="Google Shape;1619;p32"/>
          <p:cNvSpPr/>
          <p:nvPr/>
        </p:nvSpPr>
        <p:spPr>
          <a:xfrm>
            <a:off x="1782697" y="345439"/>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0" name="Google Shape;1620;p32"/>
          <p:cNvSpPr/>
          <p:nvPr/>
        </p:nvSpPr>
        <p:spPr>
          <a:xfrm>
            <a:off x="1673796"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1" name="Google Shape;1621;p32"/>
          <p:cNvSpPr/>
          <p:nvPr/>
        </p:nvSpPr>
        <p:spPr>
          <a:xfrm>
            <a:off x="1655229"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2" name="Google Shape;1622;p32"/>
          <p:cNvSpPr/>
          <p:nvPr/>
        </p:nvSpPr>
        <p:spPr>
          <a:xfrm>
            <a:off x="1637042"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3" name="Google Shape;1623;p32"/>
          <p:cNvSpPr/>
          <p:nvPr/>
        </p:nvSpPr>
        <p:spPr>
          <a:xfrm>
            <a:off x="1714493"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4" name="Google Shape;1624;p32"/>
          <p:cNvSpPr/>
          <p:nvPr/>
        </p:nvSpPr>
        <p:spPr>
          <a:xfrm>
            <a:off x="1732680"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5" name="Google Shape;1625;p32"/>
          <p:cNvSpPr/>
          <p:nvPr/>
        </p:nvSpPr>
        <p:spPr>
          <a:xfrm>
            <a:off x="1692060"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26" name="Google Shape;1626;p32"/>
          <p:cNvGrpSpPr/>
          <p:nvPr/>
        </p:nvGrpSpPr>
        <p:grpSpPr>
          <a:xfrm>
            <a:off x="-42433" y="5558434"/>
            <a:ext cx="12281333" cy="1517293"/>
            <a:chOff x="-9050" y="4194640"/>
            <a:chExt cx="9178874" cy="1137970"/>
          </a:xfrm>
        </p:grpSpPr>
        <p:sp>
          <p:nvSpPr>
            <p:cNvPr id="1627" name="Google Shape;1627;p32"/>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2"/>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2"/>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32"/>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32"/>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32"/>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2"/>
            <p:cNvSpPr/>
            <p:nvPr/>
          </p:nvSpPr>
          <p:spPr>
            <a:xfrm>
              <a:off x="-6" y="4692965"/>
              <a:ext cx="9169831"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4" name="Google Shape;1634;p32"/>
          <p:cNvGrpSpPr/>
          <p:nvPr/>
        </p:nvGrpSpPr>
        <p:grpSpPr>
          <a:xfrm>
            <a:off x="10837149" y="5735738"/>
            <a:ext cx="1259809" cy="463549"/>
            <a:chOff x="6769526" y="3527400"/>
            <a:chExt cx="1781405" cy="655471"/>
          </a:xfrm>
        </p:grpSpPr>
        <p:sp>
          <p:nvSpPr>
            <p:cNvPr id="1635" name="Google Shape;1635;p32"/>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2"/>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2"/>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2"/>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2"/>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2"/>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2"/>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2"/>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2"/>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32"/>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32"/>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2"/>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32"/>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32"/>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2"/>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2"/>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2"/>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2"/>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2"/>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2"/>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5" name="Google Shape;1655;p32"/>
          <p:cNvGrpSpPr/>
          <p:nvPr/>
        </p:nvGrpSpPr>
        <p:grpSpPr>
          <a:xfrm flipH="1">
            <a:off x="69708" y="5735836"/>
            <a:ext cx="1259809" cy="463585"/>
            <a:chOff x="6769526" y="3527400"/>
            <a:chExt cx="1781405" cy="655398"/>
          </a:xfrm>
        </p:grpSpPr>
        <p:sp>
          <p:nvSpPr>
            <p:cNvPr id="1656" name="Google Shape;1656;p32"/>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2"/>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2"/>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32"/>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2"/>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2"/>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2"/>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2"/>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2"/>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2"/>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2"/>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2"/>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2"/>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2"/>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0" name="Google Shape;1670;p32"/>
          <p:cNvGrpSpPr/>
          <p:nvPr/>
        </p:nvGrpSpPr>
        <p:grpSpPr>
          <a:xfrm flipH="1">
            <a:off x="-99501" y="5254534"/>
            <a:ext cx="2872321" cy="1742644"/>
            <a:chOff x="7065924" y="3940900"/>
            <a:chExt cx="2154241" cy="1306983"/>
          </a:xfrm>
        </p:grpSpPr>
        <p:sp>
          <p:nvSpPr>
            <p:cNvPr id="1671" name="Google Shape;1671;p32"/>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2"/>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2"/>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2"/>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2"/>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6" name="Google Shape;1676;p32"/>
          <p:cNvGrpSpPr/>
          <p:nvPr/>
        </p:nvGrpSpPr>
        <p:grpSpPr>
          <a:xfrm flipH="1">
            <a:off x="140395" y="4899663"/>
            <a:ext cx="1640160" cy="2097680"/>
            <a:chOff x="5791475" y="1450100"/>
            <a:chExt cx="1065777" cy="1363074"/>
          </a:xfrm>
        </p:grpSpPr>
        <p:sp>
          <p:nvSpPr>
            <p:cNvPr id="1677" name="Google Shape;1677;p32"/>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2"/>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2"/>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2"/>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2"/>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2"/>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3" name="Google Shape;1683;p32"/>
          <p:cNvSpPr/>
          <p:nvPr/>
        </p:nvSpPr>
        <p:spPr>
          <a:xfrm>
            <a:off x="318633"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4" name="Google Shape;1684;p32"/>
          <p:cNvSpPr/>
          <p:nvPr/>
        </p:nvSpPr>
        <p:spPr>
          <a:xfrm>
            <a:off x="772401"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2"/>
          <p:cNvSpPr/>
          <p:nvPr/>
        </p:nvSpPr>
        <p:spPr>
          <a:xfrm>
            <a:off x="-265930"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2"/>
          <p:cNvSpPr txBox="1">
            <a:spLocks noGrp="1"/>
          </p:cNvSpPr>
          <p:nvPr>
            <p:ph type="subTitle" idx="1"/>
          </p:nvPr>
        </p:nvSpPr>
        <p:spPr>
          <a:xfrm>
            <a:off x="2838127" y="2402900"/>
            <a:ext cx="20412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87" name="Google Shape;1687;p32"/>
          <p:cNvSpPr txBox="1">
            <a:spLocks noGrp="1"/>
          </p:cNvSpPr>
          <p:nvPr>
            <p:ph type="subTitle" idx="2"/>
          </p:nvPr>
        </p:nvSpPr>
        <p:spPr>
          <a:xfrm>
            <a:off x="2470351" y="2848733"/>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88" name="Google Shape;1688;p32"/>
          <p:cNvSpPr txBox="1">
            <a:spLocks noGrp="1"/>
          </p:cNvSpPr>
          <p:nvPr>
            <p:ph type="subTitle" idx="3"/>
          </p:nvPr>
        </p:nvSpPr>
        <p:spPr>
          <a:xfrm>
            <a:off x="7307541" y="2402900"/>
            <a:ext cx="20412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89" name="Google Shape;1689;p32"/>
          <p:cNvSpPr txBox="1">
            <a:spLocks noGrp="1"/>
          </p:cNvSpPr>
          <p:nvPr>
            <p:ph type="subTitle" idx="4"/>
          </p:nvPr>
        </p:nvSpPr>
        <p:spPr>
          <a:xfrm>
            <a:off x="6941517" y="2848733"/>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0" name="Google Shape;1690;p32"/>
          <p:cNvSpPr txBox="1">
            <a:spLocks noGrp="1"/>
          </p:cNvSpPr>
          <p:nvPr>
            <p:ph type="subTitle" idx="5"/>
          </p:nvPr>
        </p:nvSpPr>
        <p:spPr>
          <a:xfrm>
            <a:off x="2838127" y="4508300"/>
            <a:ext cx="20412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1" name="Google Shape;1691;p32"/>
          <p:cNvSpPr txBox="1">
            <a:spLocks noGrp="1"/>
          </p:cNvSpPr>
          <p:nvPr>
            <p:ph type="subTitle" idx="6"/>
          </p:nvPr>
        </p:nvSpPr>
        <p:spPr>
          <a:xfrm>
            <a:off x="2470351" y="4954128"/>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2" name="Google Shape;1692;p32"/>
          <p:cNvSpPr txBox="1">
            <a:spLocks noGrp="1"/>
          </p:cNvSpPr>
          <p:nvPr>
            <p:ph type="subTitle" idx="7"/>
          </p:nvPr>
        </p:nvSpPr>
        <p:spPr>
          <a:xfrm>
            <a:off x="7304875" y="4508300"/>
            <a:ext cx="20412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3" name="Google Shape;1693;p32"/>
          <p:cNvSpPr txBox="1">
            <a:spLocks noGrp="1"/>
          </p:cNvSpPr>
          <p:nvPr>
            <p:ph type="subTitle" idx="8"/>
          </p:nvPr>
        </p:nvSpPr>
        <p:spPr>
          <a:xfrm>
            <a:off x="6941517" y="4954128"/>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4" name="Google Shape;1694;p32"/>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968725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1695"/>
        <p:cNvGrpSpPr/>
        <p:nvPr/>
      </p:nvGrpSpPr>
      <p:grpSpPr>
        <a:xfrm>
          <a:off x="0" y="0"/>
          <a:ext cx="0" cy="0"/>
          <a:chOff x="0" y="0"/>
          <a:chExt cx="0" cy="0"/>
        </a:xfrm>
      </p:grpSpPr>
      <p:sp>
        <p:nvSpPr>
          <p:cNvPr id="1696" name="Google Shape;1696;p33"/>
          <p:cNvSpPr txBox="1">
            <a:spLocks noGrp="1"/>
          </p:cNvSpPr>
          <p:nvPr>
            <p:ph type="subTitle" idx="1"/>
          </p:nvPr>
        </p:nvSpPr>
        <p:spPr>
          <a:xfrm>
            <a:off x="1531733" y="2401700"/>
            <a:ext cx="27640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97" name="Google Shape;1697;p33"/>
          <p:cNvSpPr txBox="1">
            <a:spLocks noGrp="1"/>
          </p:cNvSpPr>
          <p:nvPr>
            <p:ph type="subTitle" idx="2"/>
          </p:nvPr>
        </p:nvSpPr>
        <p:spPr>
          <a:xfrm>
            <a:off x="1531733" y="2846933"/>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98" name="Google Shape;1698;p33"/>
          <p:cNvSpPr txBox="1">
            <a:spLocks noGrp="1"/>
          </p:cNvSpPr>
          <p:nvPr>
            <p:ph type="subTitle" idx="3"/>
          </p:nvPr>
        </p:nvSpPr>
        <p:spPr>
          <a:xfrm>
            <a:off x="3122833" y="4632664"/>
            <a:ext cx="27640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99" name="Google Shape;1699;p33"/>
          <p:cNvSpPr txBox="1">
            <a:spLocks noGrp="1"/>
          </p:cNvSpPr>
          <p:nvPr>
            <p:ph type="subTitle" idx="4"/>
          </p:nvPr>
        </p:nvSpPr>
        <p:spPr>
          <a:xfrm>
            <a:off x="3122833" y="5093995"/>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0" name="Google Shape;1700;p33"/>
          <p:cNvSpPr txBox="1">
            <a:spLocks noGrp="1"/>
          </p:cNvSpPr>
          <p:nvPr>
            <p:ph type="subTitle" idx="5"/>
          </p:nvPr>
        </p:nvSpPr>
        <p:spPr>
          <a:xfrm>
            <a:off x="4713933" y="2401700"/>
            <a:ext cx="27640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1" name="Google Shape;1701;p33"/>
          <p:cNvSpPr txBox="1">
            <a:spLocks noGrp="1"/>
          </p:cNvSpPr>
          <p:nvPr>
            <p:ph type="subTitle" idx="6"/>
          </p:nvPr>
        </p:nvSpPr>
        <p:spPr>
          <a:xfrm>
            <a:off x="4713933" y="2846933"/>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2" name="Google Shape;1702;p33"/>
          <p:cNvSpPr txBox="1">
            <a:spLocks noGrp="1"/>
          </p:cNvSpPr>
          <p:nvPr>
            <p:ph type="subTitle" idx="7"/>
          </p:nvPr>
        </p:nvSpPr>
        <p:spPr>
          <a:xfrm>
            <a:off x="7896133" y="2401700"/>
            <a:ext cx="27640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3" name="Google Shape;1703;p33"/>
          <p:cNvSpPr txBox="1">
            <a:spLocks noGrp="1"/>
          </p:cNvSpPr>
          <p:nvPr>
            <p:ph type="subTitle" idx="8"/>
          </p:nvPr>
        </p:nvSpPr>
        <p:spPr>
          <a:xfrm>
            <a:off x="7896133" y="2846933"/>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4" name="Google Shape;1704;p33"/>
          <p:cNvSpPr txBox="1">
            <a:spLocks noGrp="1"/>
          </p:cNvSpPr>
          <p:nvPr>
            <p:ph type="subTitle" idx="9"/>
          </p:nvPr>
        </p:nvSpPr>
        <p:spPr>
          <a:xfrm>
            <a:off x="6305033" y="4632664"/>
            <a:ext cx="2764000" cy="49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b="1">
                <a:solidFill>
                  <a:schemeClr val="dk2"/>
                </a:solidFill>
                <a:latin typeface="Sansita Swashed"/>
                <a:ea typeface="Sansita Swashed"/>
                <a:cs typeface="Sansita Swashed"/>
                <a:sym typeface="Sansita Swashed"/>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5" name="Google Shape;1705;p33"/>
          <p:cNvSpPr txBox="1">
            <a:spLocks noGrp="1"/>
          </p:cNvSpPr>
          <p:nvPr>
            <p:ph type="subTitle" idx="13"/>
          </p:nvPr>
        </p:nvSpPr>
        <p:spPr>
          <a:xfrm>
            <a:off x="6305033" y="5093995"/>
            <a:ext cx="2764000" cy="7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6" name="Google Shape;1706;p33"/>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07" name="Google Shape;1707;p33"/>
          <p:cNvGrpSpPr/>
          <p:nvPr/>
        </p:nvGrpSpPr>
        <p:grpSpPr>
          <a:xfrm>
            <a:off x="-42433" y="5558434"/>
            <a:ext cx="12269061" cy="1517293"/>
            <a:chOff x="-9050" y="4194640"/>
            <a:chExt cx="9169702" cy="1137970"/>
          </a:xfrm>
        </p:grpSpPr>
        <p:sp>
          <p:nvSpPr>
            <p:cNvPr id="1708" name="Google Shape;1708;p33"/>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3"/>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3"/>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3"/>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3"/>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3"/>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3"/>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5" name="Google Shape;1715;p33"/>
          <p:cNvGrpSpPr/>
          <p:nvPr/>
        </p:nvGrpSpPr>
        <p:grpSpPr>
          <a:xfrm>
            <a:off x="10837149" y="5735738"/>
            <a:ext cx="1259809" cy="463549"/>
            <a:chOff x="6769526" y="3527400"/>
            <a:chExt cx="1781405" cy="655471"/>
          </a:xfrm>
        </p:grpSpPr>
        <p:sp>
          <p:nvSpPr>
            <p:cNvPr id="1716" name="Google Shape;1716;p33"/>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3"/>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3"/>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3"/>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3"/>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3"/>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3"/>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3"/>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3"/>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3"/>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3"/>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3"/>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3"/>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3"/>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3"/>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3"/>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3"/>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3"/>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3"/>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3"/>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6" name="Google Shape;1736;p33"/>
          <p:cNvGrpSpPr/>
          <p:nvPr/>
        </p:nvGrpSpPr>
        <p:grpSpPr>
          <a:xfrm flipH="1">
            <a:off x="69708" y="5735836"/>
            <a:ext cx="1259809" cy="463585"/>
            <a:chOff x="6769526" y="3527400"/>
            <a:chExt cx="1781405" cy="655398"/>
          </a:xfrm>
        </p:grpSpPr>
        <p:sp>
          <p:nvSpPr>
            <p:cNvPr id="1737" name="Google Shape;1737;p33"/>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3"/>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3"/>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3"/>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33"/>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33"/>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33"/>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33"/>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3"/>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3"/>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3"/>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3"/>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3"/>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3"/>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1" name="Google Shape;1751;p33"/>
          <p:cNvGrpSpPr/>
          <p:nvPr/>
        </p:nvGrpSpPr>
        <p:grpSpPr>
          <a:xfrm flipH="1">
            <a:off x="-99052" y="5671235"/>
            <a:ext cx="2185261" cy="1325804"/>
            <a:chOff x="7065924" y="3940900"/>
            <a:chExt cx="2154241" cy="1306983"/>
          </a:xfrm>
        </p:grpSpPr>
        <p:sp>
          <p:nvSpPr>
            <p:cNvPr id="1752" name="Google Shape;1752;p33"/>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3"/>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3"/>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3"/>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3"/>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33"/>
          <p:cNvGrpSpPr/>
          <p:nvPr/>
        </p:nvGrpSpPr>
        <p:grpSpPr>
          <a:xfrm flipH="1">
            <a:off x="82634" y="5401285"/>
            <a:ext cx="1247953" cy="1595888"/>
            <a:chOff x="5791475" y="1450100"/>
            <a:chExt cx="1065777" cy="1363074"/>
          </a:xfrm>
        </p:grpSpPr>
        <p:sp>
          <p:nvSpPr>
            <p:cNvPr id="1758" name="Google Shape;1758;p33"/>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3"/>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3"/>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3"/>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3"/>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3"/>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4" name="Google Shape;1764;p33"/>
          <p:cNvSpPr/>
          <p:nvPr/>
        </p:nvSpPr>
        <p:spPr>
          <a:xfrm>
            <a:off x="-455667" y="66767"/>
            <a:ext cx="2801388" cy="52400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5" name="Google Shape;1765;p33"/>
          <p:cNvSpPr/>
          <p:nvPr/>
        </p:nvSpPr>
        <p:spPr>
          <a:xfrm>
            <a:off x="10919033" y="1332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6" name="Google Shape;1766;p33"/>
          <p:cNvSpPr/>
          <p:nvPr/>
        </p:nvSpPr>
        <p:spPr>
          <a:xfrm>
            <a:off x="8961385" y="190852"/>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7" name="Google Shape;1767;p33"/>
          <p:cNvSpPr/>
          <p:nvPr/>
        </p:nvSpPr>
        <p:spPr>
          <a:xfrm>
            <a:off x="10713970" y="883071"/>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494552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1768"/>
        <p:cNvGrpSpPr/>
        <p:nvPr/>
      </p:nvGrpSpPr>
      <p:grpSpPr>
        <a:xfrm>
          <a:off x="0" y="0"/>
          <a:ext cx="0" cy="0"/>
          <a:chOff x="0" y="0"/>
          <a:chExt cx="0" cy="0"/>
        </a:xfrm>
      </p:grpSpPr>
      <p:sp>
        <p:nvSpPr>
          <p:cNvPr id="1769" name="Google Shape;1769;p34"/>
          <p:cNvSpPr txBox="1">
            <a:spLocks noGrp="1"/>
          </p:cNvSpPr>
          <p:nvPr>
            <p:ph type="subTitle" idx="1"/>
          </p:nvPr>
        </p:nvSpPr>
        <p:spPr>
          <a:xfrm>
            <a:off x="4443800" y="2260800"/>
            <a:ext cx="3304400" cy="61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0" name="Google Shape;1770;p34"/>
          <p:cNvSpPr txBox="1">
            <a:spLocks noGrp="1"/>
          </p:cNvSpPr>
          <p:nvPr>
            <p:ph type="subTitle" idx="2"/>
          </p:nvPr>
        </p:nvSpPr>
        <p:spPr>
          <a:xfrm>
            <a:off x="4784600" y="2723133"/>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1" name="Google Shape;1771;p34"/>
          <p:cNvSpPr txBox="1">
            <a:spLocks noGrp="1"/>
          </p:cNvSpPr>
          <p:nvPr>
            <p:ph type="subTitle" idx="3"/>
          </p:nvPr>
        </p:nvSpPr>
        <p:spPr>
          <a:xfrm>
            <a:off x="4443800" y="4427033"/>
            <a:ext cx="3304400" cy="6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2" name="Google Shape;1772;p34"/>
          <p:cNvSpPr txBox="1">
            <a:spLocks noGrp="1"/>
          </p:cNvSpPr>
          <p:nvPr>
            <p:ph type="subTitle" idx="4"/>
          </p:nvPr>
        </p:nvSpPr>
        <p:spPr>
          <a:xfrm>
            <a:off x="4784619" y="4884835"/>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3" name="Google Shape;1773;p34"/>
          <p:cNvSpPr txBox="1">
            <a:spLocks noGrp="1"/>
          </p:cNvSpPr>
          <p:nvPr>
            <p:ph type="subTitle" idx="5"/>
          </p:nvPr>
        </p:nvSpPr>
        <p:spPr>
          <a:xfrm>
            <a:off x="7934032" y="2261867"/>
            <a:ext cx="3304400" cy="61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4" name="Google Shape;1774;p34"/>
          <p:cNvSpPr txBox="1">
            <a:spLocks noGrp="1"/>
          </p:cNvSpPr>
          <p:nvPr>
            <p:ph type="subTitle" idx="6"/>
          </p:nvPr>
        </p:nvSpPr>
        <p:spPr>
          <a:xfrm>
            <a:off x="8274832" y="2723133"/>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5" name="Google Shape;1775;p34"/>
          <p:cNvSpPr txBox="1">
            <a:spLocks noGrp="1"/>
          </p:cNvSpPr>
          <p:nvPr>
            <p:ph type="subTitle" idx="7"/>
          </p:nvPr>
        </p:nvSpPr>
        <p:spPr>
          <a:xfrm>
            <a:off x="7934032" y="4426633"/>
            <a:ext cx="3304400" cy="6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6" name="Google Shape;1776;p34"/>
          <p:cNvSpPr txBox="1">
            <a:spLocks noGrp="1"/>
          </p:cNvSpPr>
          <p:nvPr>
            <p:ph type="subTitle" idx="8"/>
          </p:nvPr>
        </p:nvSpPr>
        <p:spPr>
          <a:xfrm>
            <a:off x="8274832" y="4884833"/>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7" name="Google Shape;1777;p34"/>
          <p:cNvSpPr txBox="1">
            <a:spLocks noGrp="1"/>
          </p:cNvSpPr>
          <p:nvPr>
            <p:ph type="subTitle" idx="9"/>
          </p:nvPr>
        </p:nvSpPr>
        <p:spPr>
          <a:xfrm>
            <a:off x="953569" y="2260800"/>
            <a:ext cx="3304400" cy="61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8" name="Google Shape;1778;p34"/>
          <p:cNvSpPr txBox="1">
            <a:spLocks noGrp="1"/>
          </p:cNvSpPr>
          <p:nvPr>
            <p:ph type="subTitle" idx="13"/>
          </p:nvPr>
        </p:nvSpPr>
        <p:spPr>
          <a:xfrm>
            <a:off x="1294369" y="2723133"/>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79" name="Google Shape;1779;p34"/>
          <p:cNvSpPr txBox="1">
            <a:spLocks noGrp="1"/>
          </p:cNvSpPr>
          <p:nvPr>
            <p:ph type="subTitle" idx="14"/>
          </p:nvPr>
        </p:nvSpPr>
        <p:spPr>
          <a:xfrm>
            <a:off x="953569" y="4418900"/>
            <a:ext cx="3304400" cy="6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0" name="Google Shape;1780;p34"/>
          <p:cNvSpPr txBox="1">
            <a:spLocks noGrp="1"/>
          </p:cNvSpPr>
          <p:nvPr>
            <p:ph type="subTitle" idx="15"/>
          </p:nvPr>
        </p:nvSpPr>
        <p:spPr>
          <a:xfrm>
            <a:off x="1294369" y="4884835"/>
            <a:ext cx="2622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1" name="Google Shape;1781;p34"/>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2" name="Google Shape;1782;p34"/>
          <p:cNvSpPr/>
          <p:nvPr/>
        </p:nvSpPr>
        <p:spPr>
          <a:xfrm>
            <a:off x="10978967"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34"/>
          <p:cNvSpPr/>
          <p:nvPr/>
        </p:nvSpPr>
        <p:spPr>
          <a:xfrm>
            <a:off x="11432734"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34"/>
          <p:cNvSpPr/>
          <p:nvPr/>
        </p:nvSpPr>
        <p:spPr>
          <a:xfrm>
            <a:off x="10394404"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5" name="Google Shape;1785;p34"/>
          <p:cNvGrpSpPr/>
          <p:nvPr/>
        </p:nvGrpSpPr>
        <p:grpSpPr>
          <a:xfrm>
            <a:off x="-42434" y="5381372"/>
            <a:ext cx="12296483" cy="1694355"/>
            <a:chOff x="-9050" y="4061844"/>
            <a:chExt cx="9190196" cy="1270766"/>
          </a:xfrm>
        </p:grpSpPr>
        <p:sp>
          <p:nvSpPr>
            <p:cNvPr id="1786" name="Google Shape;1786;p34"/>
            <p:cNvSpPr/>
            <p:nvPr/>
          </p:nvSpPr>
          <p:spPr>
            <a:xfrm>
              <a:off x="7265269" y="4061844"/>
              <a:ext cx="1915877" cy="601396"/>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4"/>
            <p:cNvSpPr/>
            <p:nvPr/>
          </p:nvSpPr>
          <p:spPr>
            <a:xfrm>
              <a:off x="-9050" y="4141413"/>
              <a:ext cx="2732370" cy="508356"/>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34"/>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34"/>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4"/>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4"/>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4"/>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3" name="Google Shape;1793;p34"/>
          <p:cNvGrpSpPr/>
          <p:nvPr/>
        </p:nvGrpSpPr>
        <p:grpSpPr>
          <a:xfrm>
            <a:off x="5096816" y="5735738"/>
            <a:ext cx="1259809" cy="463549"/>
            <a:chOff x="6769526" y="3527400"/>
            <a:chExt cx="1781405" cy="655471"/>
          </a:xfrm>
        </p:grpSpPr>
        <p:sp>
          <p:nvSpPr>
            <p:cNvPr id="1794" name="Google Shape;1794;p34"/>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4"/>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4"/>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4"/>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4"/>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4"/>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4"/>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4"/>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4"/>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4"/>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4"/>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4"/>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4"/>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4"/>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4"/>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4"/>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4"/>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4"/>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4"/>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4"/>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4" name="Google Shape;1814;p34"/>
          <p:cNvGrpSpPr/>
          <p:nvPr/>
        </p:nvGrpSpPr>
        <p:grpSpPr>
          <a:xfrm flipH="1">
            <a:off x="69708" y="5735836"/>
            <a:ext cx="1259809" cy="463585"/>
            <a:chOff x="6769526" y="3527400"/>
            <a:chExt cx="1781405" cy="655398"/>
          </a:xfrm>
        </p:grpSpPr>
        <p:sp>
          <p:nvSpPr>
            <p:cNvPr id="1815" name="Google Shape;1815;p34"/>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4"/>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4"/>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4"/>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4"/>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4"/>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4"/>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4"/>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4"/>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4"/>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4"/>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4"/>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4"/>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4"/>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34"/>
          <p:cNvGrpSpPr/>
          <p:nvPr/>
        </p:nvGrpSpPr>
        <p:grpSpPr>
          <a:xfrm>
            <a:off x="10393984" y="5844722"/>
            <a:ext cx="1900040" cy="1152933"/>
            <a:chOff x="7065924" y="3940900"/>
            <a:chExt cx="2154241" cy="1306983"/>
          </a:xfrm>
        </p:grpSpPr>
        <p:sp>
          <p:nvSpPr>
            <p:cNvPr id="1830" name="Google Shape;1830;p34"/>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4"/>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4"/>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34"/>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34"/>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5" name="Google Shape;1835;p34"/>
          <p:cNvGrpSpPr/>
          <p:nvPr/>
        </p:nvGrpSpPr>
        <p:grpSpPr>
          <a:xfrm>
            <a:off x="11050385" y="5609550"/>
            <a:ext cx="1084961" cy="1387609"/>
            <a:chOff x="5791475" y="1450100"/>
            <a:chExt cx="1065777" cy="1363074"/>
          </a:xfrm>
        </p:grpSpPr>
        <p:sp>
          <p:nvSpPr>
            <p:cNvPr id="1836" name="Google Shape;1836;p34"/>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34"/>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34"/>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4"/>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4"/>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4"/>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01755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842"/>
        <p:cNvGrpSpPr/>
        <p:nvPr/>
      </p:nvGrpSpPr>
      <p:grpSpPr>
        <a:xfrm>
          <a:off x="0" y="0"/>
          <a:ext cx="0" cy="0"/>
          <a:chOff x="0" y="0"/>
          <a:chExt cx="0" cy="0"/>
        </a:xfrm>
      </p:grpSpPr>
      <p:sp>
        <p:nvSpPr>
          <p:cNvPr id="1843" name="Google Shape;1843;p35"/>
          <p:cNvSpPr/>
          <p:nvPr/>
        </p:nvSpPr>
        <p:spPr>
          <a:xfrm>
            <a:off x="-34199" y="5507137"/>
            <a:ext cx="4445801" cy="824895"/>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4" name="Google Shape;1844;p35"/>
          <p:cNvSpPr/>
          <p:nvPr/>
        </p:nvSpPr>
        <p:spPr>
          <a:xfrm>
            <a:off x="8847304" y="5389300"/>
            <a:ext cx="3378685" cy="106057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5" name="Google Shape;1845;p35"/>
          <p:cNvSpPr/>
          <p:nvPr/>
        </p:nvSpPr>
        <p:spPr>
          <a:xfrm>
            <a:off x="-22100" y="6042766"/>
            <a:ext cx="12227029" cy="187105"/>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6" name="Google Shape;1846;p35"/>
          <p:cNvSpPr/>
          <p:nvPr/>
        </p:nvSpPr>
        <p:spPr>
          <a:xfrm>
            <a:off x="-22100" y="6186134"/>
            <a:ext cx="12227029" cy="682004"/>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7" name="Google Shape;1847;p35"/>
          <p:cNvSpPr/>
          <p:nvPr/>
        </p:nvSpPr>
        <p:spPr>
          <a:xfrm>
            <a:off x="-34187" y="6373033"/>
            <a:ext cx="3848783" cy="30820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1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8" name="Google Shape;1848;p35"/>
          <p:cNvSpPr/>
          <p:nvPr/>
        </p:nvSpPr>
        <p:spPr>
          <a:xfrm>
            <a:off x="4512077" y="6449863"/>
            <a:ext cx="8201124" cy="970672"/>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9" name="Google Shape;1849;p35"/>
          <p:cNvSpPr txBox="1">
            <a:spLocks noGrp="1"/>
          </p:cNvSpPr>
          <p:nvPr>
            <p:ph type="ctrTitle"/>
          </p:nvPr>
        </p:nvSpPr>
        <p:spPr>
          <a:xfrm>
            <a:off x="970633" y="965200"/>
            <a:ext cx="5749600" cy="11384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5200"/>
              <a:buNone/>
              <a:defRPr sz="9466">
                <a:solidFill>
                  <a:schemeClr val="dk2"/>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50" name="Google Shape;1850;p35"/>
          <p:cNvSpPr txBox="1">
            <a:spLocks noGrp="1"/>
          </p:cNvSpPr>
          <p:nvPr>
            <p:ph type="subTitle" idx="1"/>
          </p:nvPr>
        </p:nvSpPr>
        <p:spPr>
          <a:xfrm>
            <a:off x="1819849" y="2965249"/>
            <a:ext cx="4051200" cy="13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851" name="Google Shape;1851;p35"/>
          <p:cNvSpPr/>
          <p:nvPr/>
        </p:nvSpPr>
        <p:spPr>
          <a:xfrm flipH="1">
            <a:off x="290875" y="89934"/>
            <a:ext cx="940572" cy="940711"/>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2" name="Google Shape;1852;p35"/>
          <p:cNvSpPr/>
          <p:nvPr/>
        </p:nvSpPr>
        <p:spPr>
          <a:xfrm flipH="1">
            <a:off x="329100" y="851418"/>
            <a:ext cx="1283080" cy="2400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3" name="Google Shape;1853;p35"/>
          <p:cNvSpPr/>
          <p:nvPr/>
        </p:nvSpPr>
        <p:spPr>
          <a:xfrm flipH="1">
            <a:off x="1005280" y="1869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4" name="Google Shape;1854;p35"/>
          <p:cNvSpPr/>
          <p:nvPr/>
        </p:nvSpPr>
        <p:spPr>
          <a:xfrm flipH="1">
            <a:off x="9994139" y="2197412"/>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5" name="Google Shape;1855;p35"/>
          <p:cNvSpPr/>
          <p:nvPr/>
        </p:nvSpPr>
        <p:spPr>
          <a:xfrm flipH="1">
            <a:off x="6907151" y="608670"/>
            <a:ext cx="2422245" cy="453133"/>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6" name="Google Shape;1856;p35"/>
          <p:cNvSpPr txBox="1"/>
          <p:nvPr/>
        </p:nvSpPr>
        <p:spPr>
          <a:xfrm>
            <a:off x="1654700" y="4282467"/>
            <a:ext cx="4381600" cy="9212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r>
              <a:rPr lang="en" sz="1600">
                <a:solidFill>
                  <a:schemeClr val="dk1"/>
                </a:solidFill>
                <a:latin typeface="Assistant"/>
                <a:ea typeface="Assistant"/>
                <a:cs typeface="Assistant"/>
                <a:sym typeface="Assistant"/>
              </a:rPr>
              <a:t>CREDITS: This presentation template was created by </a:t>
            </a:r>
            <a:r>
              <a:rPr lang="en" sz="1600" b="1">
                <a:solidFill>
                  <a:schemeClr val="dk1"/>
                </a:solidFill>
                <a:uFill>
                  <a:noFill/>
                </a:uFill>
                <a:latin typeface="Assistant"/>
                <a:ea typeface="Assistant"/>
                <a:cs typeface="Assistant"/>
                <a:sym typeface="Assistant"/>
                <a:hlinkClick r:id="rId2">
                  <a:extLst>
                    <a:ext uri="{A12FA001-AC4F-418D-AE19-62706E023703}">
                      <ahyp:hlinkClr xmlns:ahyp="http://schemas.microsoft.com/office/drawing/2018/hyperlinkcolor" val="tx"/>
                    </a:ext>
                  </a:extLst>
                </a:hlinkClick>
              </a:rPr>
              <a:t>Slidesgo</a:t>
            </a:r>
            <a:r>
              <a:rPr lang="en" sz="1600">
                <a:solidFill>
                  <a:schemeClr val="dk1"/>
                </a:solidFill>
                <a:latin typeface="Assistant"/>
                <a:ea typeface="Assistant"/>
                <a:cs typeface="Assistant"/>
                <a:sym typeface="Assistant"/>
              </a:rPr>
              <a:t>, including icons by </a:t>
            </a:r>
            <a:r>
              <a:rPr lang="en" sz="1600" b="1">
                <a:solidFill>
                  <a:schemeClr val="dk1"/>
                </a:solidFill>
                <a:uFill>
                  <a:noFill/>
                </a:uFill>
                <a:latin typeface="Assistant"/>
                <a:ea typeface="Assistant"/>
                <a:cs typeface="Assistant"/>
                <a:sym typeface="Assistant"/>
                <a:hlinkClick r:id="rId3">
                  <a:extLst>
                    <a:ext uri="{A12FA001-AC4F-418D-AE19-62706E023703}">
                      <ahyp:hlinkClr xmlns:ahyp="http://schemas.microsoft.com/office/drawing/2018/hyperlinkcolor" val="tx"/>
                    </a:ext>
                  </a:extLst>
                </a:hlinkClick>
              </a:rPr>
              <a:t>Flaticon</a:t>
            </a:r>
            <a:r>
              <a:rPr lang="en" sz="1600" b="1">
                <a:solidFill>
                  <a:schemeClr val="dk1"/>
                </a:solidFill>
                <a:latin typeface="Assistant"/>
                <a:ea typeface="Assistant"/>
                <a:cs typeface="Assistant"/>
                <a:sym typeface="Assistant"/>
              </a:rPr>
              <a:t>,</a:t>
            </a:r>
            <a:r>
              <a:rPr lang="en" sz="1600">
                <a:solidFill>
                  <a:schemeClr val="dk1"/>
                </a:solidFill>
                <a:latin typeface="Assistant"/>
                <a:ea typeface="Assistant"/>
                <a:cs typeface="Assistant"/>
                <a:sym typeface="Assistant"/>
              </a:rPr>
              <a:t> and infographics &amp; images by </a:t>
            </a:r>
            <a:r>
              <a:rPr lang="en" sz="1600" b="1">
                <a:solidFill>
                  <a:schemeClr val="dk1"/>
                </a:solidFill>
                <a:uFill>
                  <a:noFill/>
                </a:uFill>
                <a:latin typeface="Assistant"/>
                <a:ea typeface="Assistant"/>
                <a:cs typeface="Assistant"/>
                <a:sym typeface="Assistant"/>
                <a:hlinkClick r:id="rId4">
                  <a:extLst>
                    <a:ext uri="{A12FA001-AC4F-418D-AE19-62706E023703}">
                      <ahyp:hlinkClr xmlns:ahyp="http://schemas.microsoft.com/office/drawing/2018/hyperlinkcolor" val="tx"/>
                    </a:ext>
                  </a:extLst>
                </a:hlinkClick>
              </a:rPr>
              <a:t>Freepik</a:t>
            </a:r>
            <a:endParaRPr sz="1600" b="1">
              <a:solidFill>
                <a:schemeClr val="dk1"/>
              </a:solidFill>
              <a:latin typeface="Assistant"/>
              <a:ea typeface="Assistant"/>
              <a:cs typeface="Assistant"/>
              <a:sym typeface="Assistant"/>
            </a:endParaRPr>
          </a:p>
        </p:txBody>
      </p:sp>
    </p:spTree>
    <p:extLst>
      <p:ext uri="{BB962C8B-B14F-4D97-AF65-F5344CB8AC3E}">
        <p14:creationId xmlns:p14="http://schemas.microsoft.com/office/powerpoint/2010/main" val="1060633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6502" y="1366306"/>
            <a:ext cx="12540343" cy="942772"/>
          </a:xfrm>
        </p:spPr>
        <p:txBody>
          <a:bodyPr/>
          <a:lstStyle/>
          <a:p>
            <a:r>
              <a:rPr lang="en-US"/>
              <a:t>Click to edit Master title style</a:t>
            </a:r>
          </a:p>
        </p:txBody>
      </p:sp>
      <p:sp>
        <p:nvSpPr>
          <p:cNvPr id="3" name="Subtitle 2"/>
          <p:cNvSpPr>
            <a:spLocks noGrp="1"/>
          </p:cNvSpPr>
          <p:nvPr>
            <p:ph type="subTitle" idx="1"/>
          </p:nvPr>
        </p:nvSpPr>
        <p:spPr>
          <a:xfrm>
            <a:off x="2213001" y="2492337"/>
            <a:ext cx="10327341" cy="1123995"/>
          </a:xfrm>
        </p:spPr>
        <p:txBody>
          <a:bodyPr/>
          <a:lstStyle>
            <a:lvl1pPr marL="0" indent="0" algn="ctr">
              <a:buNone/>
              <a:defRPr>
                <a:solidFill>
                  <a:schemeClr val="tx1">
                    <a:tint val="75000"/>
                  </a:schemeClr>
                </a:solidFill>
              </a:defRPr>
            </a:lvl1pPr>
            <a:lvl2pPr marL="293210" indent="0" algn="ctr">
              <a:buNone/>
              <a:defRPr>
                <a:solidFill>
                  <a:schemeClr val="tx1">
                    <a:tint val="75000"/>
                  </a:schemeClr>
                </a:solidFill>
              </a:defRPr>
            </a:lvl2pPr>
            <a:lvl3pPr marL="586420" indent="0" algn="ctr">
              <a:buNone/>
              <a:defRPr>
                <a:solidFill>
                  <a:schemeClr val="tx1">
                    <a:tint val="75000"/>
                  </a:schemeClr>
                </a:solidFill>
              </a:defRPr>
            </a:lvl3pPr>
            <a:lvl4pPr marL="879631" indent="0" algn="ctr">
              <a:buNone/>
              <a:defRPr>
                <a:solidFill>
                  <a:schemeClr val="tx1">
                    <a:tint val="75000"/>
                  </a:schemeClr>
                </a:solidFill>
              </a:defRPr>
            </a:lvl4pPr>
            <a:lvl5pPr marL="1172841" indent="0" algn="ctr">
              <a:buNone/>
              <a:defRPr>
                <a:solidFill>
                  <a:schemeClr val="tx1">
                    <a:tint val="75000"/>
                  </a:schemeClr>
                </a:solidFill>
              </a:defRPr>
            </a:lvl5pPr>
            <a:lvl6pPr marL="1466051" indent="0" algn="ctr">
              <a:buNone/>
              <a:defRPr>
                <a:solidFill>
                  <a:schemeClr val="tx1">
                    <a:tint val="75000"/>
                  </a:schemeClr>
                </a:solidFill>
              </a:defRPr>
            </a:lvl6pPr>
            <a:lvl7pPr marL="1759261" indent="0" algn="ctr">
              <a:buNone/>
              <a:defRPr>
                <a:solidFill>
                  <a:schemeClr val="tx1">
                    <a:tint val="75000"/>
                  </a:schemeClr>
                </a:solidFill>
              </a:defRPr>
            </a:lvl7pPr>
            <a:lvl8pPr marL="2052471" indent="0" algn="ctr">
              <a:buNone/>
              <a:defRPr>
                <a:solidFill>
                  <a:schemeClr val="tx1">
                    <a:tint val="75000"/>
                  </a:schemeClr>
                </a:solidFill>
              </a:defRPr>
            </a:lvl8pPr>
            <a:lvl9pPr marL="23456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23932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57"/>
        <p:cNvGrpSpPr/>
        <p:nvPr/>
      </p:nvGrpSpPr>
      <p:grpSpPr>
        <a:xfrm>
          <a:off x="0" y="0"/>
          <a:ext cx="0" cy="0"/>
          <a:chOff x="0" y="0"/>
          <a:chExt cx="0" cy="0"/>
        </a:xfrm>
      </p:grpSpPr>
      <p:grpSp>
        <p:nvGrpSpPr>
          <p:cNvPr id="1858" name="Google Shape;1858;p36"/>
          <p:cNvGrpSpPr/>
          <p:nvPr/>
        </p:nvGrpSpPr>
        <p:grpSpPr>
          <a:xfrm>
            <a:off x="47700" y="5761634"/>
            <a:ext cx="12269061" cy="1517293"/>
            <a:chOff x="-9050" y="4194640"/>
            <a:chExt cx="9169702" cy="1137970"/>
          </a:xfrm>
        </p:grpSpPr>
        <p:sp>
          <p:nvSpPr>
            <p:cNvPr id="1859" name="Google Shape;1859;p3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36"/>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3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3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6" name="Google Shape;1866;p36"/>
          <p:cNvGrpSpPr/>
          <p:nvPr/>
        </p:nvGrpSpPr>
        <p:grpSpPr>
          <a:xfrm>
            <a:off x="10927282" y="5938938"/>
            <a:ext cx="1259809" cy="463549"/>
            <a:chOff x="6769526" y="3527400"/>
            <a:chExt cx="1781405" cy="655471"/>
          </a:xfrm>
        </p:grpSpPr>
        <p:sp>
          <p:nvSpPr>
            <p:cNvPr id="1867" name="Google Shape;1867;p3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3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3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3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3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7" name="Google Shape;1887;p36"/>
          <p:cNvGrpSpPr/>
          <p:nvPr/>
        </p:nvGrpSpPr>
        <p:grpSpPr>
          <a:xfrm flipH="1">
            <a:off x="159841" y="5939036"/>
            <a:ext cx="1259809" cy="463585"/>
            <a:chOff x="6769526" y="3527400"/>
            <a:chExt cx="1781405" cy="655398"/>
          </a:xfrm>
        </p:grpSpPr>
        <p:sp>
          <p:nvSpPr>
            <p:cNvPr id="1888" name="Google Shape;1888;p3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3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3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3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3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2" name="Google Shape;1902;p36"/>
          <p:cNvGrpSpPr/>
          <p:nvPr/>
        </p:nvGrpSpPr>
        <p:grpSpPr>
          <a:xfrm flipH="1">
            <a:off x="-8919" y="5874435"/>
            <a:ext cx="2185261" cy="1325804"/>
            <a:chOff x="7065924" y="3940900"/>
            <a:chExt cx="2154241" cy="1306983"/>
          </a:xfrm>
        </p:grpSpPr>
        <p:sp>
          <p:nvSpPr>
            <p:cNvPr id="1903" name="Google Shape;1903;p3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8" name="Google Shape;1908;p36"/>
          <p:cNvGrpSpPr/>
          <p:nvPr/>
        </p:nvGrpSpPr>
        <p:grpSpPr>
          <a:xfrm flipH="1">
            <a:off x="172768" y="5604485"/>
            <a:ext cx="1247953" cy="1595888"/>
            <a:chOff x="5791475" y="1450100"/>
            <a:chExt cx="1065777" cy="1363074"/>
          </a:xfrm>
        </p:grpSpPr>
        <p:sp>
          <p:nvSpPr>
            <p:cNvPr id="1909" name="Google Shape;1909;p3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5" name="Google Shape;1915;p36"/>
          <p:cNvSpPr/>
          <p:nvPr/>
        </p:nvSpPr>
        <p:spPr>
          <a:xfrm>
            <a:off x="-365534" y="269967"/>
            <a:ext cx="2801388" cy="52400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6" name="Google Shape;1916;p36"/>
          <p:cNvSpPr/>
          <p:nvPr/>
        </p:nvSpPr>
        <p:spPr>
          <a:xfrm>
            <a:off x="11009167" y="3364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7" name="Google Shape;1917;p36"/>
          <p:cNvSpPr/>
          <p:nvPr/>
        </p:nvSpPr>
        <p:spPr>
          <a:xfrm>
            <a:off x="9051518" y="394052"/>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8" name="Google Shape;1918;p36"/>
          <p:cNvSpPr/>
          <p:nvPr/>
        </p:nvSpPr>
        <p:spPr>
          <a:xfrm>
            <a:off x="10804104" y="1086272"/>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9" name="Google Shape;1919;p36"/>
          <p:cNvGrpSpPr/>
          <p:nvPr/>
        </p:nvGrpSpPr>
        <p:grpSpPr>
          <a:xfrm>
            <a:off x="7450410" y="1538982"/>
            <a:ext cx="4254727" cy="5035145"/>
            <a:chOff x="2117700" y="1052679"/>
            <a:chExt cx="2874297" cy="3401512"/>
          </a:xfrm>
        </p:grpSpPr>
        <p:sp>
          <p:nvSpPr>
            <p:cNvPr id="1920" name="Google Shape;1920;p36"/>
            <p:cNvSpPr/>
            <p:nvPr/>
          </p:nvSpPr>
          <p:spPr>
            <a:xfrm>
              <a:off x="3657967" y="2153525"/>
              <a:ext cx="433843" cy="1549513"/>
            </a:xfrm>
            <a:custGeom>
              <a:avLst/>
              <a:gdLst/>
              <a:ahLst/>
              <a:cxnLst/>
              <a:rect l="l" t="t" r="r" b="b"/>
              <a:pathLst>
                <a:path w="10768" h="38459" extrusionOk="0">
                  <a:moveTo>
                    <a:pt x="0" y="0"/>
                  </a:moveTo>
                  <a:cubicBezTo>
                    <a:pt x="0" y="0"/>
                    <a:pt x="1532" y="10018"/>
                    <a:pt x="1386" y="30491"/>
                  </a:cubicBezTo>
                  <a:lnTo>
                    <a:pt x="1386" y="38459"/>
                  </a:lnTo>
                  <a:lnTo>
                    <a:pt x="9908" y="38459"/>
                  </a:lnTo>
                  <a:lnTo>
                    <a:pt x="9866" y="30491"/>
                  </a:lnTo>
                  <a:cubicBezTo>
                    <a:pt x="9714" y="10012"/>
                    <a:pt x="10767" y="0"/>
                    <a:pt x="107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6"/>
            <p:cNvSpPr/>
            <p:nvPr/>
          </p:nvSpPr>
          <p:spPr>
            <a:xfrm>
              <a:off x="3766547" y="2496831"/>
              <a:ext cx="41902" cy="106970"/>
            </a:xfrm>
            <a:custGeom>
              <a:avLst/>
              <a:gdLst/>
              <a:ahLst/>
              <a:cxnLst/>
              <a:rect l="l" t="t" r="r" b="b"/>
              <a:pathLst>
                <a:path w="1040" h="2655" extrusionOk="0">
                  <a:moveTo>
                    <a:pt x="520" y="1"/>
                  </a:moveTo>
                  <a:cubicBezTo>
                    <a:pt x="250" y="285"/>
                    <a:pt x="70" y="770"/>
                    <a:pt x="35" y="1262"/>
                  </a:cubicBezTo>
                  <a:cubicBezTo>
                    <a:pt x="1" y="1768"/>
                    <a:pt x="111" y="2654"/>
                    <a:pt x="111" y="2654"/>
                  </a:cubicBezTo>
                  <a:lnTo>
                    <a:pt x="922" y="2654"/>
                  </a:lnTo>
                  <a:cubicBezTo>
                    <a:pt x="922" y="2648"/>
                    <a:pt x="1040" y="1754"/>
                    <a:pt x="1005" y="1262"/>
                  </a:cubicBezTo>
                  <a:cubicBezTo>
                    <a:pt x="971" y="763"/>
                    <a:pt x="783" y="278"/>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6"/>
            <p:cNvSpPr/>
            <p:nvPr/>
          </p:nvSpPr>
          <p:spPr>
            <a:xfrm>
              <a:off x="3941846" y="2646467"/>
              <a:ext cx="42466" cy="107212"/>
            </a:xfrm>
            <a:custGeom>
              <a:avLst/>
              <a:gdLst/>
              <a:ahLst/>
              <a:cxnLst/>
              <a:rect l="l" t="t" r="r" b="b"/>
              <a:pathLst>
                <a:path w="1054" h="2661" extrusionOk="0">
                  <a:moveTo>
                    <a:pt x="520" y="0"/>
                  </a:moveTo>
                  <a:cubicBezTo>
                    <a:pt x="257" y="285"/>
                    <a:pt x="70" y="770"/>
                    <a:pt x="35" y="1261"/>
                  </a:cubicBezTo>
                  <a:cubicBezTo>
                    <a:pt x="1" y="1767"/>
                    <a:pt x="118" y="2661"/>
                    <a:pt x="118" y="2661"/>
                  </a:cubicBezTo>
                  <a:lnTo>
                    <a:pt x="929" y="2661"/>
                  </a:lnTo>
                  <a:cubicBezTo>
                    <a:pt x="936" y="2661"/>
                    <a:pt x="1054" y="1767"/>
                    <a:pt x="1005" y="1261"/>
                  </a:cubicBezTo>
                  <a:cubicBezTo>
                    <a:pt x="971" y="763"/>
                    <a:pt x="790" y="278"/>
                    <a:pt x="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6"/>
            <p:cNvSpPr/>
            <p:nvPr/>
          </p:nvSpPr>
          <p:spPr>
            <a:xfrm>
              <a:off x="3863403" y="3163985"/>
              <a:ext cx="47502" cy="111966"/>
            </a:xfrm>
            <a:custGeom>
              <a:avLst/>
              <a:gdLst/>
              <a:ahLst/>
              <a:cxnLst/>
              <a:rect l="l" t="t" r="r" b="b"/>
              <a:pathLst>
                <a:path w="1179" h="2779" extrusionOk="0">
                  <a:moveTo>
                    <a:pt x="590" y="0"/>
                  </a:moveTo>
                  <a:cubicBezTo>
                    <a:pt x="285" y="291"/>
                    <a:pt x="91" y="804"/>
                    <a:pt x="42" y="1324"/>
                  </a:cubicBezTo>
                  <a:cubicBezTo>
                    <a:pt x="1" y="1843"/>
                    <a:pt x="132" y="2779"/>
                    <a:pt x="132" y="2779"/>
                  </a:cubicBezTo>
                  <a:lnTo>
                    <a:pt x="1047" y="2779"/>
                  </a:lnTo>
                  <a:cubicBezTo>
                    <a:pt x="1047" y="2779"/>
                    <a:pt x="1179" y="1843"/>
                    <a:pt x="1137" y="1324"/>
                  </a:cubicBezTo>
                  <a:cubicBezTo>
                    <a:pt x="1095" y="797"/>
                    <a:pt x="894" y="291"/>
                    <a:pt x="590" y="0"/>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6"/>
            <p:cNvSpPr/>
            <p:nvPr/>
          </p:nvSpPr>
          <p:spPr>
            <a:xfrm>
              <a:off x="3539878" y="1953367"/>
              <a:ext cx="639845" cy="262449"/>
            </a:xfrm>
            <a:custGeom>
              <a:avLst/>
              <a:gdLst/>
              <a:ahLst/>
              <a:cxnLst/>
              <a:rect l="l" t="t" r="r" b="b"/>
              <a:pathLst>
                <a:path w="15881" h="6514" extrusionOk="0">
                  <a:moveTo>
                    <a:pt x="7414" y="1"/>
                  </a:moveTo>
                  <a:lnTo>
                    <a:pt x="4442" y="368"/>
                  </a:lnTo>
                  <a:lnTo>
                    <a:pt x="4754" y="3222"/>
                  </a:lnTo>
                  <a:lnTo>
                    <a:pt x="4005" y="3458"/>
                  </a:lnTo>
                  <a:lnTo>
                    <a:pt x="3222" y="506"/>
                  </a:lnTo>
                  <a:lnTo>
                    <a:pt x="1" y="1275"/>
                  </a:lnTo>
                  <a:lnTo>
                    <a:pt x="2079" y="5557"/>
                  </a:lnTo>
                  <a:cubicBezTo>
                    <a:pt x="2079" y="5557"/>
                    <a:pt x="3743" y="6514"/>
                    <a:pt x="8473" y="6514"/>
                  </a:cubicBezTo>
                  <a:cubicBezTo>
                    <a:pt x="8540" y="6514"/>
                    <a:pt x="8607" y="6514"/>
                    <a:pt x="8675" y="6513"/>
                  </a:cubicBezTo>
                  <a:cubicBezTo>
                    <a:pt x="13566" y="6492"/>
                    <a:pt x="15021" y="5301"/>
                    <a:pt x="15021" y="5301"/>
                  </a:cubicBezTo>
                  <a:lnTo>
                    <a:pt x="15880" y="1414"/>
                  </a:lnTo>
                  <a:lnTo>
                    <a:pt x="13338" y="714"/>
                  </a:lnTo>
                  <a:lnTo>
                    <a:pt x="12673" y="3014"/>
                  </a:lnTo>
                  <a:lnTo>
                    <a:pt x="11633" y="2966"/>
                  </a:lnTo>
                  <a:lnTo>
                    <a:pt x="12001" y="479"/>
                  </a:lnTo>
                  <a:lnTo>
                    <a:pt x="8814" y="84"/>
                  </a:lnTo>
                  <a:lnTo>
                    <a:pt x="8523" y="2827"/>
                  </a:lnTo>
                  <a:lnTo>
                    <a:pt x="7795" y="2862"/>
                  </a:lnTo>
                  <a:lnTo>
                    <a:pt x="741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6"/>
            <p:cNvSpPr/>
            <p:nvPr/>
          </p:nvSpPr>
          <p:spPr>
            <a:xfrm>
              <a:off x="2936382" y="1886365"/>
              <a:ext cx="480176" cy="1146774"/>
            </a:xfrm>
            <a:custGeom>
              <a:avLst/>
              <a:gdLst/>
              <a:ahLst/>
              <a:cxnLst/>
              <a:rect l="l" t="t" r="r" b="b"/>
              <a:pathLst>
                <a:path w="11918" h="28463" extrusionOk="0">
                  <a:moveTo>
                    <a:pt x="1" y="1"/>
                  </a:moveTo>
                  <a:cubicBezTo>
                    <a:pt x="1" y="1"/>
                    <a:pt x="2225" y="9347"/>
                    <a:pt x="2093" y="28462"/>
                  </a:cubicBezTo>
                  <a:lnTo>
                    <a:pt x="9818" y="28462"/>
                  </a:lnTo>
                  <a:cubicBezTo>
                    <a:pt x="9680" y="9354"/>
                    <a:pt x="11918" y="1"/>
                    <a:pt x="11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6"/>
            <p:cNvSpPr/>
            <p:nvPr/>
          </p:nvSpPr>
          <p:spPr>
            <a:xfrm>
              <a:off x="3039402" y="2043535"/>
              <a:ext cx="42143" cy="105278"/>
            </a:xfrm>
            <a:custGeom>
              <a:avLst/>
              <a:gdLst/>
              <a:ahLst/>
              <a:cxnLst/>
              <a:rect l="l" t="t" r="r" b="b"/>
              <a:pathLst>
                <a:path w="1046" h="2613" extrusionOk="0">
                  <a:moveTo>
                    <a:pt x="520" y="0"/>
                  </a:moveTo>
                  <a:cubicBezTo>
                    <a:pt x="250" y="278"/>
                    <a:pt x="70" y="756"/>
                    <a:pt x="35" y="1248"/>
                  </a:cubicBezTo>
                  <a:cubicBezTo>
                    <a:pt x="0" y="1739"/>
                    <a:pt x="111" y="2612"/>
                    <a:pt x="111" y="2612"/>
                  </a:cubicBezTo>
                  <a:lnTo>
                    <a:pt x="942" y="2612"/>
                  </a:lnTo>
                  <a:cubicBezTo>
                    <a:pt x="926" y="2599"/>
                    <a:pt x="1046" y="1732"/>
                    <a:pt x="1005" y="1248"/>
                  </a:cubicBezTo>
                  <a:cubicBezTo>
                    <a:pt x="963" y="756"/>
                    <a:pt x="783" y="278"/>
                    <a:pt x="520" y="0"/>
                  </a:cubicBezTo>
                  <a:close/>
                  <a:moveTo>
                    <a:pt x="942" y="2612"/>
                  </a:moveTo>
                  <a:cubicBezTo>
                    <a:pt x="942" y="2613"/>
                    <a:pt x="942" y="2613"/>
                    <a:pt x="942" y="2613"/>
                  </a:cubicBezTo>
                  <a:cubicBezTo>
                    <a:pt x="942" y="2613"/>
                    <a:pt x="943" y="2613"/>
                    <a:pt x="943" y="261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6"/>
            <p:cNvSpPr/>
            <p:nvPr/>
          </p:nvSpPr>
          <p:spPr>
            <a:xfrm>
              <a:off x="3163051" y="2054695"/>
              <a:ext cx="42425" cy="105278"/>
            </a:xfrm>
            <a:custGeom>
              <a:avLst/>
              <a:gdLst/>
              <a:ahLst/>
              <a:cxnLst/>
              <a:rect l="l" t="t" r="r" b="b"/>
              <a:pathLst>
                <a:path w="1053" h="2613" extrusionOk="0">
                  <a:moveTo>
                    <a:pt x="520" y="1"/>
                  </a:moveTo>
                  <a:cubicBezTo>
                    <a:pt x="257" y="278"/>
                    <a:pt x="70" y="756"/>
                    <a:pt x="35" y="1248"/>
                  </a:cubicBezTo>
                  <a:cubicBezTo>
                    <a:pt x="1" y="1740"/>
                    <a:pt x="118" y="2613"/>
                    <a:pt x="118" y="2613"/>
                  </a:cubicBezTo>
                  <a:lnTo>
                    <a:pt x="949" y="2613"/>
                  </a:lnTo>
                  <a:cubicBezTo>
                    <a:pt x="933" y="2599"/>
                    <a:pt x="1053" y="1732"/>
                    <a:pt x="1005" y="1248"/>
                  </a:cubicBezTo>
                  <a:cubicBezTo>
                    <a:pt x="971" y="756"/>
                    <a:pt x="790" y="278"/>
                    <a:pt x="520" y="1"/>
                  </a:cubicBezTo>
                  <a:close/>
                  <a:moveTo>
                    <a:pt x="949" y="2613"/>
                  </a:moveTo>
                  <a:cubicBezTo>
                    <a:pt x="949" y="2613"/>
                    <a:pt x="949" y="2613"/>
                    <a:pt x="949" y="2613"/>
                  </a:cubicBezTo>
                  <a:cubicBezTo>
                    <a:pt x="950" y="2613"/>
                    <a:pt x="950" y="2613"/>
                    <a:pt x="950" y="26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6"/>
            <p:cNvSpPr/>
            <p:nvPr/>
          </p:nvSpPr>
          <p:spPr>
            <a:xfrm>
              <a:off x="3284201" y="2038498"/>
              <a:ext cx="41902" cy="105560"/>
            </a:xfrm>
            <a:custGeom>
              <a:avLst/>
              <a:gdLst/>
              <a:ahLst/>
              <a:cxnLst/>
              <a:rect l="l" t="t" r="r" b="b"/>
              <a:pathLst>
                <a:path w="1040" h="2620" extrusionOk="0">
                  <a:moveTo>
                    <a:pt x="520" y="1"/>
                  </a:moveTo>
                  <a:cubicBezTo>
                    <a:pt x="250" y="278"/>
                    <a:pt x="70" y="756"/>
                    <a:pt x="35" y="1248"/>
                  </a:cubicBezTo>
                  <a:cubicBezTo>
                    <a:pt x="1" y="1747"/>
                    <a:pt x="111" y="2620"/>
                    <a:pt x="111" y="2620"/>
                  </a:cubicBezTo>
                  <a:lnTo>
                    <a:pt x="942" y="2620"/>
                  </a:lnTo>
                  <a:cubicBezTo>
                    <a:pt x="931" y="2613"/>
                    <a:pt x="1039" y="1743"/>
                    <a:pt x="1005" y="1248"/>
                  </a:cubicBezTo>
                  <a:cubicBezTo>
                    <a:pt x="970" y="756"/>
                    <a:pt x="790" y="278"/>
                    <a:pt x="520" y="1"/>
                  </a:cubicBezTo>
                  <a:close/>
                  <a:moveTo>
                    <a:pt x="942" y="2620"/>
                  </a:moveTo>
                  <a:lnTo>
                    <a:pt x="942" y="2620"/>
                  </a:lnTo>
                  <a:cubicBezTo>
                    <a:pt x="943" y="2620"/>
                    <a:pt x="943" y="2620"/>
                    <a:pt x="943" y="2620"/>
                  </a:cubicBezTo>
                  <a:cubicBezTo>
                    <a:pt x="943" y="2620"/>
                    <a:pt x="943" y="2620"/>
                    <a:pt x="943" y="262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6"/>
            <p:cNvSpPr/>
            <p:nvPr/>
          </p:nvSpPr>
          <p:spPr>
            <a:xfrm>
              <a:off x="3038556" y="2519756"/>
              <a:ext cx="42184" cy="105237"/>
            </a:xfrm>
            <a:custGeom>
              <a:avLst/>
              <a:gdLst/>
              <a:ahLst/>
              <a:cxnLst/>
              <a:rect l="l" t="t" r="r" b="b"/>
              <a:pathLst>
                <a:path w="1047" h="2612" extrusionOk="0">
                  <a:moveTo>
                    <a:pt x="520" y="0"/>
                  </a:moveTo>
                  <a:cubicBezTo>
                    <a:pt x="250" y="277"/>
                    <a:pt x="70" y="755"/>
                    <a:pt x="35" y="1247"/>
                  </a:cubicBezTo>
                  <a:cubicBezTo>
                    <a:pt x="1" y="1739"/>
                    <a:pt x="111" y="2612"/>
                    <a:pt x="111" y="2612"/>
                  </a:cubicBezTo>
                  <a:lnTo>
                    <a:pt x="943" y="2612"/>
                  </a:lnTo>
                  <a:cubicBezTo>
                    <a:pt x="929" y="2612"/>
                    <a:pt x="1047" y="1732"/>
                    <a:pt x="1005" y="1247"/>
                  </a:cubicBezTo>
                  <a:cubicBezTo>
                    <a:pt x="971" y="755"/>
                    <a:pt x="790" y="277"/>
                    <a:pt x="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6"/>
            <p:cNvSpPr/>
            <p:nvPr/>
          </p:nvSpPr>
          <p:spPr>
            <a:xfrm>
              <a:off x="3162487" y="2530916"/>
              <a:ext cx="42184" cy="105560"/>
            </a:xfrm>
            <a:custGeom>
              <a:avLst/>
              <a:gdLst/>
              <a:ahLst/>
              <a:cxnLst/>
              <a:rect l="l" t="t" r="r" b="b"/>
              <a:pathLst>
                <a:path w="1047" h="2620" extrusionOk="0">
                  <a:moveTo>
                    <a:pt x="520" y="0"/>
                  </a:moveTo>
                  <a:cubicBezTo>
                    <a:pt x="250" y="277"/>
                    <a:pt x="70" y="755"/>
                    <a:pt x="35" y="1247"/>
                  </a:cubicBezTo>
                  <a:cubicBezTo>
                    <a:pt x="1" y="1739"/>
                    <a:pt x="112" y="2619"/>
                    <a:pt x="112" y="2619"/>
                  </a:cubicBezTo>
                  <a:lnTo>
                    <a:pt x="943" y="2619"/>
                  </a:lnTo>
                  <a:cubicBezTo>
                    <a:pt x="929" y="2619"/>
                    <a:pt x="1047" y="1732"/>
                    <a:pt x="1005" y="1247"/>
                  </a:cubicBezTo>
                  <a:cubicBezTo>
                    <a:pt x="971" y="755"/>
                    <a:pt x="791" y="277"/>
                    <a:pt x="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6"/>
            <p:cNvSpPr/>
            <p:nvPr/>
          </p:nvSpPr>
          <p:spPr>
            <a:xfrm>
              <a:off x="3283637" y="2514438"/>
              <a:ext cx="41902" cy="105560"/>
            </a:xfrm>
            <a:custGeom>
              <a:avLst/>
              <a:gdLst/>
              <a:ahLst/>
              <a:cxnLst/>
              <a:rect l="l" t="t" r="r" b="b"/>
              <a:pathLst>
                <a:path w="1040" h="2620" extrusionOk="0">
                  <a:moveTo>
                    <a:pt x="520" y="0"/>
                  </a:moveTo>
                  <a:cubicBezTo>
                    <a:pt x="250" y="278"/>
                    <a:pt x="70" y="756"/>
                    <a:pt x="35" y="1248"/>
                  </a:cubicBezTo>
                  <a:cubicBezTo>
                    <a:pt x="1" y="1746"/>
                    <a:pt x="112" y="2619"/>
                    <a:pt x="112" y="2619"/>
                  </a:cubicBezTo>
                  <a:lnTo>
                    <a:pt x="942" y="2619"/>
                  </a:lnTo>
                  <a:cubicBezTo>
                    <a:pt x="924" y="2612"/>
                    <a:pt x="1040" y="1742"/>
                    <a:pt x="1005" y="1248"/>
                  </a:cubicBezTo>
                  <a:cubicBezTo>
                    <a:pt x="964" y="756"/>
                    <a:pt x="784" y="278"/>
                    <a:pt x="520" y="0"/>
                  </a:cubicBezTo>
                  <a:close/>
                  <a:moveTo>
                    <a:pt x="942" y="2619"/>
                  </a:moveTo>
                  <a:cubicBezTo>
                    <a:pt x="943" y="2619"/>
                    <a:pt x="943" y="2619"/>
                    <a:pt x="943" y="2619"/>
                  </a:cubicBezTo>
                  <a:cubicBezTo>
                    <a:pt x="943" y="2619"/>
                    <a:pt x="943" y="2619"/>
                    <a:pt x="943" y="261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6"/>
            <p:cNvSpPr/>
            <p:nvPr/>
          </p:nvSpPr>
          <p:spPr>
            <a:xfrm>
              <a:off x="2882515" y="1164821"/>
              <a:ext cx="598508" cy="807331"/>
            </a:xfrm>
            <a:custGeom>
              <a:avLst/>
              <a:gdLst/>
              <a:ahLst/>
              <a:cxnLst/>
              <a:rect l="l" t="t" r="r" b="b"/>
              <a:pathLst>
                <a:path w="14855" h="20038" extrusionOk="0">
                  <a:moveTo>
                    <a:pt x="7372" y="0"/>
                  </a:moveTo>
                  <a:cubicBezTo>
                    <a:pt x="7296" y="0"/>
                    <a:pt x="7227" y="70"/>
                    <a:pt x="7213" y="160"/>
                  </a:cubicBezTo>
                  <a:lnTo>
                    <a:pt x="7088" y="2342"/>
                  </a:lnTo>
                  <a:lnTo>
                    <a:pt x="7088" y="2356"/>
                  </a:lnTo>
                  <a:cubicBezTo>
                    <a:pt x="5710" y="11487"/>
                    <a:pt x="1061" y="17577"/>
                    <a:pt x="84" y="18769"/>
                  </a:cubicBezTo>
                  <a:cubicBezTo>
                    <a:pt x="1" y="18866"/>
                    <a:pt x="49" y="19018"/>
                    <a:pt x="160" y="19046"/>
                  </a:cubicBezTo>
                  <a:cubicBezTo>
                    <a:pt x="2959" y="19711"/>
                    <a:pt x="4844" y="19947"/>
                    <a:pt x="6008" y="20009"/>
                  </a:cubicBezTo>
                  <a:cubicBezTo>
                    <a:pt x="6312" y="20025"/>
                    <a:pt x="6566" y="20031"/>
                    <a:pt x="6773" y="20031"/>
                  </a:cubicBezTo>
                  <a:cubicBezTo>
                    <a:pt x="7094" y="20031"/>
                    <a:pt x="7302" y="20018"/>
                    <a:pt x="7407" y="20009"/>
                  </a:cubicBezTo>
                  <a:lnTo>
                    <a:pt x="7435" y="20009"/>
                  </a:lnTo>
                  <a:cubicBezTo>
                    <a:pt x="7552" y="20015"/>
                    <a:pt x="7785" y="20038"/>
                    <a:pt x="8137" y="20038"/>
                  </a:cubicBezTo>
                  <a:cubicBezTo>
                    <a:pt x="8181" y="20038"/>
                    <a:pt x="8226" y="20038"/>
                    <a:pt x="8273" y="20037"/>
                  </a:cubicBezTo>
                  <a:cubicBezTo>
                    <a:pt x="9340" y="20016"/>
                    <a:pt x="11384" y="19843"/>
                    <a:pt x="14703" y="19046"/>
                  </a:cubicBezTo>
                  <a:cubicBezTo>
                    <a:pt x="14813" y="19018"/>
                    <a:pt x="14855" y="18866"/>
                    <a:pt x="14779" y="18769"/>
                  </a:cubicBezTo>
                  <a:cubicBezTo>
                    <a:pt x="13733" y="17487"/>
                    <a:pt x="8384" y="10497"/>
                    <a:pt x="7518" y="160"/>
                  </a:cubicBezTo>
                  <a:cubicBezTo>
                    <a:pt x="7511" y="70"/>
                    <a:pt x="7449" y="0"/>
                    <a:pt x="73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6"/>
            <p:cNvSpPr/>
            <p:nvPr/>
          </p:nvSpPr>
          <p:spPr>
            <a:xfrm>
              <a:off x="3170585" y="1052679"/>
              <a:ext cx="372682" cy="158017"/>
            </a:xfrm>
            <a:custGeom>
              <a:avLst/>
              <a:gdLst/>
              <a:ahLst/>
              <a:cxnLst/>
              <a:rect l="l" t="t" r="r" b="b"/>
              <a:pathLst>
                <a:path w="9250" h="3922" extrusionOk="0">
                  <a:moveTo>
                    <a:pt x="5170" y="1"/>
                  </a:moveTo>
                  <a:cubicBezTo>
                    <a:pt x="4402" y="1"/>
                    <a:pt x="3585" y="198"/>
                    <a:pt x="2814" y="666"/>
                  </a:cubicBezTo>
                  <a:cubicBezTo>
                    <a:pt x="2359" y="940"/>
                    <a:pt x="1895" y="1032"/>
                    <a:pt x="1480" y="1032"/>
                  </a:cubicBezTo>
                  <a:cubicBezTo>
                    <a:pt x="648" y="1032"/>
                    <a:pt x="8" y="666"/>
                    <a:pt x="8" y="666"/>
                  </a:cubicBezTo>
                  <a:lnTo>
                    <a:pt x="1" y="666"/>
                  </a:lnTo>
                  <a:lnTo>
                    <a:pt x="1" y="2952"/>
                  </a:lnTo>
                  <a:cubicBezTo>
                    <a:pt x="1" y="2952"/>
                    <a:pt x="258" y="3603"/>
                    <a:pt x="1345" y="3603"/>
                  </a:cubicBezTo>
                  <a:cubicBezTo>
                    <a:pt x="1579" y="3603"/>
                    <a:pt x="1852" y="3573"/>
                    <a:pt x="2169" y="3499"/>
                  </a:cubicBezTo>
                  <a:cubicBezTo>
                    <a:pt x="2564" y="3409"/>
                    <a:pt x="3396" y="2993"/>
                    <a:pt x="3756" y="2820"/>
                  </a:cubicBezTo>
                  <a:cubicBezTo>
                    <a:pt x="4378" y="2532"/>
                    <a:pt x="4913" y="2349"/>
                    <a:pt x="5384" y="2349"/>
                  </a:cubicBezTo>
                  <a:cubicBezTo>
                    <a:pt x="5820" y="2349"/>
                    <a:pt x="6202" y="2506"/>
                    <a:pt x="6548" y="2883"/>
                  </a:cubicBezTo>
                  <a:cubicBezTo>
                    <a:pt x="7314" y="3703"/>
                    <a:pt x="8035" y="3922"/>
                    <a:pt x="8375" y="3922"/>
                  </a:cubicBezTo>
                  <a:cubicBezTo>
                    <a:pt x="8598" y="3922"/>
                    <a:pt x="8658" y="3828"/>
                    <a:pt x="8460" y="3749"/>
                  </a:cubicBezTo>
                  <a:cubicBezTo>
                    <a:pt x="7954" y="3548"/>
                    <a:pt x="7421" y="2502"/>
                    <a:pt x="7643" y="2502"/>
                  </a:cubicBezTo>
                  <a:cubicBezTo>
                    <a:pt x="7871" y="2502"/>
                    <a:pt x="9250" y="3021"/>
                    <a:pt x="9250" y="3021"/>
                  </a:cubicBezTo>
                  <a:cubicBezTo>
                    <a:pt x="9250" y="3021"/>
                    <a:pt x="9084" y="2612"/>
                    <a:pt x="8211" y="1365"/>
                  </a:cubicBezTo>
                  <a:cubicBezTo>
                    <a:pt x="7655" y="578"/>
                    <a:pt x="6484" y="1"/>
                    <a:pt x="51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6"/>
            <p:cNvSpPr/>
            <p:nvPr/>
          </p:nvSpPr>
          <p:spPr>
            <a:xfrm>
              <a:off x="4102360" y="2509966"/>
              <a:ext cx="492706" cy="1282108"/>
            </a:xfrm>
            <a:custGeom>
              <a:avLst/>
              <a:gdLst/>
              <a:ahLst/>
              <a:cxnLst/>
              <a:rect l="l" t="t" r="r" b="b"/>
              <a:pathLst>
                <a:path w="12229" h="31822" extrusionOk="0">
                  <a:moveTo>
                    <a:pt x="0" y="1"/>
                  </a:moveTo>
                  <a:cubicBezTo>
                    <a:pt x="0" y="1"/>
                    <a:pt x="2287" y="10455"/>
                    <a:pt x="2148" y="31822"/>
                  </a:cubicBezTo>
                  <a:lnTo>
                    <a:pt x="10067" y="31822"/>
                  </a:lnTo>
                  <a:cubicBezTo>
                    <a:pt x="9942" y="10455"/>
                    <a:pt x="12229" y="1"/>
                    <a:pt x="12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6"/>
            <p:cNvSpPr/>
            <p:nvPr/>
          </p:nvSpPr>
          <p:spPr>
            <a:xfrm>
              <a:off x="4208160" y="2685547"/>
              <a:ext cx="43553" cy="117848"/>
            </a:xfrm>
            <a:custGeom>
              <a:avLst/>
              <a:gdLst/>
              <a:ahLst/>
              <a:cxnLst/>
              <a:rect l="l" t="t" r="r" b="b"/>
              <a:pathLst>
                <a:path w="1081" h="2925" extrusionOk="0">
                  <a:moveTo>
                    <a:pt x="547" y="0"/>
                  </a:moveTo>
                  <a:cubicBezTo>
                    <a:pt x="270" y="312"/>
                    <a:pt x="83" y="839"/>
                    <a:pt x="42" y="1393"/>
                  </a:cubicBezTo>
                  <a:cubicBezTo>
                    <a:pt x="0" y="1947"/>
                    <a:pt x="118" y="2924"/>
                    <a:pt x="118" y="2924"/>
                  </a:cubicBezTo>
                  <a:lnTo>
                    <a:pt x="970" y="2924"/>
                  </a:lnTo>
                  <a:cubicBezTo>
                    <a:pt x="970" y="2924"/>
                    <a:pt x="1081" y="1940"/>
                    <a:pt x="1046" y="1393"/>
                  </a:cubicBezTo>
                  <a:cubicBezTo>
                    <a:pt x="1005" y="839"/>
                    <a:pt x="825" y="312"/>
                    <a:pt x="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6"/>
            <p:cNvSpPr/>
            <p:nvPr/>
          </p:nvSpPr>
          <p:spPr>
            <a:xfrm>
              <a:off x="4334870" y="2698118"/>
              <a:ext cx="43876" cy="117808"/>
            </a:xfrm>
            <a:custGeom>
              <a:avLst/>
              <a:gdLst/>
              <a:ahLst/>
              <a:cxnLst/>
              <a:rect l="l" t="t" r="r" b="b"/>
              <a:pathLst>
                <a:path w="1089" h="2924" extrusionOk="0">
                  <a:moveTo>
                    <a:pt x="548" y="0"/>
                  </a:moveTo>
                  <a:cubicBezTo>
                    <a:pt x="271" y="312"/>
                    <a:pt x="84" y="839"/>
                    <a:pt x="42" y="1393"/>
                  </a:cubicBezTo>
                  <a:cubicBezTo>
                    <a:pt x="1" y="1947"/>
                    <a:pt x="118" y="2924"/>
                    <a:pt x="118" y="2924"/>
                  </a:cubicBezTo>
                  <a:lnTo>
                    <a:pt x="971" y="2924"/>
                  </a:lnTo>
                  <a:cubicBezTo>
                    <a:pt x="971" y="2924"/>
                    <a:pt x="1088" y="1940"/>
                    <a:pt x="1047" y="1393"/>
                  </a:cubicBezTo>
                  <a:cubicBezTo>
                    <a:pt x="1005" y="839"/>
                    <a:pt x="825" y="312"/>
                    <a:pt x="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6"/>
            <p:cNvSpPr/>
            <p:nvPr/>
          </p:nvSpPr>
          <p:spPr>
            <a:xfrm>
              <a:off x="4459083" y="2679947"/>
              <a:ext cx="43594" cy="117848"/>
            </a:xfrm>
            <a:custGeom>
              <a:avLst/>
              <a:gdLst/>
              <a:ahLst/>
              <a:cxnLst/>
              <a:rect l="l" t="t" r="r" b="b"/>
              <a:pathLst>
                <a:path w="1082" h="2925" extrusionOk="0">
                  <a:moveTo>
                    <a:pt x="548" y="1"/>
                  </a:moveTo>
                  <a:cubicBezTo>
                    <a:pt x="271" y="313"/>
                    <a:pt x="84" y="839"/>
                    <a:pt x="42" y="1393"/>
                  </a:cubicBezTo>
                  <a:cubicBezTo>
                    <a:pt x="1" y="1948"/>
                    <a:pt x="118" y="2925"/>
                    <a:pt x="118" y="2925"/>
                  </a:cubicBezTo>
                  <a:lnTo>
                    <a:pt x="971" y="2925"/>
                  </a:lnTo>
                  <a:cubicBezTo>
                    <a:pt x="964" y="2925"/>
                    <a:pt x="1081" y="1948"/>
                    <a:pt x="1047" y="1393"/>
                  </a:cubicBezTo>
                  <a:cubicBezTo>
                    <a:pt x="1005" y="839"/>
                    <a:pt x="825" y="313"/>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6"/>
            <p:cNvSpPr/>
            <p:nvPr/>
          </p:nvSpPr>
          <p:spPr>
            <a:xfrm>
              <a:off x="4207032" y="3217570"/>
              <a:ext cx="44158" cy="118130"/>
            </a:xfrm>
            <a:custGeom>
              <a:avLst/>
              <a:gdLst/>
              <a:ahLst/>
              <a:cxnLst/>
              <a:rect l="l" t="t" r="r" b="b"/>
              <a:pathLst>
                <a:path w="1096" h="2932" extrusionOk="0">
                  <a:moveTo>
                    <a:pt x="548" y="1"/>
                  </a:moveTo>
                  <a:cubicBezTo>
                    <a:pt x="271" y="312"/>
                    <a:pt x="90" y="839"/>
                    <a:pt x="49" y="1393"/>
                  </a:cubicBezTo>
                  <a:cubicBezTo>
                    <a:pt x="0" y="1948"/>
                    <a:pt x="125" y="2931"/>
                    <a:pt x="125" y="2931"/>
                  </a:cubicBezTo>
                  <a:lnTo>
                    <a:pt x="970" y="2931"/>
                  </a:lnTo>
                  <a:cubicBezTo>
                    <a:pt x="970" y="2931"/>
                    <a:pt x="1095" y="1941"/>
                    <a:pt x="1054" y="1393"/>
                  </a:cubicBezTo>
                  <a:cubicBezTo>
                    <a:pt x="1005" y="839"/>
                    <a:pt x="825" y="312"/>
                    <a:pt x="548" y="1"/>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6"/>
            <p:cNvSpPr/>
            <p:nvPr/>
          </p:nvSpPr>
          <p:spPr>
            <a:xfrm>
              <a:off x="4334024" y="3229858"/>
              <a:ext cx="44158" cy="117848"/>
            </a:xfrm>
            <a:custGeom>
              <a:avLst/>
              <a:gdLst/>
              <a:ahLst/>
              <a:cxnLst/>
              <a:rect l="l" t="t" r="r" b="b"/>
              <a:pathLst>
                <a:path w="1096" h="2925" extrusionOk="0">
                  <a:moveTo>
                    <a:pt x="548" y="1"/>
                  </a:moveTo>
                  <a:cubicBezTo>
                    <a:pt x="271" y="312"/>
                    <a:pt x="91" y="839"/>
                    <a:pt x="42" y="1393"/>
                  </a:cubicBezTo>
                  <a:cubicBezTo>
                    <a:pt x="1" y="1947"/>
                    <a:pt x="126" y="2924"/>
                    <a:pt x="126" y="2924"/>
                  </a:cubicBezTo>
                  <a:lnTo>
                    <a:pt x="971" y="2924"/>
                  </a:lnTo>
                  <a:cubicBezTo>
                    <a:pt x="971" y="2924"/>
                    <a:pt x="1095" y="1947"/>
                    <a:pt x="1054" y="1393"/>
                  </a:cubicBezTo>
                  <a:cubicBezTo>
                    <a:pt x="1005" y="839"/>
                    <a:pt x="825" y="312"/>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6"/>
            <p:cNvSpPr/>
            <p:nvPr/>
          </p:nvSpPr>
          <p:spPr>
            <a:xfrm>
              <a:off x="4457955" y="3212010"/>
              <a:ext cx="44158" cy="118090"/>
            </a:xfrm>
            <a:custGeom>
              <a:avLst/>
              <a:gdLst/>
              <a:ahLst/>
              <a:cxnLst/>
              <a:rect l="l" t="t" r="r" b="b"/>
              <a:pathLst>
                <a:path w="1096" h="2931" extrusionOk="0">
                  <a:moveTo>
                    <a:pt x="548" y="0"/>
                  </a:moveTo>
                  <a:cubicBezTo>
                    <a:pt x="271" y="312"/>
                    <a:pt x="84" y="838"/>
                    <a:pt x="43" y="1393"/>
                  </a:cubicBezTo>
                  <a:cubicBezTo>
                    <a:pt x="1" y="1947"/>
                    <a:pt x="119" y="2931"/>
                    <a:pt x="119" y="2931"/>
                  </a:cubicBezTo>
                  <a:lnTo>
                    <a:pt x="971" y="2931"/>
                  </a:lnTo>
                  <a:cubicBezTo>
                    <a:pt x="971" y="2931"/>
                    <a:pt x="1096" y="1940"/>
                    <a:pt x="1047" y="1393"/>
                  </a:cubicBezTo>
                  <a:cubicBezTo>
                    <a:pt x="1006" y="838"/>
                    <a:pt x="825" y="312"/>
                    <a:pt x="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6"/>
            <p:cNvSpPr/>
            <p:nvPr/>
          </p:nvSpPr>
          <p:spPr>
            <a:xfrm>
              <a:off x="4262873" y="2966929"/>
              <a:ext cx="44118" cy="118090"/>
            </a:xfrm>
            <a:custGeom>
              <a:avLst/>
              <a:gdLst/>
              <a:ahLst/>
              <a:cxnLst/>
              <a:rect l="l" t="t" r="r" b="b"/>
              <a:pathLst>
                <a:path w="1095" h="2931" extrusionOk="0">
                  <a:moveTo>
                    <a:pt x="547" y="0"/>
                  </a:moveTo>
                  <a:cubicBezTo>
                    <a:pt x="270" y="319"/>
                    <a:pt x="90" y="845"/>
                    <a:pt x="49" y="1400"/>
                  </a:cubicBezTo>
                  <a:cubicBezTo>
                    <a:pt x="0" y="1954"/>
                    <a:pt x="125" y="2931"/>
                    <a:pt x="125" y="2931"/>
                  </a:cubicBezTo>
                  <a:lnTo>
                    <a:pt x="970" y="2931"/>
                  </a:lnTo>
                  <a:cubicBezTo>
                    <a:pt x="970" y="2931"/>
                    <a:pt x="1095" y="1954"/>
                    <a:pt x="1053" y="1400"/>
                  </a:cubicBezTo>
                  <a:cubicBezTo>
                    <a:pt x="1005" y="845"/>
                    <a:pt x="825" y="319"/>
                    <a:pt x="547" y="0"/>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6"/>
            <p:cNvSpPr/>
            <p:nvPr/>
          </p:nvSpPr>
          <p:spPr>
            <a:xfrm>
              <a:off x="4407996" y="2966929"/>
              <a:ext cx="44158" cy="118090"/>
            </a:xfrm>
            <a:custGeom>
              <a:avLst/>
              <a:gdLst/>
              <a:ahLst/>
              <a:cxnLst/>
              <a:rect l="l" t="t" r="r" b="b"/>
              <a:pathLst>
                <a:path w="1096" h="2931" extrusionOk="0">
                  <a:moveTo>
                    <a:pt x="548" y="0"/>
                  </a:moveTo>
                  <a:cubicBezTo>
                    <a:pt x="271" y="319"/>
                    <a:pt x="91" y="845"/>
                    <a:pt x="49" y="1400"/>
                  </a:cubicBezTo>
                  <a:cubicBezTo>
                    <a:pt x="1" y="1954"/>
                    <a:pt x="125" y="2931"/>
                    <a:pt x="125" y="2931"/>
                  </a:cubicBezTo>
                  <a:lnTo>
                    <a:pt x="971" y="2931"/>
                  </a:lnTo>
                  <a:cubicBezTo>
                    <a:pt x="971" y="2931"/>
                    <a:pt x="1095" y="1954"/>
                    <a:pt x="1054" y="1400"/>
                  </a:cubicBezTo>
                  <a:cubicBezTo>
                    <a:pt x="1005" y="845"/>
                    <a:pt x="825" y="319"/>
                    <a:pt x="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6"/>
            <p:cNvSpPr/>
            <p:nvPr/>
          </p:nvSpPr>
          <p:spPr>
            <a:xfrm>
              <a:off x="4260053" y="3473811"/>
              <a:ext cx="43876" cy="117848"/>
            </a:xfrm>
            <a:custGeom>
              <a:avLst/>
              <a:gdLst/>
              <a:ahLst/>
              <a:cxnLst/>
              <a:rect l="l" t="t" r="r" b="b"/>
              <a:pathLst>
                <a:path w="1089" h="2925" extrusionOk="0">
                  <a:moveTo>
                    <a:pt x="548" y="1"/>
                  </a:moveTo>
                  <a:cubicBezTo>
                    <a:pt x="271" y="313"/>
                    <a:pt x="91" y="839"/>
                    <a:pt x="42" y="1393"/>
                  </a:cubicBezTo>
                  <a:cubicBezTo>
                    <a:pt x="1" y="1948"/>
                    <a:pt x="126" y="2925"/>
                    <a:pt x="126" y="2925"/>
                  </a:cubicBezTo>
                  <a:lnTo>
                    <a:pt x="971" y="2925"/>
                  </a:lnTo>
                  <a:cubicBezTo>
                    <a:pt x="971" y="2918"/>
                    <a:pt x="1089" y="1941"/>
                    <a:pt x="1054" y="1393"/>
                  </a:cubicBezTo>
                  <a:cubicBezTo>
                    <a:pt x="1005" y="839"/>
                    <a:pt x="825" y="313"/>
                    <a:pt x="548" y="1"/>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6"/>
            <p:cNvSpPr/>
            <p:nvPr/>
          </p:nvSpPr>
          <p:spPr>
            <a:xfrm>
              <a:off x="4384547" y="3473811"/>
              <a:ext cx="44158" cy="117848"/>
            </a:xfrm>
            <a:custGeom>
              <a:avLst/>
              <a:gdLst/>
              <a:ahLst/>
              <a:cxnLst/>
              <a:rect l="l" t="t" r="r" b="b"/>
              <a:pathLst>
                <a:path w="1096" h="2925" extrusionOk="0">
                  <a:moveTo>
                    <a:pt x="548" y="1"/>
                  </a:moveTo>
                  <a:cubicBezTo>
                    <a:pt x="271" y="313"/>
                    <a:pt x="91" y="839"/>
                    <a:pt x="49" y="1393"/>
                  </a:cubicBezTo>
                  <a:cubicBezTo>
                    <a:pt x="1" y="1948"/>
                    <a:pt x="126" y="2925"/>
                    <a:pt x="126" y="2925"/>
                  </a:cubicBezTo>
                  <a:lnTo>
                    <a:pt x="978" y="2925"/>
                  </a:lnTo>
                  <a:cubicBezTo>
                    <a:pt x="978" y="2918"/>
                    <a:pt x="1095" y="1941"/>
                    <a:pt x="1054" y="1393"/>
                  </a:cubicBezTo>
                  <a:cubicBezTo>
                    <a:pt x="1012" y="839"/>
                    <a:pt x="825" y="313"/>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6"/>
            <p:cNvSpPr/>
            <p:nvPr/>
          </p:nvSpPr>
          <p:spPr>
            <a:xfrm>
              <a:off x="4219320" y="2921724"/>
              <a:ext cx="51974" cy="33602"/>
            </a:xfrm>
            <a:custGeom>
              <a:avLst/>
              <a:gdLst/>
              <a:ahLst/>
              <a:cxnLst/>
              <a:rect l="l" t="t" r="r" b="b"/>
              <a:pathLst>
                <a:path w="1290" h="834" extrusionOk="0">
                  <a:moveTo>
                    <a:pt x="950" y="0"/>
                  </a:moveTo>
                  <a:cubicBezTo>
                    <a:pt x="588" y="0"/>
                    <a:pt x="56" y="7"/>
                    <a:pt x="56" y="7"/>
                  </a:cubicBezTo>
                  <a:cubicBezTo>
                    <a:pt x="0" y="318"/>
                    <a:pt x="28" y="824"/>
                    <a:pt x="56" y="824"/>
                  </a:cubicBezTo>
                  <a:cubicBezTo>
                    <a:pt x="66" y="824"/>
                    <a:pt x="353" y="834"/>
                    <a:pt x="647" y="834"/>
                  </a:cubicBezTo>
                  <a:cubicBezTo>
                    <a:pt x="965" y="834"/>
                    <a:pt x="1289" y="823"/>
                    <a:pt x="1275" y="776"/>
                  </a:cubicBezTo>
                  <a:cubicBezTo>
                    <a:pt x="1247" y="693"/>
                    <a:pt x="1289" y="27"/>
                    <a:pt x="1275" y="7"/>
                  </a:cubicBezTo>
                  <a:cubicBezTo>
                    <a:pt x="1268" y="2"/>
                    <a:pt x="1130" y="0"/>
                    <a:pt x="950" y="0"/>
                  </a:cubicBezTo>
                  <a:close/>
                </a:path>
              </a:pathLst>
            </a:custGeom>
            <a:solidFill>
              <a:srgbClr val="E1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6"/>
            <p:cNvSpPr/>
            <p:nvPr/>
          </p:nvSpPr>
          <p:spPr>
            <a:xfrm>
              <a:off x="4182737" y="3125911"/>
              <a:ext cx="51974" cy="33521"/>
            </a:xfrm>
            <a:custGeom>
              <a:avLst/>
              <a:gdLst/>
              <a:ahLst/>
              <a:cxnLst/>
              <a:rect l="l" t="t" r="r" b="b"/>
              <a:pathLst>
                <a:path w="1290" h="832" extrusionOk="0">
                  <a:moveTo>
                    <a:pt x="948" y="1"/>
                  </a:moveTo>
                  <a:cubicBezTo>
                    <a:pt x="585" y="1"/>
                    <a:pt x="49" y="10"/>
                    <a:pt x="49" y="10"/>
                  </a:cubicBezTo>
                  <a:cubicBezTo>
                    <a:pt x="1" y="322"/>
                    <a:pt x="28" y="821"/>
                    <a:pt x="49" y="821"/>
                  </a:cubicBezTo>
                  <a:cubicBezTo>
                    <a:pt x="63" y="821"/>
                    <a:pt x="375" y="831"/>
                    <a:pt x="681" y="831"/>
                  </a:cubicBezTo>
                  <a:cubicBezTo>
                    <a:pt x="986" y="831"/>
                    <a:pt x="1286" y="821"/>
                    <a:pt x="1275" y="779"/>
                  </a:cubicBezTo>
                  <a:cubicBezTo>
                    <a:pt x="1248" y="689"/>
                    <a:pt x="1289" y="24"/>
                    <a:pt x="1275" y="10"/>
                  </a:cubicBezTo>
                  <a:cubicBezTo>
                    <a:pt x="1269" y="3"/>
                    <a:pt x="1130" y="1"/>
                    <a:pt x="948" y="1"/>
                  </a:cubicBezTo>
                  <a:close/>
                </a:path>
              </a:pathLst>
            </a:custGeom>
            <a:solidFill>
              <a:srgbClr val="E1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6"/>
            <p:cNvSpPr/>
            <p:nvPr/>
          </p:nvSpPr>
          <p:spPr>
            <a:xfrm>
              <a:off x="4244420" y="3386222"/>
              <a:ext cx="52014" cy="33602"/>
            </a:xfrm>
            <a:custGeom>
              <a:avLst/>
              <a:gdLst/>
              <a:ahLst/>
              <a:cxnLst/>
              <a:rect l="l" t="t" r="r" b="b"/>
              <a:pathLst>
                <a:path w="1291" h="834" extrusionOk="0">
                  <a:moveTo>
                    <a:pt x="950" y="0"/>
                  </a:moveTo>
                  <a:cubicBezTo>
                    <a:pt x="589" y="0"/>
                    <a:pt x="56" y="6"/>
                    <a:pt x="56" y="6"/>
                  </a:cubicBezTo>
                  <a:cubicBezTo>
                    <a:pt x="1" y="318"/>
                    <a:pt x="29" y="824"/>
                    <a:pt x="56" y="824"/>
                  </a:cubicBezTo>
                  <a:cubicBezTo>
                    <a:pt x="66" y="824"/>
                    <a:pt x="354" y="833"/>
                    <a:pt x="647" y="833"/>
                  </a:cubicBezTo>
                  <a:cubicBezTo>
                    <a:pt x="965" y="833"/>
                    <a:pt x="1290" y="822"/>
                    <a:pt x="1276" y="775"/>
                  </a:cubicBezTo>
                  <a:cubicBezTo>
                    <a:pt x="1248" y="692"/>
                    <a:pt x="1289" y="27"/>
                    <a:pt x="1276" y="6"/>
                  </a:cubicBezTo>
                  <a:cubicBezTo>
                    <a:pt x="1269" y="2"/>
                    <a:pt x="1131" y="0"/>
                    <a:pt x="950" y="0"/>
                  </a:cubicBezTo>
                  <a:close/>
                </a:path>
              </a:pathLst>
            </a:custGeom>
            <a:solidFill>
              <a:srgbClr val="E1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6"/>
            <p:cNvSpPr/>
            <p:nvPr/>
          </p:nvSpPr>
          <p:spPr>
            <a:xfrm>
              <a:off x="4210376" y="3424618"/>
              <a:ext cx="51974" cy="33481"/>
            </a:xfrm>
            <a:custGeom>
              <a:avLst/>
              <a:gdLst/>
              <a:ahLst/>
              <a:cxnLst/>
              <a:rect l="l" t="t" r="r" b="b"/>
              <a:pathLst>
                <a:path w="1290" h="831" extrusionOk="0">
                  <a:moveTo>
                    <a:pt x="946" y="0"/>
                  </a:moveTo>
                  <a:cubicBezTo>
                    <a:pt x="585" y="0"/>
                    <a:pt x="49" y="9"/>
                    <a:pt x="49" y="9"/>
                  </a:cubicBezTo>
                  <a:cubicBezTo>
                    <a:pt x="1" y="321"/>
                    <a:pt x="21" y="820"/>
                    <a:pt x="49" y="820"/>
                  </a:cubicBezTo>
                  <a:cubicBezTo>
                    <a:pt x="63" y="820"/>
                    <a:pt x="375" y="830"/>
                    <a:pt x="680" y="830"/>
                  </a:cubicBezTo>
                  <a:cubicBezTo>
                    <a:pt x="984" y="830"/>
                    <a:pt x="1282" y="820"/>
                    <a:pt x="1268" y="778"/>
                  </a:cubicBezTo>
                  <a:cubicBezTo>
                    <a:pt x="1241" y="688"/>
                    <a:pt x="1289" y="23"/>
                    <a:pt x="1268" y="9"/>
                  </a:cubicBezTo>
                  <a:cubicBezTo>
                    <a:pt x="1264" y="2"/>
                    <a:pt x="1127" y="0"/>
                    <a:pt x="946" y="0"/>
                  </a:cubicBezTo>
                  <a:close/>
                </a:path>
              </a:pathLst>
            </a:custGeom>
            <a:solidFill>
              <a:srgbClr val="E1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6"/>
            <p:cNvSpPr/>
            <p:nvPr/>
          </p:nvSpPr>
          <p:spPr>
            <a:xfrm>
              <a:off x="4048775" y="1703250"/>
              <a:ext cx="612730" cy="902133"/>
            </a:xfrm>
            <a:custGeom>
              <a:avLst/>
              <a:gdLst/>
              <a:ahLst/>
              <a:cxnLst/>
              <a:rect l="l" t="t" r="r" b="b"/>
              <a:pathLst>
                <a:path w="15208" h="22391" extrusionOk="0">
                  <a:moveTo>
                    <a:pt x="7538" y="1"/>
                  </a:moveTo>
                  <a:cubicBezTo>
                    <a:pt x="7462" y="1"/>
                    <a:pt x="7393" y="77"/>
                    <a:pt x="7386" y="174"/>
                  </a:cubicBezTo>
                  <a:lnTo>
                    <a:pt x="7247" y="2620"/>
                  </a:lnTo>
                  <a:lnTo>
                    <a:pt x="7247" y="2634"/>
                  </a:lnTo>
                  <a:cubicBezTo>
                    <a:pt x="5848" y="12839"/>
                    <a:pt x="1074" y="19643"/>
                    <a:pt x="76" y="20966"/>
                  </a:cubicBezTo>
                  <a:cubicBezTo>
                    <a:pt x="0" y="21070"/>
                    <a:pt x="42" y="21243"/>
                    <a:pt x="159" y="21278"/>
                  </a:cubicBezTo>
                  <a:cubicBezTo>
                    <a:pt x="3028" y="22033"/>
                    <a:pt x="4961" y="22282"/>
                    <a:pt x="6152" y="22358"/>
                  </a:cubicBezTo>
                  <a:cubicBezTo>
                    <a:pt x="6471" y="22381"/>
                    <a:pt x="6737" y="22388"/>
                    <a:pt x="6952" y="22388"/>
                  </a:cubicBezTo>
                  <a:cubicBezTo>
                    <a:pt x="7275" y="22388"/>
                    <a:pt x="7485" y="22371"/>
                    <a:pt x="7593" y="22358"/>
                  </a:cubicBezTo>
                  <a:lnTo>
                    <a:pt x="7621" y="22358"/>
                  </a:lnTo>
                  <a:cubicBezTo>
                    <a:pt x="7707" y="22374"/>
                    <a:pt x="7893" y="22391"/>
                    <a:pt x="8181" y="22391"/>
                  </a:cubicBezTo>
                  <a:cubicBezTo>
                    <a:pt x="8265" y="22391"/>
                    <a:pt x="8358" y="22389"/>
                    <a:pt x="8460" y="22386"/>
                  </a:cubicBezTo>
                  <a:cubicBezTo>
                    <a:pt x="9554" y="22372"/>
                    <a:pt x="11640" y="22171"/>
                    <a:pt x="15041" y="21291"/>
                  </a:cubicBezTo>
                  <a:cubicBezTo>
                    <a:pt x="15166" y="21257"/>
                    <a:pt x="15208" y="21091"/>
                    <a:pt x="15131" y="20980"/>
                  </a:cubicBezTo>
                  <a:cubicBezTo>
                    <a:pt x="14058" y="19539"/>
                    <a:pt x="8584" y="11737"/>
                    <a:pt x="7697" y="174"/>
                  </a:cubicBezTo>
                  <a:cubicBezTo>
                    <a:pt x="7690" y="77"/>
                    <a:pt x="7621" y="1"/>
                    <a:pt x="7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6"/>
            <p:cNvSpPr/>
            <p:nvPr/>
          </p:nvSpPr>
          <p:spPr>
            <a:xfrm>
              <a:off x="4343533" y="1574171"/>
              <a:ext cx="381345" cy="177075"/>
            </a:xfrm>
            <a:custGeom>
              <a:avLst/>
              <a:gdLst/>
              <a:ahLst/>
              <a:cxnLst/>
              <a:rect l="l" t="t" r="r" b="b"/>
              <a:pathLst>
                <a:path w="9465" h="4395" extrusionOk="0">
                  <a:moveTo>
                    <a:pt x="0" y="741"/>
                  </a:moveTo>
                  <a:cubicBezTo>
                    <a:pt x="0" y="741"/>
                    <a:pt x="3" y="742"/>
                    <a:pt x="7" y="745"/>
                  </a:cubicBezTo>
                  <a:lnTo>
                    <a:pt x="7" y="745"/>
                  </a:lnTo>
                  <a:lnTo>
                    <a:pt x="7" y="741"/>
                  </a:lnTo>
                  <a:close/>
                  <a:moveTo>
                    <a:pt x="5288" y="0"/>
                  </a:moveTo>
                  <a:cubicBezTo>
                    <a:pt x="4501" y="0"/>
                    <a:pt x="3664" y="220"/>
                    <a:pt x="2876" y="741"/>
                  </a:cubicBezTo>
                  <a:cubicBezTo>
                    <a:pt x="2411" y="1046"/>
                    <a:pt x="1937" y="1147"/>
                    <a:pt x="1511" y="1147"/>
                  </a:cubicBezTo>
                  <a:cubicBezTo>
                    <a:pt x="710" y="1147"/>
                    <a:pt x="80" y="788"/>
                    <a:pt x="7" y="745"/>
                  </a:cubicBezTo>
                  <a:lnTo>
                    <a:pt x="7" y="745"/>
                  </a:lnTo>
                  <a:lnTo>
                    <a:pt x="7" y="3304"/>
                  </a:lnTo>
                  <a:cubicBezTo>
                    <a:pt x="7" y="3304"/>
                    <a:pt x="274" y="4024"/>
                    <a:pt x="1386" y="4024"/>
                  </a:cubicBezTo>
                  <a:cubicBezTo>
                    <a:pt x="1628" y="4024"/>
                    <a:pt x="1910" y="3990"/>
                    <a:pt x="2238" y="3907"/>
                  </a:cubicBezTo>
                  <a:cubicBezTo>
                    <a:pt x="2633" y="3817"/>
                    <a:pt x="3471" y="3346"/>
                    <a:pt x="3852" y="3159"/>
                  </a:cubicBezTo>
                  <a:cubicBezTo>
                    <a:pt x="4492" y="2839"/>
                    <a:pt x="5040" y="2637"/>
                    <a:pt x="5522" y="2637"/>
                  </a:cubicBezTo>
                  <a:cubicBezTo>
                    <a:pt x="5970" y="2637"/>
                    <a:pt x="6360" y="2811"/>
                    <a:pt x="6714" y="3228"/>
                  </a:cubicBezTo>
                  <a:cubicBezTo>
                    <a:pt x="7496" y="4148"/>
                    <a:pt x="8233" y="4394"/>
                    <a:pt x="8581" y="4394"/>
                  </a:cubicBezTo>
                  <a:cubicBezTo>
                    <a:pt x="8810" y="4394"/>
                    <a:pt x="8871" y="4289"/>
                    <a:pt x="8668" y="4198"/>
                  </a:cubicBezTo>
                  <a:cubicBezTo>
                    <a:pt x="8148" y="3969"/>
                    <a:pt x="7608" y="2798"/>
                    <a:pt x="7829" y="2798"/>
                  </a:cubicBezTo>
                  <a:cubicBezTo>
                    <a:pt x="8058" y="2798"/>
                    <a:pt x="9464" y="3380"/>
                    <a:pt x="9464" y="3380"/>
                  </a:cubicBezTo>
                  <a:cubicBezTo>
                    <a:pt x="9464" y="3380"/>
                    <a:pt x="9305" y="2923"/>
                    <a:pt x="8404" y="1531"/>
                  </a:cubicBezTo>
                  <a:cubicBezTo>
                    <a:pt x="7840" y="647"/>
                    <a:pt x="6637" y="0"/>
                    <a:pt x="5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6"/>
            <p:cNvSpPr/>
            <p:nvPr/>
          </p:nvSpPr>
          <p:spPr>
            <a:xfrm>
              <a:off x="2470233" y="2894610"/>
              <a:ext cx="414302" cy="949676"/>
            </a:xfrm>
            <a:custGeom>
              <a:avLst/>
              <a:gdLst/>
              <a:ahLst/>
              <a:cxnLst/>
              <a:rect l="l" t="t" r="r" b="b"/>
              <a:pathLst>
                <a:path w="10283" h="23571" extrusionOk="0">
                  <a:moveTo>
                    <a:pt x="1" y="1"/>
                  </a:moveTo>
                  <a:cubicBezTo>
                    <a:pt x="1" y="1"/>
                    <a:pt x="1920" y="7740"/>
                    <a:pt x="1809" y="23571"/>
                  </a:cubicBezTo>
                  <a:lnTo>
                    <a:pt x="8481" y="23571"/>
                  </a:lnTo>
                  <a:cubicBezTo>
                    <a:pt x="8356" y="7740"/>
                    <a:pt x="10282" y="1"/>
                    <a:pt x="102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6"/>
            <p:cNvSpPr/>
            <p:nvPr/>
          </p:nvSpPr>
          <p:spPr>
            <a:xfrm>
              <a:off x="2558427" y="3024704"/>
              <a:ext cx="37188" cy="87107"/>
            </a:xfrm>
            <a:custGeom>
              <a:avLst/>
              <a:gdLst/>
              <a:ahLst/>
              <a:cxnLst/>
              <a:rect l="l" t="t" r="r" b="b"/>
              <a:pathLst>
                <a:path w="923" h="2162" extrusionOk="0">
                  <a:moveTo>
                    <a:pt x="458" y="0"/>
                  </a:moveTo>
                  <a:cubicBezTo>
                    <a:pt x="230" y="236"/>
                    <a:pt x="70" y="624"/>
                    <a:pt x="36" y="1033"/>
                  </a:cubicBezTo>
                  <a:cubicBezTo>
                    <a:pt x="1" y="1434"/>
                    <a:pt x="105" y="2162"/>
                    <a:pt x="105" y="2162"/>
                  </a:cubicBezTo>
                  <a:lnTo>
                    <a:pt x="819" y="2162"/>
                  </a:lnTo>
                  <a:cubicBezTo>
                    <a:pt x="825" y="2162"/>
                    <a:pt x="922" y="1434"/>
                    <a:pt x="888" y="1033"/>
                  </a:cubicBezTo>
                  <a:cubicBezTo>
                    <a:pt x="853" y="624"/>
                    <a:pt x="694" y="222"/>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6"/>
            <p:cNvSpPr/>
            <p:nvPr/>
          </p:nvSpPr>
          <p:spPr>
            <a:xfrm>
              <a:off x="2665637" y="3033608"/>
              <a:ext cx="36624" cy="87429"/>
            </a:xfrm>
            <a:custGeom>
              <a:avLst/>
              <a:gdLst/>
              <a:ahLst/>
              <a:cxnLst/>
              <a:rect l="l" t="t" r="r" b="b"/>
              <a:pathLst>
                <a:path w="909" h="2170" extrusionOk="0">
                  <a:moveTo>
                    <a:pt x="458" y="1"/>
                  </a:moveTo>
                  <a:cubicBezTo>
                    <a:pt x="222" y="237"/>
                    <a:pt x="70" y="624"/>
                    <a:pt x="35" y="1033"/>
                  </a:cubicBezTo>
                  <a:cubicBezTo>
                    <a:pt x="0" y="1442"/>
                    <a:pt x="104" y="2169"/>
                    <a:pt x="104" y="2169"/>
                  </a:cubicBezTo>
                  <a:lnTo>
                    <a:pt x="811" y="2169"/>
                  </a:lnTo>
                  <a:cubicBezTo>
                    <a:pt x="811" y="2169"/>
                    <a:pt x="908" y="1442"/>
                    <a:pt x="880" y="1033"/>
                  </a:cubicBezTo>
                  <a:cubicBezTo>
                    <a:pt x="846" y="624"/>
                    <a:pt x="693" y="230"/>
                    <a:pt x="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6"/>
            <p:cNvSpPr/>
            <p:nvPr/>
          </p:nvSpPr>
          <p:spPr>
            <a:xfrm>
              <a:off x="2769463" y="3020514"/>
              <a:ext cx="37188" cy="87107"/>
            </a:xfrm>
            <a:custGeom>
              <a:avLst/>
              <a:gdLst/>
              <a:ahLst/>
              <a:cxnLst/>
              <a:rect l="l" t="t" r="r" b="b"/>
              <a:pathLst>
                <a:path w="923" h="2162" extrusionOk="0">
                  <a:moveTo>
                    <a:pt x="465" y="0"/>
                  </a:moveTo>
                  <a:cubicBezTo>
                    <a:pt x="229" y="236"/>
                    <a:pt x="70" y="624"/>
                    <a:pt x="35" y="1033"/>
                  </a:cubicBezTo>
                  <a:cubicBezTo>
                    <a:pt x="1" y="1434"/>
                    <a:pt x="105" y="2162"/>
                    <a:pt x="105" y="2162"/>
                  </a:cubicBezTo>
                  <a:lnTo>
                    <a:pt x="818" y="2162"/>
                  </a:lnTo>
                  <a:cubicBezTo>
                    <a:pt x="825" y="2162"/>
                    <a:pt x="922" y="1434"/>
                    <a:pt x="888" y="1033"/>
                  </a:cubicBezTo>
                  <a:cubicBezTo>
                    <a:pt x="853" y="624"/>
                    <a:pt x="694" y="222"/>
                    <a:pt x="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6"/>
            <p:cNvSpPr/>
            <p:nvPr/>
          </p:nvSpPr>
          <p:spPr>
            <a:xfrm>
              <a:off x="2558185" y="3418816"/>
              <a:ext cx="36583" cy="87429"/>
            </a:xfrm>
            <a:custGeom>
              <a:avLst/>
              <a:gdLst/>
              <a:ahLst/>
              <a:cxnLst/>
              <a:rect l="l" t="t" r="r" b="b"/>
              <a:pathLst>
                <a:path w="908" h="2170" extrusionOk="0">
                  <a:moveTo>
                    <a:pt x="457" y="1"/>
                  </a:moveTo>
                  <a:cubicBezTo>
                    <a:pt x="222" y="236"/>
                    <a:pt x="69" y="624"/>
                    <a:pt x="35" y="1033"/>
                  </a:cubicBezTo>
                  <a:cubicBezTo>
                    <a:pt x="0" y="1442"/>
                    <a:pt x="104" y="2169"/>
                    <a:pt x="104" y="2169"/>
                  </a:cubicBezTo>
                  <a:lnTo>
                    <a:pt x="811" y="2169"/>
                  </a:lnTo>
                  <a:cubicBezTo>
                    <a:pt x="811" y="2169"/>
                    <a:pt x="908" y="1442"/>
                    <a:pt x="880" y="1033"/>
                  </a:cubicBezTo>
                  <a:cubicBezTo>
                    <a:pt x="845" y="624"/>
                    <a:pt x="693" y="230"/>
                    <a:pt x="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6"/>
            <p:cNvSpPr/>
            <p:nvPr/>
          </p:nvSpPr>
          <p:spPr>
            <a:xfrm>
              <a:off x="2664791" y="3428042"/>
              <a:ext cx="37188" cy="87147"/>
            </a:xfrm>
            <a:custGeom>
              <a:avLst/>
              <a:gdLst/>
              <a:ahLst/>
              <a:cxnLst/>
              <a:rect l="l" t="t" r="r" b="b"/>
              <a:pathLst>
                <a:path w="923" h="2163" extrusionOk="0">
                  <a:moveTo>
                    <a:pt x="465" y="1"/>
                  </a:moveTo>
                  <a:cubicBezTo>
                    <a:pt x="229" y="236"/>
                    <a:pt x="70" y="624"/>
                    <a:pt x="35" y="1033"/>
                  </a:cubicBezTo>
                  <a:cubicBezTo>
                    <a:pt x="1" y="1435"/>
                    <a:pt x="105" y="2162"/>
                    <a:pt x="105" y="2162"/>
                  </a:cubicBezTo>
                  <a:lnTo>
                    <a:pt x="818" y="2162"/>
                  </a:lnTo>
                  <a:cubicBezTo>
                    <a:pt x="818" y="2162"/>
                    <a:pt x="922" y="1435"/>
                    <a:pt x="887" y="1033"/>
                  </a:cubicBezTo>
                  <a:cubicBezTo>
                    <a:pt x="853" y="624"/>
                    <a:pt x="694" y="222"/>
                    <a:pt x="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6"/>
            <p:cNvSpPr/>
            <p:nvPr/>
          </p:nvSpPr>
          <p:spPr>
            <a:xfrm>
              <a:off x="2769181" y="3414666"/>
              <a:ext cx="36624" cy="87389"/>
            </a:xfrm>
            <a:custGeom>
              <a:avLst/>
              <a:gdLst/>
              <a:ahLst/>
              <a:cxnLst/>
              <a:rect l="l" t="t" r="r" b="b"/>
              <a:pathLst>
                <a:path w="909" h="2169" extrusionOk="0">
                  <a:moveTo>
                    <a:pt x="458" y="0"/>
                  </a:moveTo>
                  <a:cubicBezTo>
                    <a:pt x="229" y="236"/>
                    <a:pt x="70" y="624"/>
                    <a:pt x="35" y="1032"/>
                  </a:cubicBezTo>
                  <a:cubicBezTo>
                    <a:pt x="1" y="1441"/>
                    <a:pt x="105" y="2169"/>
                    <a:pt x="105" y="2169"/>
                  </a:cubicBezTo>
                  <a:lnTo>
                    <a:pt x="818" y="2169"/>
                  </a:lnTo>
                  <a:cubicBezTo>
                    <a:pt x="818" y="2169"/>
                    <a:pt x="908" y="1441"/>
                    <a:pt x="888" y="1032"/>
                  </a:cubicBezTo>
                  <a:cubicBezTo>
                    <a:pt x="853" y="624"/>
                    <a:pt x="694" y="229"/>
                    <a:pt x="458" y="0"/>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6"/>
            <p:cNvSpPr/>
            <p:nvPr/>
          </p:nvSpPr>
          <p:spPr>
            <a:xfrm>
              <a:off x="2604800" y="3233202"/>
              <a:ext cx="37147" cy="87429"/>
            </a:xfrm>
            <a:custGeom>
              <a:avLst/>
              <a:gdLst/>
              <a:ahLst/>
              <a:cxnLst/>
              <a:rect l="l" t="t" r="r" b="b"/>
              <a:pathLst>
                <a:path w="922" h="2170" extrusionOk="0">
                  <a:moveTo>
                    <a:pt x="457" y="1"/>
                  </a:moveTo>
                  <a:cubicBezTo>
                    <a:pt x="229" y="236"/>
                    <a:pt x="69" y="624"/>
                    <a:pt x="35" y="1033"/>
                  </a:cubicBezTo>
                  <a:cubicBezTo>
                    <a:pt x="0" y="1442"/>
                    <a:pt x="104" y="2169"/>
                    <a:pt x="104" y="2169"/>
                  </a:cubicBezTo>
                  <a:lnTo>
                    <a:pt x="818" y="2169"/>
                  </a:lnTo>
                  <a:cubicBezTo>
                    <a:pt x="818" y="2169"/>
                    <a:pt x="922" y="1442"/>
                    <a:pt x="887" y="1033"/>
                  </a:cubicBezTo>
                  <a:cubicBezTo>
                    <a:pt x="852" y="624"/>
                    <a:pt x="693" y="229"/>
                    <a:pt x="4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6"/>
            <p:cNvSpPr/>
            <p:nvPr/>
          </p:nvSpPr>
          <p:spPr>
            <a:xfrm>
              <a:off x="2727038" y="3233202"/>
              <a:ext cx="36906" cy="87429"/>
            </a:xfrm>
            <a:custGeom>
              <a:avLst/>
              <a:gdLst/>
              <a:ahLst/>
              <a:cxnLst/>
              <a:rect l="l" t="t" r="r" b="b"/>
              <a:pathLst>
                <a:path w="916" h="2170" extrusionOk="0">
                  <a:moveTo>
                    <a:pt x="458" y="1"/>
                  </a:moveTo>
                  <a:cubicBezTo>
                    <a:pt x="222" y="236"/>
                    <a:pt x="70" y="624"/>
                    <a:pt x="35" y="1033"/>
                  </a:cubicBezTo>
                  <a:cubicBezTo>
                    <a:pt x="1" y="1442"/>
                    <a:pt x="105" y="2169"/>
                    <a:pt x="105" y="2169"/>
                  </a:cubicBezTo>
                  <a:lnTo>
                    <a:pt x="811" y="2169"/>
                  </a:lnTo>
                  <a:cubicBezTo>
                    <a:pt x="811" y="2169"/>
                    <a:pt x="915" y="1442"/>
                    <a:pt x="881" y="1033"/>
                  </a:cubicBezTo>
                  <a:cubicBezTo>
                    <a:pt x="846" y="624"/>
                    <a:pt x="694" y="229"/>
                    <a:pt x="458" y="1"/>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6"/>
            <p:cNvSpPr/>
            <p:nvPr/>
          </p:nvSpPr>
          <p:spPr>
            <a:xfrm>
              <a:off x="2602262" y="3608378"/>
              <a:ext cx="37188" cy="87389"/>
            </a:xfrm>
            <a:custGeom>
              <a:avLst/>
              <a:gdLst/>
              <a:ahLst/>
              <a:cxnLst/>
              <a:rect l="l" t="t" r="r" b="b"/>
              <a:pathLst>
                <a:path w="923" h="2169" extrusionOk="0">
                  <a:moveTo>
                    <a:pt x="465" y="0"/>
                  </a:moveTo>
                  <a:cubicBezTo>
                    <a:pt x="229" y="236"/>
                    <a:pt x="77" y="624"/>
                    <a:pt x="35" y="1033"/>
                  </a:cubicBezTo>
                  <a:cubicBezTo>
                    <a:pt x="1" y="1441"/>
                    <a:pt x="112" y="2169"/>
                    <a:pt x="112" y="2169"/>
                  </a:cubicBezTo>
                  <a:lnTo>
                    <a:pt x="818" y="2169"/>
                  </a:lnTo>
                  <a:cubicBezTo>
                    <a:pt x="818" y="2169"/>
                    <a:pt x="922" y="1441"/>
                    <a:pt x="888" y="1033"/>
                  </a:cubicBezTo>
                  <a:cubicBezTo>
                    <a:pt x="853" y="624"/>
                    <a:pt x="700" y="229"/>
                    <a:pt x="4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6"/>
            <p:cNvSpPr/>
            <p:nvPr/>
          </p:nvSpPr>
          <p:spPr>
            <a:xfrm>
              <a:off x="2724540" y="3608378"/>
              <a:ext cx="37147" cy="87389"/>
            </a:xfrm>
            <a:custGeom>
              <a:avLst/>
              <a:gdLst/>
              <a:ahLst/>
              <a:cxnLst/>
              <a:rect l="l" t="t" r="r" b="b"/>
              <a:pathLst>
                <a:path w="922" h="2169" extrusionOk="0">
                  <a:moveTo>
                    <a:pt x="458" y="0"/>
                  </a:moveTo>
                  <a:cubicBezTo>
                    <a:pt x="229" y="236"/>
                    <a:pt x="70" y="624"/>
                    <a:pt x="35" y="1033"/>
                  </a:cubicBezTo>
                  <a:cubicBezTo>
                    <a:pt x="0" y="1441"/>
                    <a:pt x="104" y="2169"/>
                    <a:pt x="104" y="2169"/>
                  </a:cubicBezTo>
                  <a:lnTo>
                    <a:pt x="811" y="2169"/>
                  </a:lnTo>
                  <a:cubicBezTo>
                    <a:pt x="811" y="2169"/>
                    <a:pt x="922" y="1441"/>
                    <a:pt x="887" y="1033"/>
                  </a:cubicBezTo>
                  <a:cubicBezTo>
                    <a:pt x="853" y="624"/>
                    <a:pt x="693" y="229"/>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6"/>
            <p:cNvSpPr/>
            <p:nvPr/>
          </p:nvSpPr>
          <p:spPr>
            <a:xfrm>
              <a:off x="2800163" y="3169424"/>
              <a:ext cx="41942" cy="33964"/>
            </a:xfrm>
            <a:custGeom>
              <a:avLst/>
              <a:gdLst/>
              <a:ahLst/>
              <a:cxnLst/>
              <a:rect l="l" t="t" r="r" b="b"/>
              <a:pathLst>
                <a:path w="1041" h="843" extrusionOk="0">
                  <a:moveTo>
                    <a:pt x="388" y="0"/>
                  </a:moveTo>
                  <a:cubicBezTo>
                    <a:pt x="207" y="0"/>
                    <a:pt x="54" y="5"/>
                    <a:pt x="36" y="18"/>
                  </a:cubicBezTo>
                  <a:cubicBezTo>
                    <a:pt x="1" y="59"/>
                    <a:pt x="15" y="711"/>
                    <a:pt x="36" y="766"/>
                  </a:cubicBezTo>
                  <a:cubicBezTo>
                    <a:pt x="63" y="815"/>
                    <a:pt x="957" y="842"/>
                    <a:pt x="957" y="842"/>
                  </a:cubicBezTo>
                  <a:lnTo>
                    <a:pt x="1040" y="11"/>
                  </a:lnTo>
                  <a:cubicBezTo>
                    <a:pt x="1040" y="11"/>
                    <a:pt x="678" y="0"/>
                    <a:pt x="388" y="0"/>
                  </a:cubicBezTo>
                  <a:close/>
                </a:path>
              </a:pathLst>
            </a:custGeom>
            <a:solidFill>
              <a:srgbClr val="E1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6"/>
            <p:cNvSpPr/>
            <p:nvPr/>
          </p:nvSpPr>
          <p:spPr>
            <a:xfrm>
              <a:off x="2745732" y="3543754"/>
              <a:ext cx="33562" cy="24819"/>
            </a:xfrm>
            <a:custGeom>
              <a:avLst/>
              <a:gdLst/>
              <a:ahLst/>
              <a:cxnLst/>
              <a:rect l="l" t="t" r="r" b="b"/>
              <a:pathLst>
                <a:path w="833" h="616" extrusionOk="0">
                  <a:moveTo>
                    <a:pt x="616" y="1"/>
                  </a:moveTo>
                  <a:cubicBezTo>
                    <a:pt x="380" y="1"/>
                    <a:pt x="29" y="4"/>
                    <a:pt x="29" y="4"/>
                  </a:cubicBezTo>
                  <a:cubicBezTo>
                    <a:pt x="1" y="239"/>
                    <a:pt x="22" y="607"/>
                    <a:pt x="29" y="607"/>
                  </a:cubicBezTo>
                  <a:cubicBezTo>
                    <a:pt x="32" y="607"/>
                    <a:pt x="235" y="615"/>
                    <a:pt x="435" y="615"/>
                  </a:cubicBezTo>
                  <a:cubicBezTo>
                    <a:pt x="635" y="615"/>
                    <a:pt x="832" y="607"/>
                    <a:pt x="825" y="572"/>
                  </a:cubicBezTo>
                  <a:cubicBezTo>
                    <a:pt x="805" y="516"/>
                    <a:pt x="832" y="11"/>
                    <a:pt x="825" y="4"/>
                  </a:cubicBezTo>
                  <a:cubicBezTo>
                    <a:pt x="823" y="1"/>
                    <a:pt x="734" y="1"/>
                    <a:pt x="616" y="1"/>
                  </a:cubicBezTo>
                  <a:close/>
                </a:path>
              </a:pathLst>
            </a:custGeom>
            <a:solidFill>
              <a:srgbClr val="E1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6"/>
            <p:cNvSpPr/>
            <p:nvPr/>
          </p:nvSpPr>
          <p:spPr>
            <a:xfrm>
              <a:off x="2424182" y="2296714"/>
              <a:ext cx="515631" cy="668492"/>
            </a:xfrm>
            <a:custGeom>
              <a:avLst/>
              <a:gdLst/>
              <a:ahLst/>
              <a:cxnLst/>
              <a:rect l="l" t="t" r="r" b="b"/>
              <a:pathLst>
                <a:path w="12798" h="16592" extrusionOk="0">
                  <a:moveTo>
                    <a:pt x="6347" y="0"/>
                  </a:moveTo>
                  <a:cubicBezTo>
                    <a:pt x="6278" y="0"/>
                    <a:pt x="6215" y="63"/>
                    <a:pt x="6215" y="132"/>
                  </a:cubicBezTo>
                  <a:lnTo>
                    <a:pt x="6104" y="1940"/>
                  </a:lnTo>
                  <a:lnTo>
                    <a:pt x="6104" y="1961"/>
                  </a:lnTo>
                  <a:cubicBezTo>
                    <a:pt x="4927" y="9520"/>
                    <a:pt x="908" y="14557"/>
                    <a:pt x="70" y="15547"/>
                  </a:cubicBezTo>
                  <a:cubicBezTo>
                    <a:pt x="0" y="15624"/>
                    <a:pt x="42" y="15755"/>
                    <a:pt x="139" y="15776"/>
                  </a:cubicBezTo>
                  <a:cubicBezTo>
                    <a:pt x="2543" y="16330"/>
                    <a:pt x="4171" y="16517"/>
                    <a:pt x="5176" y="16573"/>
                  </a:cubicBezTo>
                  <a:cubicBezTo>
                    <a:pt x="5448" y="16587"/>
                    <a:pt x="5673" y="16592"/>
                    <a:pt x="5855" y="16592"/>
                  </a:cubicBezTo>
                  <a:cubicBezTo>
                    <a:pt x="6123" y="16592"/>
                    <a:pt x="6298" y="16581"/>
                    <a:pt x="6388" y="16573"/>
                  </a:cubicBezTo>
                  <a:lnTo>
                    <a:pt x="6409" y="16573"/>
                  </a:lnTo>
                  <a:cubicBezTo>
                    <a:pt x="6499" y="16578"/>
                    <a:pt x="6670" y="16588"/>
                    <a:pt x="6930" y="16588"/>
                  </a:cubicBezTo>
                  <a:cubicBezTo>
                    <a:pt x="6992" y="16588"/>
                    <a:pt x="7058" y="16588"/>
                    <a:pt x="7130" y="16587"/>
                  </a:cubicBezTo>
                  <a:cubicBezTo>
                    <a:pt x="8044" y="16573"/>
                    <a:pt x="9804" y="16434"/>
                    <a:pt x="12658" y="15776"/>
                  </a:cubicBezTo>
                  <a:cubicBezTo>
                    <a:pt x="12755" y="15748"/>
                    <a:pt x="12797" y="15624"/>
                    <a:pt x="12728" y="15540"/>
                  </a:cubicBezTo>
                  <a:cubicBezTo>
                    <a:pt x="11820" y="14473"/>
                    <a:pt x="7220" y="8688"/>
                    <a:pt x="6478" y="132"/>
                  </a:cubicBezTo>
                  <a:cubicBezTo>
                    <a:pt x="6472" y="63"/>
                    <a:pt x="6416" y="0"/>
                    <a:pt x="6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6"/>
            <p:cNvSpPr/>
            <p:nvPr/>
          </p:nvSpPr>
          <p:spPr>
            <a:xfrm>
              <a:off x="2672043" y="2208051"/>
              <a:ext cx="321635" cy="130862"/>
            </a:xfrm>
            <a:custGeom>
              <a:avLst/>
              <a:gdLst/>
              <a:ahLst/>
              <a:cxnLst/>
              <a:rect l="l" t="t" r="r" b="b"/>
              <a:pathLst>
                <a:path w="7983" h="3248" extrusionOk="0">
                  <a:moveTo>
                    <a:pt x="4468" y="0"/>
                  </a:moveTo>
                  <a:cubicBezTo>
                    <a:pt x="3807" y="0"/>
                    <a:pt x="3104" y="163"/>
                    <a:pt x="2440" y="551"/>
                  </a:cubicBezTo>
                  <a:cubicBezTo>
                    <a:pt x="2047" y="775"/>
                    <a:pt x="1647" y="850"/>
                    <a:pt x="1287" y="850"/>
                  </a:cubicBezTo>
                  <a:cubicBezTo>
                    <a:pt x="569" y="850"/>
                    <a:pt x="15" y="551"/>
                    <a:pt x="15" y="551"/>
                  </a:cubicBezTo>
                  <a:lnTo>
                    <a:pt x="1" y="551"/>
                  </a:lnTo>
                  <a:lnTo>
                    <a:pt x="1" y="2443"/>
                  </a:lnTo>
                  <a:cubicBezTo>
                    <a:pt x="1" y="2443"/>
                    <a:pt x="221" y="2980"/>
                    <a:pt x="1155" y="2980"/>
                  </a:cubicBezTo>
                  <a:cubicBezTo>
                    <a:pt x="1359" y="2980"/>
                    <a:pt x="1596" y="2955"/>
                    <a:pt x="1871" y="2893"/>
                  </a:cubicBezTo>
                  <a:cubicBezTo>
                    <a:pt x="2211" y="2817"/>
                    <a:pt x="2925" y="2470"/>
                    <a:pt x="3243" y="2332"/>
                  </a:cubicBezTo>
                  <a:cubicBezTo>
                    <a:pt x="3777" y="2095"/>
                    <a:pt x="4237" y="1946"/>
                    <a:pt x="4643" y="1946"/>
                  </a:cubicBezTo>
                  <a:cubicBezTo>
                    <a:pt x="5021" y="1946"/>
                    <a:pt x="5353" y="2076"/>
                    <a:pt x="5654" y="2387"/>
                  </a:cubicBezTo>
                  <a:cubicBezTo>
                    <a:pt x="6316" y="3065"/>
                    <a:pt x="6939" y="3248"/>
                    <a:pt x="7233" y="3248"/>
                  </a:cubicBezTo>
                  <a:cubicBezTo>
                    <a:pt x="7425" y="3248"/>
                    <a:pt x="7476" y="3170"/>
                    <a:pt x="7303" y="3101"/>
                  </a:cubicBezTo>
                  <a:cubicBezTo>
                    <a:pt x="6874" y="2928"/>
                    <a:pt x="6409" y="2062"/>
                    <a:pt x="6603" y="2062"/>
                  </a:cubicBezTo>
                  <a:cubicBezTo>
                    <a:pt x="6797" y="2062"/>
                    <a:pt x="7982" y="2498"/>
                    <a:pt x="7982" y="2498"/>
                  </a:cubicBezTo>
                  <a:cubicBezTo>
                    <a:pt x="7982" y="2498"/>
                    <a:pt x="7844" y="2159"/>
                    <a:pt x="7088" y="1126"/>
                  </a:cubicBezTo>
                  <a:cubicBezTo>
                    <a:pt x="6612" y="479"/>
                    <a:pt x="5602" y="0"/>
                    <a:pt x="4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6"/>
            <p:cNvSpPr/>
            <p:nvPr/>
          </p:nvSpPr>
          <p:spPr>
            <a:xfrm>
              <a:off x="3987333" y="2989532"/>
              <a:ext cx="350080" cy="726630"/>
            </a:xfrm>
            <a:custGeom>
              <a:avLst/>
              <a:gdLst/>
              <a:ahLst/>
              <a:cxnLst/>
              <a:rect l="l" t="t" r="r" b="b"/>
              <a:pathLst>
                <a:path w="8689" h="18035" extrusionOk="0">
                  <a:moveTo>
                    <a:pt x="8689" y="0"/>
                  </a:moveTo>
                  <a:lnTo>
                    <a:pt x="1" y="83"/>
                  </a:lnTo>
                  <a:lnTo>
                    <a:pt x="1075" y="17841"/>
                  </a:lnTo>
                  <a:lnTo>
                    <a:pt x="7844" y="18035"/>
                  </a:lnTo>
                  <a:lnTo>
                    <a:pt x="86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6"/>
            <p:cNvSpPr/>
            <p:nvPr/>
          </p:nvSpPr>
          <p:spPr>
            <a:xfrm>
              <a:off x="3936005" y="2723218"/>
              <a:ext cx="445245" cy="348186"/>
            </a:xfrm>
            <a:custGeom>
              <a:avLst/>
              <a:gdLst/>
              <a:ahLst/>
              <a:cxnLst/>
              <a:rect l="l" t="t" r="r" b="b"/>
              <a:pathLst>
                <a:path w="11051" h="8642" extrusionOk="0">
                  <a:moveTo>
                    <a:pt x="5619" y="1"/>
                  </a:moveTo>
                  <a:cubicBezTo>
                    <a:pt x="4905" y="3202"/>
                    <a:pt x="0" y="6908"/>
                    <a:pt x="0" y="6908"/>
                  </a:cubicBezTo>
                  <a:cubicBezTo>
                    <a:pt x="2016" y="8199"/>
                    <a:pt x="3854" y="8642"/>
                    <a:pt x="5428" y="8642"/>
                  </a:cubicBezTo>
                  <a:cubicBezTo>
                    <a:pt x="8871" y="8642"/>
                    <a:pt x="11046" y="6520"/>
                    <a:pt x="11051" y="6520"/>
                  </a:cubicBezTo>
                  <a:cubicBezTo>
                    <a:pt x="7483" y="4657"/>
                    <a:pt x="5619" y="1"/>
                    <a:pt x="56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6"/>
            <p:cNvSpPr/>
            <p:nvPr/>
          </p:nvSpPr>
          <p:spPr>
            <a:xfrm>
              <a:off x="4144221" y="3129940"/>
              <a:ext cx="47502" cy="67566"/>
            </a:xfrm>
            <a:custGeom>
              <a:avLst/>
              <a:gdLst/>
              <a:ahLst/>
              <a:cxnLst/>
              <a:rect l="l" t="t" r="r" b="b"/>
              <a:pathLst>
                <a:path w="1179" h="1677" extrusionOk="0">
                  <a:moveTo>
                    <a:pt x="589" y="0"/>
                  </a:moveTo>
                  <a:cubicBezTo>
                    <a:pt x="292" y="173"/>
                    <a:pt x="91" y="485"/>
                    <a:pt x="49" y="797"/>
                  </a:cubicBezTo>
                  <a:cubicBezTo>
                    <a:pt x="1" y="1109"/>
                    <a:pt x="132" y="1677"/>
                    <a:pt x="132" y="1677"/>
                  </a:cubicBezTo>
                  <a:lnTo>
                    <a:pt x="1054" y="1677"/>
                  </a:lnTo>
                  <a:cubicBezTo>
                    <a:pt x="1061" y="1677"/>
                    <a:pt x="1178" y="1109"/>
                    <a:pt x="1137" y="797"/>
                  </a:cubicBezTo>
                  <a:cubicBezTo>
                    <a:pt x="1095" y="485"/>
                    <a:pt x="894" y="187"/>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6"/>
            <p:cNvSpPr/>
            <p:nvPr/>
          </p:nvSpPr>
          <p:spPr>
            <a:xfrm>
              <a:off x="4067469" y="3261687"/>
              <a:ext cx="47502" cy="67325"/>
            </a:xfrm>
            <a:custGeom>
              <a:avLst/>
              <a:gdLst/>
              <a:ahLst/>
              <a:cxnLst/>
              <a:rect l="l" t="t" r="r" b="b"/>
              <a:pathLst>
                <a:path w="1179" h="1671" extrusionOk="0">
                  <a:moveTo>
                    <a:pt x="589" y="0"/>
                  </a:moveTo>
                  <a:cubicBezTo>
                    <a:pt x="291" y="174"/>
                    <a:pt x="90" y="485"/>
                    <a:pt x="49" y="797"/>
                  </a:cubicBezTo>
                  <a:cubicBezTo>
                    <a:pt x="0" y="1109"/>
                    <a:pt x="132" y="1670"/>
                    <a:pt x="132" y="1670"/>
                  </a:cubicBezTo>
                  <a:lnTo>
                    <a:pt x="1053" y="1670"/>
                  </a:lnTo>
                  <a:cubicBezTo>
                    <a:pt x="1053" y="1670"/>
                    <a:pt x="1178" y="1109"/>
                    <a:pt x="1137" y="797"/>
                  </a:cubicBezTo>
                  <a:cubicBezTo>
                    <a:pt x="1095" y="485"/>
                    <a:pt x="894" y="180"/>
                    <a:pt x="5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6"/>
            <p:cNvSpPr/>
            <p:nvPr/>
          </p:nvSpPr>
          <p:spPr>
            <a:xfrm>
              <a:off x="4209248" y="3261687"/>
              <a:ext cx="47502" cy="67325"/>
            </a:xfrm>
            <a:custGeom>
              <a:avLst/>
              <a:gdLst/>
              <a:ahLst/>
              <a:cxnLst/>
              <a:rect l="l" t="t" r="r" b="b"/>
              <a:pathLst>
                <a:path w="1179" h="1671" extrusionOk="0">
                  <a:moveTo>
                    <a:pt x="590" y="0"/>
                  </a:moveTo>
                  <a:cubicBezTo>
                    <a:pt x="285" y="174"/>
                    <a:pt x="84" y="485"/>
                    <a:pt x="42" y="797"/>
                  </a:cubicBezTo>
                  <a:cubicBezTo>
                    <a:pt x="1" y="1109"/>
                    <a:pt x="132" y="1670"/>
                    <a:pt x="132" y="1670"/>
                  </a:cubicBezTo>
                  <a:lnTo>
                    <a:pt x="1047" y="1670"/>
                  </a:lnTo>
                  <a:cubicBezTo>
                    <a:pt x="1047" y="1670"/>
                    <a:pt x="1179" y="1109"/>
                    <a:pt x="1137" y="797"/>
                  </a:cubicBezTo>
                  <a:cubicBezTo>
                    <a:pt x="1089" y="485"/>
                    <a:pt x="895" y="180"/>
                    <a:pt x="5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6"/>
            <p:cNvSpPr/>
            <p:nvPr/>
          </p:nvSpPr>
          <p:spPr>
            <a:xfrm>
              <a:off x="2728166" y="3227642"/>
              <a:ext cx="349798" cy="727194"/>
            </a:xfrm>
            <a:custGeom>
              <a:avLst/>
              <a:gdLst/>
              <a:ahLst/>
              <a:cxnLst/>
              <a:rect l="l" t="t" r="r" b="b"/>
              <a:pathLst>
                <a:path w="8682" h="18049" extrusionOk="0">
                  <a:moveTo>
                    <a:pt x="8682" y="0"/>
                  </a:moveTo>
                  <a:lnTo>
                    <a:pt x="0" y="90"/>
                  </a:lnTo>
                  <a:lnTo>
                    <a:pt x="1060" y="17854"/>
                  </a:lnTo>
                  <a:lnTo>
                    <a:pt x="7843" y="18048"/>
                  </a:lnTo>
                  <a:lnTo>
                    <a:pt x="86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6"/>
            <p:cNvSpPr/>
            <p:nvPr/>
          </p:nvSpPr>
          <p:spPr>
            <a:xfrm>
              <a:off x="2676515" y="2961893"/>
              <a:ext cx="445285" cy="347985"/>
            </a:xfrm>
            <a:custGeom>
              <a:avLst/>
              <a:gdLst/>
              <a:ahLst/>
              <a:cxnLst/>
              <a:rect l="l" t="t" r="r" b="b"/>
              <a:pathLst>
                <a:path w="11052" h="8637" extrusionOk="0">
                  <a:moveTo>
                    <a:pt x="11051" y="6520"/>
                  </a:moveTo>
                  <a:cubicBezTo>
                    <a:pt x="11051" y="6520"/>
                    <a:pt x="11051" y="6520"/>
                    <a:pt x="11051" y="6520"/>
                  </a:cubicBezTo>
                  <a:lnTo>
                    <a:pt x="11051" y="6520"/>
                  </a:lnTo>
                  <a:cubicBezTo>
                    <a:pt x="11051" y="6520"/>
                    <a:pt x="11051" y="6520"/>
                    <a:pt x="11051" y="6520"/>
                  </a:cubicBezTo>
                  <a:cubicBezTo>
                    <a:pt x="11051" y="6520"/>
                    <a:pt x="11051" y="6520"/>
                    <a:pt x="11051" y="6520"/>
                  </a:cubicBezTo>
                  <a:close/>
                  <a:moveTo>
                    <a:pt x="5619" y="0"/>
                  </a:moveTo>
                  <a:cubicBezTo>
                    <a:pt x="4899" y="3201"/>
                    <a:pt x="1" y="6908"/>
                    <a:pt x="1" y="6908"/>
                  </a:cubicBezTo>
                  <a:cubicBezTo>
                    <a:pt x="2015" y="8195"/>
                    <a:pt x="3852" y="8637"/>
                    <a:pt x="5425" y="8637"/>
                  </a:cubicBezTo>
                  <a:cubicBezTo>
                    <a:pt x="8867" y="8637"/>
                    <a:pt x="11045" y="6521"/>
                    <a:pt x="11051" y="6520"/>
                  </a:cubicBezTo>
                  <a:lnTo>
                    <a:pt x="11051" y="6520"/>
                  </a:lnTo>
                  <a:cubicBezTo>
                    <a:pt x="7483" y="4656"/>
                    <a:pt x="5619" y="0"/>
                    <a:pt x="56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6"/>
            <p:cNvSpPr/>
            <p:nvPr/>
          </p:nvSpPr>
          <p:spPr>
            <a:xfrm>
              <a:off x="2885053" y="3368293"/>
              <a:ext cx="47462" cy="67325"/>
            </a:xfrm>
            <a:custGeom>
              <a:avLst/>
              <a:gdLst/>
              <a:ahLst/>
              <a:cxnLst/>
              <a:rect l="l" t="t" r="r" b="b"/>
              <a:pathLst>
                <a:path w="1178" h="1671" extrusionOk="0">
                  <a:moveTo>
                    <a:pt x="589" y="1"/>
                  </a:moveTo>
                  <a:cubicBezTo>
                    <a:pt x="284" y="174"/>
                    <a:pt x="83" y="486"/>
                    <a:pt x="42" y="798"/>
                  </a:cubicBezTo>
                  <a:cubicBezTo>
                    <a:pt x="0" y="1109"/>
                    <a:pt x="132" y="1671"/>
                    <a:pt x="132" y="1671"/>
                  </a:cubicBezTo>
                  <a:lnTo>
                    <a:pt x="1046" y="1671"/>
                  </a:lnTo>
                  <a:cubicBezTo>
                    <a:pt x="1046" y="1671"/>
                    <a:pt x="1178" y="1109"/>
                    <a:pt x="1136" y="798"/>
                  </a:cubicBezTo>
                  <a:cubicBezTo>
                    <a:pt x="1095" y="486"/>
                    <a:pt x="894" y="181"/>
                    <a:pt x="5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6"/>
            <p:cNvSpPr/>
            <p:nvPr/>
          </p:nvSpPr>
          <p:spPr>
            <a:xfrm>
              <a:off x="2808262" y="3499798"/>
              <a:ext cx="47502" cy="67566"/>
            </a:xfrm>
            <a:custGeom>
              <a:avLst/>
              <a:gdLst/>
              <a:ahLst/>
              <a:cxnLst/>
              <a:rect l="l" t="t" r="r" b="b"/>
              <a:pathLst>
                <a:path w="1179" h="1677" extrusionOk="0">
                  <a:moveTo>
                    <a:pt x="590" y="0"/>
                  </a:moveTo>
                  <a:cubicBezTo>
                    <a:pt x="285" y="173"/>
                    <a:pt x="84" y="485"/>
                    <a:pt x="42" y="797"/>
                  </a:cubicBezTo>
                  <a:cubicBezTo>
                    <a:pt x="1" y="1109"/>
                    <a:pt x="132" y="1677"/>
                    <a:pt x="132" y="1677"/>
                  </a:cubicBezTo>
                  <a:lnTo>
                    <a:pt x="1047" y="1677"/>
                  </a:lnTo>
                  <a:cubicBezTo>
                    <a:pt x="1047" y="1677"/>
                    <a:pt x="1179" y="1122"/>
                    <a:pt x="1137" y="797"/>
                  </a:cubicBezTo>
                  <a:cubicBezTo>
                    <a:pt x="1095" y="485"/>
                    <a:pt x="895" y="187"/>
                    <a:pt x="590" y="0"/>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6"/>
            <p:cNvSpPr/>
            <p:nvPr/>
          </p:nvSpPr>
          <p:spPr>
            <a:xfrm>
              <a:off x="2949799" y="3499798"/>
              <a:ext cx="47784" cy="67566"/>
            </a:xfrm>
            <a:custGeom>
              <a:avLst/>
              <a:gdLst/>
              <a:ahLst/>
              <a:cxnLst/>
              <a:rect l="l" t="t" r="r" b="b"/>
              <a:pathLst>
                <a:path w="1186" h="1677" extrusionOk="0">
                  <a:moveTo>
                    <a:pt x="589" y="0"/>
                  </a:moveTo>
                  <a:cubicBezTo>
                    <a:pt x="291" y="173"/>
                    <a:pt x="91" y="485"/>
                    <a:pt x="49" y="797"/>
                  </a:cubicBezTo>
                  <a:cubicBezTo>
                    <a:pt x="0" y="1109"/>
                    <a:pt x="132" y="1677"/>
                    <a:pt x="132" y="1677"/>
                  </a:cubicBezTo>
                  <a:lnTo>
                    <a:pt x="1054" y="1677"/>
                  </a:lnTo>
                  <a:cubicBezTo>
                    <a:pt x="1054" y="1677"/>
                    <a:pt x="1185" y="1122"/>
                    <a:pt x="1137" y="797"/>
                  </a:cubicBezTo>
                  <a:cubicBezTo>
                    <a:pt x="1095" y="485"/>
                    <a:pt x="894" y="187"/>
                    <a:pt x="589" y="0"/>
                  </a:cubicBezTo>
                  <a:close/>
                </a:path>
              </a:pathLst>
            </a:custGeom>
            <a:solidFill>
              <a:srgbClr val="A427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6"/>
            <p:cNvSpPr/>
            <p:nvPr/>
          </p:nvSpPr>
          <p:spPr>
            <a:xfrm>
              <a:off x="2956205" y="3029700"/>
              <a:ext cx="1109063" cy="637630"/>
            </a:xfrm>
            <a:custGeom>
              <a:avLst/>
              <a:gdLst/>
              <a:ahLst/>
              <a:cxnLst/>
              <a:rect l="l" t="t" r="r" b="b"/>
              <a:pathLst>
                <a:path w="27527" h="15826" extrusionOk="0">
                  <a:moveTo>
                    <a:pt x="13768" y="1"/>
                  </a:moveTo>
                  <a:cubicBezTo>
                    <a:pt x="12865" y="1"/>
                    <a:pt x="11959" y="56"/>
                    <a:pt x="11058" y="167"/>
                  </a:cubicBezTo>
                  <a:cubicBezTo>
                    <a:pt x="6998" y="680"/>
                    <a:pt x="1" y="1532"/>
                    <a:pt x="1" y="1532"/>
                  </a:cubicBezTo>
                  <a:lnTo>
                    <a:pt x="2668" y="15825"/>
                  </a:lnTo>
                  <a:lnTo>
                    <a:pt x="13414" y="15700"/>
                  </a:lnTo>
                  <a:lnTo>
                    <a:pt x="24859" y="15825"/>
                  </a:lnTo>
                  <a:lnTo>
                    <a:pt x="27527" y="1532"/>
                  </a:lnTo>
                  <a:cubicBezTo>
                    <a:pt x="27527" y="1532"/>
                    <a:pt x="20529" y="673"/>
                    <a:pt x="16462" y="167"/>
                  </a:cubicBezTo>
                  <a:cubicBezTo>
                    <a:pt x="15572" y="56"/>
                    <a:pt x="14671" y="1"/>
                    <a:pt x="13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6"/>
            <p:cNvSpPr/>
            <p:nvPr/>
          </p:nvSpPr>
          <p:spPr>
            <a:xfrm>
              <a:off x="2900628" y="2938471"/>
              <a:ext cx="1200078" cy="166116"/>
            </a:xfrm>
            <a:custGeom>
              <a:avLst/>
              <a:gdLst/>
              <a:ahLst/>
              <a:cxnLst/>
              <a:rect l="l" t="t" r="r" b="b"/>
              <a:pathLst>
                <a:path w="29786" h="4123" extrusionOk="0">
                  <a:moveTo>
                    <a:pt x="0" y="0"/>
                  </a:moveTo>
                  <a:lnTo>
                    <a:pt x="693" y="4122"/>
                  </a:lnTo>
                  <a:lnTo>
                    <a:pt x="29092" y="4122"/>
                  </a:lnTo>
                  <a:lnTo>
                    <a:pt x="29785" y="0"/>
                  </a:lnTo>
                  <a:lnTo>
                    <a:pt x="26411" y="0"/>
                  </a:lnTo>
                  <a:lnTo>
                    <a:pt x="25947" y="2065"/>
                  </a:lnTo>
                  <a:lnTo>
                    <a:pt x="25344" y="2065"/>
                  </a:lnTo>
                  <a:lnTo>
                    <a:pt x="25628" y="0"/>
                  </a:lnTo>
                  <a:lnTo>
                    <a:pt x="22122" y="0"/>
                  </a:lnTo>
                  <a:lnTo>
                    <a:pt x="21721" y="1801"/>
                  </a:lnTo>
                  <a:lnTo>
                    <a:pt x="20806" y="1801"/>
                  </a:lnTo>
                  <a:lnTo>
                    <a:pt x="21132" y="0"/>
                  </a:lnTo>
                  <a:lnTo>
                    <a:pt x="17875" y="0"/>
                  </a:lnTo>
                  <a:lnTo>
                    <a:pt x="17584" y="1587"/>
                  </a:lnTo>
                  <a:lnTo>
                    <a:pt x="16490" y="1587"/>
                  </a:lnTo>
                  <a:lnTo>
                    <a:pt x="16795" y="0"/>
                  </a:lnTo>
                  <a:lnTo>
                    <a:pt x="12991" y="0"/>
                  </a:lnTo>
                  <a:lnTo>
                    <a:pt x="13296" y="1587"/>
                  </a:lnTo>
                  <a:lnTo>
                    <a:pt x="12208" y="1587"/>
                  </a:lnTo>
                  <a:lnTo>
                    <a:pt x="11910" y="0"/>
                  </a:lnTo>
                  <a:lnTo>
                    <a:pt x="8654" y="0"/>
                  </a:lnTo>
                  <a:lnTo>
                    <a:pt x="8986" y="1801"/>
                  </a:lnTo>
                  <a:lnTo>
                    <a:pt x="8065" y="1801"/>
                  </a:lnTo>
                  <a:lnTo>
                    <a:pt x="7670" y="0"/>
                  </a:lnTo>
                  <a:lnTo>
                    <a:pt x="4157" y="0"/>
                  </a:lnTo>
                  <a:lnTo>
                    <a:pt x="4448" y="2065"/>
                  </a:lnTo>
                  <a:lnTo>
                    <a:pt x="3839" y="2065"/>
                  </a:lnTo>
                  <a:lnTo>
                    <a:pt x="338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36"/>
            <p:cNvSpPr/>
            <p:nvPr/>
          </p:nvSpPr>
          <p:spPr>
            <a:xfrm>
              <a:off x="3117000" y="3187715"/>
              <a:ext cx="182594" cy="237590"/>
            </a:xfrm>
            <a:custGeom>
              <a:avLst/>
              <a:gdLst/>
              <a:ahLst/>
              <a:cxnLst/>
              <a:rect l="l" t="t" r="r" b="b"/>
              <a:pathLst>
                <a:path w="4532" h="5897" extrusionOk="0">
                  <a:moveTo>
                    <a:pt x="2326" y="0"/>
                  </a:moveTo>
                  <a:cubicBezTo>
                    <a:pt x="2324" y="0"/>
                    <a:pt x="2323" y="0"/>
                    <a:pt x="2321" y="0"/>
                  </a:cubicBezTo>
                  <a:cubicBezTo>
                    <a:pt x="1864" y="0"/>
                    <a:pt x="0" y="3125"/>
                    <a:pt x="21" y="3326"/>
                  </a:cubicBezTo>
                  <a:cubicBezTo>
                    <a:pt x="35" y="3513"/>
                    <a:pt x="783" y="5896"/>
                    <a:pt x="783" y="5896"/>
                  </a:cubicBezTo>
                  <a:cubicBezTo>
                    <a:pt x="783" y="5896"/>
                    <a:pt x="3887" y="5834"/>
                    <a:pt x="4026" y="5834"/>
                  </a:cubicBezTo>
                  <a:cubicBezTo>
                    <a:pt x="4171" y="5827"/>
                    <a:pt x="4532" y="3430"/>
                    <a:pt x="4532" y="3153"/>
                  </a:cubicBezTo>
                  <a:cubicBezTo>
                    <a:pt x="4532" y="2876"/>
                    <a:pt x="2932" y="0"/>
                    <a:pt x="2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36"/>
            <p:cNvSpPr/>
            <p:nvPr/>
          </p:nvSpPr>
          <p:spPr>
            <a:xfrm>
              <a:off x="3450275" y="3178489"/>
              <a:ext cx="182594" cy="237590"/>
            </a:xfrm>
            <a:custGeom>
              <a:avLst/>
              <a:gdLst/>
              <a:ahLst/>
              <a:cxnLst/>
              <a:rect l="l" t="t" r="r" b="b"/>
              <a:pathLst>
                <a:path w="4532" h="5897" extrusionOk="0">
                  <a:moveTo>
                    <a:pt x="2324" y="1"/>
                  </a:moveTo>
                  <a:cubicBezTo>
                    <a:pt x="2323" y="1"/>
                    <a:pt x="2323" y="1"/>
                    <a:pt x="2322" y="1"/>
                  </a:cubicBezTo>
                  <a:cubicBezTo>
                    <a:pt x="1865" y="1"/>
                    <a:pt x="1" y="3125"/>
                    <a:pt x="22" y="3326"/>
                  </a:cubicBezTo>
                  <a:cubicBezTo>
                    <a:pt x="35" y="3520"/>
                    <a:pt x="784" y="5897"/>
                    <a:pt x="784" y="5897"/>
                  </a:cubicBezTo>
                  <a:cubicBezTo>
                    <a:pt x="784" y="5897"/>
                    <a:pt x="3888" y="5848"/>
                    <a:pt x="4026" y="5841"/>
                  </a:cubicBezTo>
                  <a:cubicBezTo>
                    <a:pt x="4165" y="5827"/>
                    <a:pt x="4532" y="3430"/>
                    <a:pt x="4532" y="3153"/>
                  </a:cubicBezTo>
                  <a:cubicBezTo>
                    <a:pt x="4532" y="2876"/>
                    <a:pt x="2922" y="1"/>
                    <a:pt x="2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6"/>
            <p:cNvSpPr/>
            <p:nvPr/>
          </p:nvSpPr>
          <p:spPr>
            <a:xfrm>
              <a:off x="3747853" y="3178489"/>
              <a:ext cx="182594" cy="237590"/>
            </a:xfrm>
            <a:custGeom>
              <a:avLst/>
              <a:gdLst/>
              <a:ahLst/>
              <a:cxnLst/>
              <a:rect l="l" t="t" r="r" b="b"/>
              <a:pathLst>
                <a:path w="4532" h="5897" extrusionOk="0">
                  <a:moveTo>
                    <a:pt x="2324" y="1"/>
                  </a:moveTo>
                  <a:cubicBezTo>
                    <a:pt x="2323" y="1"/>
                    <a:pt x="2322" y="1"/>
                    <a:pt x="2321" y="1"/>
                  </a:cubicBezTo>
                  <a:cubicBezTo>
                    <a:pt x="1864" y="1"/>
                    <a:pt x="0" y="3125"/>
                    <a:pt x="21" y="3326"/>
                  </a:cubicBezTo>
                  <a:cubicBezTo>
                    <a:pt x="35" y="3520"/>
                    <a:pt x="783" y="5897"/>
                    <a:pt x="783" y="5897"/>
                  </a:cubicBezTo>
                  <a:cubicBezTo>
                    <a:pt x="783" y="5897"/>
                    <a:pt x="3887" y="5848"/>
                    <a:pt x="4026" y="5841"/>
                  </a:cubicBezTo>
                  <a:cubicBezTo>
                    <a:pt x="4171" y="5827"/>
                    <a:pt x="4531" y="3430"/>
                    <a:pt x="4531" y="3153"/>
                  </a:cubicBezTo>
                  <a:cubicBezTo>
                    <a:pt x="4531" y="2876"/>
                    <a:pt x="2928" y="1"/>
                    <a:pt x="2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36"/>
            <p:cNvSpPr/>
            <p:nvPr/>
          </p:nvSpPr>
          <p:spPr>
            <a:xfrm>
              <a:off x="4489501" y="3205282"/>
              <a:ext cx="449757" cy="1248909"/>
            </a:xfrm>
            <a:custGeom>
              <a:avLst/>
              <a:gdLst/>
              <a:ahLst/>
              <a:cxnLst/>
              <a:rect l="l" t="t" r="r" b="b"/>
              <a:pathLst>
                <a:path w="11163" h="30998" extrusionOk="0">
                  <a:moveTo>
                    <a:pt x="2273" y="1"/>
                  </a:moveTo>
                  <a:lnTo>
                    <a:pt x="1" y="30998"/>
                  </a:lnTo>
                  <a:lnTo>
                    <a:pt x="7213" y="30998"/>
                  </a:lnTo>
                  <a:lnTo>
                    <a:pt x="1116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36"/>
            <p:cNvSpPr/>
            <p:nvPr/>
          </p:nvSpPr>
          <p:spPr>
            <a:xfrm>
              <a:off x="4713390" y="3597500"/>
              <a:ext cx="88799" cy="95769"/>
            </a:xfrm>
            <a:custGeom>
              <a:avLst/>
              <a:gdLst/>
              <a:ahLst/>
              <a:cxnLst/>
              <a:rect l="l" t="t" r="r" b="b"/>
              <a:pathLst>
                <a:path w="2204" h="2377" extrusionOk="0">
                  <a:moveTo>
                    <a:pt x="1178" y="0"/>
                  </a:moveTo>
                  <a:cubicBezTo>
                    <a:pt x="596" y="222"/>
                    <a:pt x="208" y="624"/>
                    <a:pt x="104" y="1060"/>
                  </a:cubicBezTo>
                  <a:cubicBezTo>
                    <a:pt x="0" y="1490"/>
                    <a:pt x="201" y="2286"/>
                    <a:pt x="201" y="2286"/>
                  </a:cubicBezTo>
                  <a:lnTo>
                    <a:pt x="1060" y="2335"/>
                  </a:lnTo>
                  <a:lnTo>
                    <a:pt x="1913" y="2376"/>
                  </a:lnTo>
                  <a:cubicBezTo>
                    <a:pt x="1913" y="2376"/>
                    <a:pt x="2204" y="1607"/>
                    <a:pt x="2141" y="1164"/>
                  </a:cubicBezTo>
                  <a:cubicBezTo>
                    <a:pt x="2079" y="721"/>
                    <a:pt x="1732" y="277"/>
                    <a:pt x="1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36"/>
            <p:cNvSpPr/>
            <p:nvPr/>
          </p:nvSpPr>
          <p:spPr>
            <a:xfrm>
              <a:off x="4551467" y="3086952"/>
              <a:ext cx="440531" cy="140129"/>
            </a:xfrm>
            <a:custGeom>
              <a:avLst/>
              <a:gdLst/>
              <a:ahLst/>
              <a:cxnLst/>
              <a:rect l="l" t="t" r="r" b="b"/>
              <a:pathLst>
                <a:path w="10934" h="3478" extrusionOk="0">
                  <a:moveTo>
                    <a:pt x="4033" y="0"/>
                  </a:moveTo>
                  <a:lnTo>
                    <a:pt x="2280" y="298"/>
                  </a:lnTo>
                  <a:lnTo>
                    <a:pt x="2502" y="1746"/>
                  </a:lnTo>
                  <a:lnTo>
                    <a:pt x="1865" y="1746"/>
                  </a:lnTo>
                  <a:lnTo>
                    <a:pt x="1657" y="367"/>
                  </a:lnTo>
                  <a:lnTo>
                    <a:pt x="1" y="423"/>
                  </a:lnTo>
                  <a:lnTo>
                    <a:pt x="243" y="2654"/>
                  </a:lnTo>
                  <a:cubicBezTo>
                    <a:pt x="243" y="2654"/>
                    <a:pt x="971" y="3374"/>
                    <a:pt x="5259" y="3471"/>
                  </a:cubicBezTo>
                  <a:cubicBezTo>
                    <a:pt x="5458" y="3475"/>
                    <a:pt x="5649" y="3477"/>
                    <a:pt x="5834" y="3477"/>
                  </a:cubicBezTo>
                  <a:cubicBezTo>
                    <a:pt x="9634" y="3477"/>
                    <a:pt x="10497" y="2633"/>
                    <a:pt x="10497" y="2633"/>
                  </a:cubicBezTo>
                  <a:lnTo>
                    <a:pt x="10934" y="700"/>
                  </a:lnTo>
                  <a:lnTo>
                    <a:pt x="9382" y="534"/>
                  </a:lnTo>
                  <a:lnTo>
                    <a:pt x="9216" y="1760"/>
                  </a:lnTo>
                  <a:lnTo>
                    <a:pt x="8731" y="1795"/>
                  </a:lnTo>
                  <a:lnTo>
                    <a:pt x="8731" y="1795"/>
                  </a:lnTo>
                  <a:lnTo>
                    <a:pt x="8834" y="333"/>
                  </a:lnTo>
                  <a:lnTo>
                    <a:pt x="7248" y="118"/>
                  </a:lnTo>
                  <a:lnTo>
                    <a:pt x="7151" y="1670"/>
                  </a:lnTo>
                  <a:lnTo>
                    <a:pt x="6583" y="1635"/>
                  </a:lnTo>
                  <a:lnTo>
                    <a:pt x="6597" y="63"/>
                  </a:lnTo>
                  <a:lnTo>
                    <a:pt x="6597" y="63"/>
                  </a:lnTo>
                  <a:lnTo>
                    <a:pt x="4823" y="90"/>
                  </a:lnTo>
                  <a:lnTo>
                    <a:pt x="4830" y="1531"/>
                  </a:lnTo>
                  <a:lnTo>
                    <a:pt x="4227" y="1608"/>
                  </a:lnTo>
                  <a:lnTo>
                    <a:pt x="40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6"/>
            <p:cNvSpPr/>
            <p:nvPr/>
          </p:nvSpPr>
          <p:spPr>
            <a:xfrm>
              <a:off x="2170439" y="3208102"/>
              <a:ext cx="450281" cy="1235775"/>
            </a:xfrm>
            <a:custGeom>
              <a:avLst/>
              <a:gdLst/>
              <a:ahLst/>
              <a:cxnLst/>
              <a:rect l="l" t="t" r="r" b="b"/>
              <a:pathLst>
                <a:path w="11176" h="30672" extrusionOk="0">
                  <a:moveTo>
                    <a:pt x="1" y="0"/>
                  </a:moveTo>
                  <a:lnTo>
                    <a:pt x="3950" y="30671"/>
                  </a:lnTo>
                  <a:lnTo>
                    <a:pt x="11176" y="30671"/>
                  </a:lnTo>
                  <a:lnTo>
                    <a:pt x="88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6"/>
            <p:cNvSpPr/>
            <p:nvPr/>
          </p:nvSpPr>
          <p:spPr>
            <a:xfrm>
              <a:off x="2308068" y="3603060"/>
              <a:ext cx="88235" cy="96333"/>
            </a:xfrm>
            <a:custGeom>
              <a:avLst/>
              <a:gdLst/>
              <a:ahLst/>
              <a:cxnLst/>
              <a:rect l="l" t="t" r="r" b="b"/>
              <a:pathLst>
                <a:path w="2190" h="2391" extrusionOk="0">
                  <a:moveTo>
                    <a:pt x="1012" y="1"/>
                  </a:moveTo>
                  <a:cubicBezTo>
                    <a:pt x="458" y="278"/>
                    <a:pt x="111" y="721"/>
                    <a:pt x="49" y="1171"/>
                  </a:cubicBezTo>
                  <a:cubicBezTo>
                    <a:pt x="1" y="1618"/>
                    <a:pt x="273" y="2391"/>
                    <a:pt x="277" y="2391"/>
                  </a:cubicBezTo>
                  <a:cubicBezTo>
                    <a:pt x="277" y="2391"/>
                    <a:pt x="277" y="2391"/>
                    <a:pt x="277" y="2391"/>
                  </a:cubicBezTo>
                  <a:lnTo>
                    <a:pt x="1130" y="2349"/>
                  </a:lnTo>
                  <a:lnTo>
                    <a:pt x="1989" y="2308"/>
                  </a:lnTo>
                  <a:cubicBezTo>
                    <a:pt x="1989" y="2308"/>
                    <a:pt x="2190" y="1511"/>
                    <a:pt x="2086" y="1068"/>
                  </a:cubicBezTo>
                  <a:cubicBezTo>
                    <a:pt x="1982" y="638"/>
                    <a:pt x="1587" y="229"/>
                    <a:pt x="10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6"/>
            <p:cNvSpPr/>
            <p:nvPr/>
          </p:nvSpPr>
          <p:spPr>
            <a:xfrm>
              <a:off x="2117700" y="3090014"/>
              <a:ext cx="440531" cy="139847"/>
            </a:xfrm>
            <a:custGeom>
              <a:avLst/>
              <a:gdLst/>
              <a:ahLst/>
              <a:cxnLst/>
              <a:rect l="l" t="t" r="r" b="b"/>
              <a:pathLst>
                <a:path w="10934" h="3471" extrusionOk="0">
                  <a:moveTo>
                    <a:pt x="6894" y="0"/>
                  </a:moveTo>
                  <a:lnTo>
                    <a:pt x="6707" y="1601"/>
                  </a:lnTo>
                  <a:lnTo>
                    <a:pt x="6097" y="1525"/>
                  </a:lnTo>
                  <a:lnTo>
                    <a:pt x="6111" y="84"/>
                  </a:lnTo>
                  <a:lnTo>
                    <a:pt x="4330" y="56"/>
                  </a:lnTo>
                  <a:lnTo>
                    <a:pt x="4330" y="56"/>
                  </a:lnTo>
                  <a:lnTo>
                    <a:pt x="4351" y="1629"/>
                  </a:lnTo>
                  <a:lnTo>
                    <a:pt x="3776" y="1663"/>
                  </a:lnTo>
                  <a:lnTo>
                    <a:pt x="3686" y="111"/>
                  </a:lnTo>
                  <a:lnTo>
                    <a:pt x="2100" y="326"/>
                  </a:lnTo>
                  <a:lnTo>
                    <a:pt x="2203" y="1788"/>
                  </a:lnTo>
                  <a:lnTo>
                    <a:pt x="1718" y="1753"/>
                  </a:lnTo>
                  <a:lnTo>
                    <a:pt x="1552" y="527"/>
                  </a:lnTo>
                  <a:lnTo>
                    <a:pt x="0" y="693"/>
                  </a:lnTo>
                  <a:lnTo>
                    <a:pt x="437" y="2633"/>
                  </a:lnTo>
                  <a:cubicBezTo>
                    <a:pt x="437" y="2633"/>
                    <a:pt x="1300" y="3471"/>
                    <a:pt x="5097" y="3471"/>
                  </a:cubicBezTo>
                  <a:cubicBezTo>
                    <a:pt x="5282" y="3471"/>
                    <a:pt x="5475" y="3469"/>
                    <a:pt x="5675" y="3465"/>
                  </a:cubicBezTo>
                  <a:cubicBezTo>
                    <a:pt x="9963" y="3368"/>
                    <a:pt x="10691" y="2647"/>
                    <a:pt x="10691" y="2647"/>
                  </a:cubicBezTo>
                  <a:lnTo>
                    <a:pt x="10933" y="416"/>
                  </a:lnTo>
                  <a:lnTo>
                    <a:pt x="9277" y="361"/>
                  </a:lnTo>
                  <a:lnTo>
                    <a:pt x="9069" y="1739"/>
                  </a:lnTo>
                  <a:lnTo>
                    <a:pt x="8432" y="1739"/>
                  </a:lnTo>
                  <a:lnTo>
                    <a:pt x="8654" y="291"/>
                  </a:lnTo>
                  <a:lnTo>
                    <a:pt x="68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6"/>
            <p:cNvSpPr/>
            <p:nvPr/>
          </p:nvSpPr>
          <p:spPr>
            <a:xfrm>
              <a:off x="4182455" y="3642705"/>
              <a:ext cx="473488" cy="811481"/>
            </a:xfrm>
            <a:custGeom>
              <a:avLst/>
              <a:gdLst/>
              <a:ahLst/>
              <a:cxnLst/>
              <a:rect l="l" t="t" r="r" b="b"/>
              <a:pathLst>
                <a:path w="11752" h="20141" extrusionOk="0">
                  <a:moveTo>
                    <a:pt x="11751" y="0"/>
                  </a:moveTo>
                  <a:lnTo>
                    <a:pt x="1088" y="2536"/>
                  </a:lnTo>
                  <a:lnTo>
                    <a:pt x="1" y="20113"/>
                  </a:lnTo>
                  <a:lnTo>
                    <a:pt x="9562" y="20141"/>
                  </a:lnTo>
                  <a:lnTo>
                    <a:pt x="11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36"/>
            <p:cNvSpPr/>
            <p:nvPr/>
          </p:nvSpPr>
          <p:spPr>
            <a:xfrm>
              <a:off x="4158161" y="3633478"/>
              <a:ext cx="497783" cy="111442"/>
            </a:xfrm>
            <a:custGeom>
              <a:avLst/>
              <a:gdLst/>
              <a:ahLst/>
              <a:cxnLst/>
              <a:rect l="l" t="t" r="r" b="b"/>
              <a:pathLst>
                <a:path w="12355" h="2766" extrusionOk="0">
                  <a:moveTo>
                    <a:pt x="10788" y="1"/>
                  </a:moveTo>
                  <a:lnTo>
                    <a:pt x="1" y="2564"/>
                  </a:lnTo>
                  <a:lnTo>
                    <a:pt x="1691" y="2765"/>
                  </a:lnTo>
                  <a:lnTo>
                    <a:pt x="12354" y="229"/>
                  </a:lnTo>
                  <a:lnTo>
                    <a:pt x="107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36"/>
            <p:cNvSpPr/>
            <p:nvPr/>
          </p:nvSpPr>
          <p:spPr>
            <a:xfrm>
              <a:off x="4144221" y="3737586"/>
              <a:ext cx="82111" cy="715510"/>
            </a:xfrm>
            <a:custGeom>
              <a:avLst/>
              <a:gdLst/>
              <a:ahLst/>
              <a:cxnLst/>
              <a:rect l="l" t="t" r="r" b="b"/>
              <a:pathLst>
                <a:path w="2038" h="17759" extrusionOk="0">
                  <a:moveTo>
                    <a:pt x="444" y="1"/>
                  </a:moveTo>
                  <a:lnTo>
                    <a:pt x="1" y="17758"/>
                  </a:lnTo>
                  <a:lnTo>
                    <a:pt x="950" y="17758"/>
                  </a:lnTo>
                  <a:lnTo>
                    <a:pt x="2037" y="181"/>
                  </a:lnTo>
                  <a:lnTo>
                    <a:pt x="444" y="1"/>
                  </a:lnTo>
                  <a:close/>
                </a:path>
              </a:pathLst>
            </a:custGeom>
            <a:solidFill>
              <a:srgbClr val="A82B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6"/>
            <p:cNvSpPr/>
            <p:nvPr/>
          </p:nvSpPr>
          <p:spPr>
            <a:xfrm>
              <a:off x="2435060" y="3642705"/>
              <a:ext cx="473488" cy="810393"/>
            </a:xfrm>
            <a:custGeom>
              <a:avLst/>
              <a:gdLst/>
              <a:ahLst/>
              <a:cxnLst/>
              <a:rect l="l" t="t" r="r" b="b"/>
              <a:pathLst>
                <a:path w="11752" h="20114" extrusionOk="0">
                  <a:moveTo>
                    <a:pt x="1" y="0"/>
                  </a:moveTo>
                  <a:lnTo>
                    <a:pt x="2190" y="19884"/>
                  </a:lnTo>
                  <a:lnTo>
                    <a:pt x="11751" y="20113"/>
                  </a:lnTo>
                  <a:lnTo>
                    <a:pt x="10656" y="25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6"/>
            <p:cNvSpPr/>
            <p:nvPr/>
          </p:nvSpPr>
          <p:spPr>
            <a:xfrm>
              <a:off x="2435060" y="3635170"/>
              <a:ext cx="493553" cy="109750"/>
            </a:xfrm>
            <a:custGeom>
              <a:avLst/>
              <a:gdLst/>
              <a:ahLst/>
              <a:cxnLst/>
              <a:rect l="l" t="t" r="r" b="b"/>
              <a:pathLst>
                <a:path w="12250" h="2724" extrusionOk="0">
                  <a:moveTo>
                    <a:pt x="1587" y="0"/>
                  </a:moveTo>
                  <a:lnTo>
                    <a:pt x="1" y="187"/>
                  </a:lnTo>
                  <a:lnTo>
                    <a:pt x="10656" y="2723"/>
                  </a:lnTo>
                  <a:lnTo>
                    <a:pt x="12250" y="2543"/>
                  </a:lnTo>
                  <a:lnTo>
                    <a:pt x="15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6"/>
            <p:cNvSpPr/>
            <p:nvPr/>
          </p:nvSpPr>
          <p:spPr>
            <a:xfrm>
              <a:off x="2864385" y="3737586"/>
              <a:ext cx="82111" cy="715510"/>
            </a:xfrm>
            <a:custGeom>
              <a:avLst/>
              <a:gdLst/>
              <a:ahLst/>
              <a:cxnLst/>
              <a:rect l="l" t="t" r="r" b="b"/>
              <a:pathLst>
                <a:path w="2038" h="17759" extrusionOk="0">
                  <a:moveTo>
                    <a:pt x="1594" y="1"/>
                  </a:moveTo>
                  <a:lnTo>
                    <a:pt x="0" y="181"/>
                  </a:lnTo>
                  <a:lnTo>
                    <a:pt x="1095" y="17758"/>
                  </a:lnTo>
                  <a:lnTo>
                    <a:pt x="2037" y="17758"/>
                  </a:lnTo>
                  <a:lnTo>
                    <a:pt x="1594" y="1"/>
                  </a:lnTo>
                  <a:close/>
                </a:path>
              </a:pathLst>
            </a:custGeom>
            <a:solidFill>
              <a:srgbClr val="A82B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6"/>
            <p:cNvSpPr/>
            <p:nvPr/>
          </p:nvSpPr>
          <p:spPr>
            <a:xfrm>
              <a:off x="2806610" y="3668369"/>
              <a:ext cx="1428119" cy="784728"/>
            </a:xfrm>
            <a:custGeom>
              <a:avLst/>
              <a:gdLst/>
              <a:ahLst/>
              <a:cxnLst/>
              <a:rect l="l" t="t" r="r" b="b"/>
              <a:pathLst>
                <a:path w="35446" h="19477" extrusionOk="0">
                  <a:moveTo>
                    <a:pt x="0" y="1"/>
                  </a:moveTo>
                  <a:lnTo>
                    <a:pt x="2522" y="19476"/>
                  </a:lnTo>
                  <a:lnTo>
                    <a:pt x="34150" y="19476"/>
                  </a:lnTo>
                  <a:lnTo>
                    <a:pt x="3544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6"/>
            <p:cNvSpPr/>
            <p:nvPr/>
          </p:nvSpPr>
          <p:spPr>
            <a:xfrm>
              <a:off x="2997542" y="3887221"/>
              <a:ext cx="88517" cy="96333"/>
            </a:xfrm>
            <a:custGeom>
              <a:avLst/>
              <a:gdLst/>
              <a:ahLst/>
              <a:cxnLst/>
              <a:rect l="l" t="t" r="r" b="b"/>
              <a:pathLst>
                <a:path w="2197" h="2391" extrusionOk="0">
                  <a:moveTo>
                    <a:pt x="1019" y="1"/>
                  </a:moveTo>
                  <a:cubicBezTo>
                    <a:pt x="464" y="278"/>
                    <a:pt x="118" y="721"/>
                    <a:pt x="56" y="1171"/>
                  </a:cubicBezTo>
                  <a:cubicBezTo>
                    <a:pt x="0" y="1608"/>
                    <a:pt x="284" y="2391"/>
                    <a:pt x="284" y="2391"/>
                  </a:cubicBezTo>
                  <a:lnTo>
                    <a:pt x="1136" y="2342"/>
                  </a:lnTo>
                  <a:lnTo>
                    <a:pt x="1996" y="2301"/>
                  </a:lnTo>
                  <a:cubicBezTo>
                    <a:pt x="1996" y="2301"/>
                    <a:pt x="2196" y="1504"/>
                    <a:pt x="2093" y="1067"/>
                  </a:cubicBezTo>
                  <a:cubicBezTo>
                    <a:pt x="1989" y="631"/>
                    <a:pt x="1601" y="222"/>
                    <a:pt x="1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6"/>
            <p:cNvSpPr/>
            <p:nvPr/>
          </p:nvSpPr>
          <p:spPr>
            <a:xfrm>
              <a:off x="3182067" y="3906480"/>
              <a:ext cx="88517" cy="96051"/>
            </a:xfrm>
            <a:custGeom>
              <a:avLst/>
              <a:gdLst/>
              <a:ahLst/>
              <a:cxnLst/>
              <a:rect l="l" t="t" r="r" b="b"/>
              <a:pathLst>
                <a:path w="2197" h="2384" extrusionOk="0">
                  <a:moveTo>
                    <a:pt x="1018" y="1"/>
                  </a:moveTo>
                  <a:cubicBezTo>
                    <a:pt x="464" y="278"/>
                    <a:pt x="118" y="714"/>
                    <a:pt x="62" y="1165"/>
                  </a:cubicBezTo>
                  <a:cubicBezTo>
                    <a:pt x="0" y="1606"/>
                    <a:pt x="281" y="2384"/>
                    <a:pt x="284" y="2384"/>
                  </a:cubicBezTo>
                  <a:cubicBezTo>
                    <a:pt x="284" y="2384"/>
                    <a:pt x="284" y="2384"/>
                    <a:pt x="284" y="2384"/>
                  </a:cubicBezTo>
                  <a:lnTo>
                    <a:pt x="1143" y="2342"/>
                  </a:lnTo>
                  <a:lnTo>
                    <a:pt x="2002" y="2301"/>
                  </a:lnTo>
                  <a:cubicBezTo>
                    <a:pt x="2002" y="2301"/>
                    <a:pt x="2196" y="1497"/>
                    <a:pt x="2092" y="1061"/>
                  </a:cubicBezTo>
                  <a:cubicBezTo>
                    <a:pt x="1988" y="631"/>
                    <a:pt x="1600" y="222"/>
                    <a:pt x="10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6"/>
            <p:cNvSpPr/>
            <p:nvPr/>
          </p:nvSpPr>
          <p:spPr>
            <a:xfrm>
              <a:off x="3766023" y="3906480"/>
              <a:ext cx="88759" cy="96051"/>
            </a:xfrm>
            <a:custGeom>
              <a:avLst/>
              <a:gdLst/>
              <a:ahLst/>
              <a:cxnLst/>
              <a:rect l="l" t="t" r="r" b="b"/>
              <a:pathLst>
                <a:path w="2203" h="2384" extrusionOk="0">
                  <a:moveTo>
                    <a:pt x="1025" y="1"/>
                  </a:moveTo>
                  <a:cubicBezTo>
                    <a:pt x="471" y="278"/>
                    <a:pt x="124" y="714"/>
                    <a:pt x="62" y="1165"/>
                  </a:cubicBezTo>
                  <a:cubicBezTo>
                    <a:pt x="0" y="1606"/>
                    <a:pt x="274" y="2384"/>
                    <a:pt x="291" y="2384"/>
                  </a:cubicBezTo>
                  <a:cubicBezTo>
                    <a:pt x="291" y="2384"/>
                    <a:pt x="291" y="2384"/>
                    <a:pt x="291" y="2384"/>
                  </a:cubicBezTo>
                  <a:lnTo>
                    <a:pt x="1143" y="2342"/>
                  </a:lnTo>
                  <a:lnTo>
                    <a:pt x="2002" y="2301"/>
                  </a:lnTo>
                  <a:cubicBezTo>
                    <a:pt x="2002" y="2301"/>
                    <a:pt x="2203" y="1497"/>
                    <a:pt x="2099" y="1061"/>
                  </a:cubicBezTo>
                  <a:cubicBezTo>
                    <a:pt x="1995" y="631"/>
                    <a:pt x="1607" y="222"/>
                    <a:pt x="1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6"/>
            <p:cNvSpPr/>
            <p:nvPr/>
          </p:nvSpPr>
          <p:spPr>
            <a:xfrm>
              <a:off x="3978993" y="3887785"/>
              <a:ext cx="88235" cy="96333"/>
            </a:xfrm>
            <a:custGeom>
              <a:avLst/>
              <a:gdLst/>
              <a:ahLst/>
              <a:cxnLst/>
              <a:rect l="l" t="t" r="r" b="b"/>
              <a:pathLst>
                <a:path w="2190" h="2391" extrusionOk="0">
                  <a:moveTo>
                    <a:pt x="1012" y="0"/>
                  </a:moveTo>
                  <a:cubicBezTo>
                    <a:pt x="457" y="278"/>
                    <a:pt x="111" y="721"/>
                    <a:pt x="49" y="1171"/>
                  </a:cubicBezTo>
                  <a:cubicBezTo>
                    <a:pt x="0" y="1615"/>
                    <a:pt x="277" y="2391"/>
                    <a:pt x="277" y="2391"/>
                  </a:cubicBezTo>
                  <a:lnTo>
                    <a:pt x="1136" y="2349"/>
                  </a:lnTo>
                  <a:lnTo>
                    <a:pt x="1988" y="2307"/>
                  </a:lnTo>
                  <a:cubicBezTo>
                    <a:pt x="1988" y="2307"/>
                    <a:pt x="2189" y="1504"/>
                    <a:pt x="2085" y="1067"/>
                  </a:cubicBezTo>
                  <a:cubicBezTo>
                    <a:pt x="1982" y="638"/>
                    <a:pt x="1594" y="229"/>
                    <a:pt x="1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6"/>
            <p:cNvSpPr/>
            <p:nvPr/>
          </p:nvSpPr>
          <p:spPr>
            <a:xfrm>
              <a:off x="2702462" y="3481063"/>
              <a:ext cx="1636378" cy="205801"/>
            </a:xfrm>
            <a:custGeom>
              <a:avLst/>
              <a:gdLst/>
              <a:ahLst/>
              <a:cxnLst/>
              <a:rect l="l" t="t" r="r" b="b"/>
              <a:pathLst>
                <a:path w="40615" h="5108" extrusionOk="0">
                  <a:moveTo>
                    <a:pt x="1" y="1"/>
                  </a:moveTo>
                  <a:lnTo>
                    <a:pt x="957" y="5107"/>
                  </a:lnTo>
                  <a:lnTo>
                    <a:pt x="39658" y="5107"/>
                  </a:lnTo>
                  <a:lnTo>
                    <a:pt x="40615" y="1"/>
                  </a:lnTo>
                  <a:lnTo>
                    <a:pt x="36014" y="1"/>
                  </a:lnTo>
                  <a:lnTo>
                    <a:pt x="35384" y="2557"/>
                  </a:lnTo>
                  <a:lnTo>
                    <a:pt x="34552" y="2557"/>
                  </a:lnTo>
                  <a:lnTo>
                    <a:pt x="34947" y="1"/>
                  </a:lnTo>
                  <a:lnTo>
                    <a:pt x="30167" y="1"/>
                  </a:lnTo>
                  <a:lnTo>
                    <a:pt x="29612" y="2225"/>
                  </a:lnTo>
                  <a:lnTo>
                    <a:pt x="28365" y="2225"/>
                  </a:lnTo>
                  <a:lnTo>
                    <a:pt x="28816" y="1"/>
                  </a:lnTo>
                  <a:lnTo>
                    <a:pt x="24375" y="1"/>
                  </a:lnTo>
                  <a:lnTo>
                    <a:pt x="23973" y="1955"/>
                  </a:lnTo>
                  <a:lnTo>
                    <a:pt x="22483" y="1955"/>
                  </a:lnTo>
                  <a:lnTo>
                    <a:pt x="22899" y="1"/>
                  </a:lnTo>
                  <a:lnTo>
                    <a:pt x="17717" y="1"/>
                  </a:lnTo>
                  <a:lnTo>
                    <a:pt x="18132" y="1955"/>
                  </a:lnTo>
                  <a:lnTo>
                    <a:pt x="16643" y="1955"/>
                  </a:lnTo>
                  <a:lnTo>
                    <a:pt x="16241" y="1"/>
                  </a:lnTo>
                  <a:lnTo>
                    <a:pt x="11800" y="1"/>
                  </a:lnTo>
                  <a:lnTo>
                    <a:pt x="12250" y="2225"/>
                  </a:lnTo>
                  <a:lnTo>
                    <a:pt x="11003" y="2225"/>
                  </a:lnTo>
                  <a:lnTo>
                    <a:pt x="10449" y="1"/>
                  </a:lnTo>
                  <a:lnTo>
                    <a:pt x="5668" y="1"/>
                  </a:lnTo>
                  <a:lnTo>
                    <a:pt x="6063" y="2557"/>
                  </a:lnTo>
                  <a:lnTo>
                    <a:pt x="5232" y="2557"/>
                  </a:lnTo>
                  <a:lnTo>
                    <a:pt x="46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6"/>
            <p:cNvSpPr/>
            <p:nvPr/>
          </p:nvSpPr>
          <p:spPr>
            <a:xfrm>
              <a:off x="2702462" y="3480813"/>
              <a:ext cx="1636378" cy="205801"/>
            </a:xfrm>
            <a:custGeom>
              <a:avLst/>
              <a:gdLst/>
              <a:ahLst/>
              <a:cxnLst/>
              <a:rect l="l" t="t" r="r" b="b"/>
              <a:pathLst>
                <a:path w="40615" h="5108" extrusionOk="0">
                  <a:moveTo>
                    <a:pt x="1" y="1"/>
                  </a:moveTo>
                  <a:lnTo>
                    <a:pt x="957" y="5107"/>
                  </a:lnTo>
                  <a:lnTo>
                    <a:pt x="39658" y="5107"/>
                  </a:lnTo>
                  <a:lnTo>
                    <a:pt x="40615" y="1"/>
                  </a:lnTo>
                  <a:lnTo>
                    <a:pt x="36014" y="1"/>
                  </a:lnTo>
                  <a:lnTo>
                    <a:pt x="35384" y="2557"/>
                  </a:lnTo>
                  <a:lnTo>
                    <a:pt x="34552" y="2557"/>
                  </a:lnTo>
                  <a:lnTo>
                    <a:pt x="34947" y="1"/>
                  </a:lnTo>
                  <a:lnTo>
                    <a:pt x="30167" y="1"/>
                  </a:lnTo>
                  <a:lnTo>
                    <a:pt x="29612" y="2225"/>
                  </a:lnTo>
                  <a:lnTo>
                    <a:pt x="28365" y="2225"/>
                  </a:lnTo>
                  <a:lnTo>
                    <a:pt x="28816" y="1"/>
                  </a:lnTo>
                  <a:lnTo>
                    <a:pt x="24375" y="1"/>
                  </a:lnTo>
                  <a:lnTo>
                    <a:pt x="23973" y="1955"/>
                  </a:lnTo>
                  <a:lnTo>
                    <a:pt x="22483" y="1955"/>
                  </a:lnTo>
                  <a:lnTo>
                    <a:pt x="22899" y="1"/>
                  </a:lnTo>
                  <a:lnTo>
                    <a:pt x="17717" y="1"/>
                  </a:lnTo>
                  <a:lnTo>
                    <a:pt x="18132" y="1955"/>
                  </a:lnTo>
                  <a:lnTo>
                    <a:pt x="16643" y="1955"/>
                  </a:lnTo>
                  <a:lnTo>
                    <a:pt x="16241" y="1"/>
                  </a:lnTo>
                  <a:lnTo>
                    <a:pt x="11800" y="1"/>
                  </a:lnTo>
                  <a:lnTo>
                    <a:pt x="12250" y="2225"/>
                  </a:lnTo>
                  <a:lnTo>
                    <a:pt x="11003" y="2225"/>
                  </a:lnTo>
                  <a:lnTo>
                    <a:pt x="10449" y="1"/>
                  </a:lnTo>
                  <a:lnTo>
                    <a:pt x="5668" y="1"/>
                  </a:lnTo>
                  <a:lnTo>
                    <a:pt x="6063" y="2557"/>
                  </a:lnTo>
                  <a:lnTo>
                    <a:pt x="5232" y="2557"/>
                  </a:lnTo>
                  <a:lnTo>
                    <a:pt x="4601" y="1"/>
                  </a:lnTo>
                  <a:close/>
                </a:path>
              </a:pathLst>
            </a:custGeom>
            <a:solidFill>
              <a:srgbClr val="262034">
                <a:alpha val="26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36"/>
            <p:cNvSpPr/>
            <p:nvPr/>
          </p:nvSpPr>
          <p:spPr>
            <a:xfrm>
              <a:off x="3469775" y="3818450"/>
              <a:ext cx="131175" cy="634100"/>
            </a:xfrm>
            <a:custGeom>
              <a:avLst/>
              <a:gdLst/>
              <a:ahLst/>
              <a:cxnLst/>
              <a:rect l="l" t="t" r="r" b="b"/>
              <a:pathLst>
                <a:path w="5247" h="25364" extrusionOk="0">
                  <a:moveTo>
                    <a:pt x="2543" y="0"/>
                  </a:moveTo>
                  <a:lnTo>
                    <a:pt x="5247" y="16480"/>
                  </a:lnTo>
                  <a:lnTo>
                    <a:pt x="3348" y="25364"/>
                  </a:lnTo>
                  <a:lnTo>
                    <a:pt x="0" y="25042"/>
                  </a:lnTo>
                  <a:lnTo>
                    <a:pt x="1706" y="1288"/>
                  </a:lnTo>
                  <a:close/>
                </a:path>
              </a:pathLst>
            </a:custGeom>
            <a:solidFill>
              <a:schemeClr val="dk1"/>
            </a:solidFill>
            <a:ln>
              <a:noFill/>
            </a:ln>
          </p:spPr>
        </p:sp>
        <p:sp>
          <p:nvSpPr>
            <p:cNvPr id="2001" name="Google Shape;2001;p36"/>
            <p:cNvSpPr/>
            <p:nvPr/>
          </p:nvSpPr>
          <p:spPr>
            <a:xfrm>
              <a:off x="3532498" y="3816002"/>
              <a:ext cx="169066" cy="637613"/>
            </a:xfrm>
            <a:custGeom>
              <a:avLst/>
              <a:gdLst/>
              <a:ahLst/>
              <a:cxnLst/>
              <a:rect l="l" t="t" r="r" b="b"/>
              <a:pathLst>
                <a:path w="3202" h="12076" extrusionOk="0">
                  <a:moveTo>
                    <a:pt x="0" y="0"/>
                  </a:moveTo>
                  <a:lnTo>
                    <a:pt x="0" y="12076"/>
                  </a:lnTo>
                  <a:lnTo>
                    <a:pt x="2495" y="12076"/>
                  </a:lnTo>
                  <a:cubicBezTo>
                    <a:pt x="2502" y="12062"/>
                    <a:pt x="3201" y="8023"/>
                    <a:pt x="2966" y="5750"/>
                  </a:cubicBezTo>
                  <a:cubicBezTo>
                    <a:pt x="2737" y="3478"/>
                    <a:pt x="1642" y="128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6"/>
            <p:cNvSpPr/>
            <p:nvPr/>
          </p:nvSpPr>
          <p:spPr>
            <a:xfrm>
              <a:off x="3363487" y="3816002"/>
              <a:ext cx="169066" cy="637613"/>
            </a:xfrm>
            <a:custGeom>
              <a:avLst/>
              <a:gdLst/>
              <a:ahLst/>
              <a:cxnLst/>
              <a:rect l="l" t="t" r="r" b="b"/>
              <a:pathLst>
                <a:path w="3202" h="12076" extrusionOk="0">
                  <a:moveTo>
                    <a:pt x="3201" y="0"/>
                  </a:moveTo>
                  <a:cubicBezTo>
                    <a:pt x="1559" y="1282"/>
                    <a:pt x="472" y="3485"/>
                    <a:pt x="236" y="5750"/>
                  </a:cubicBezTo>
                  <a:cubicBezTo>
                    <a:pt x="1" y="8023"/>
                    <a:pt x="707" y="12076"/>
                    <a:pt x="707" y="12076"/>
                  </a:cubicBezTo>
                  <a:lnTo>
                    <a:pt x="3201" y="12076"/>
                  </a:lnTo>
                  <a:lnTo>
                    <a:pt x="32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24359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03"/>
        <p:cNvGrpSpPr/>
        <p:nvPr/>
      </p:nvGrpSpPr>
      <p:grpSpPr>
        <a:xfrm>
          <a:off x="0" y="0"/>
          <a:ext cx="0" cy="0"/>
          <a:chOff x="0" y="0"/>
          <a:chExt cx="0" cy="0"/>
        </a:xfrm>
      </p:grpSpPr>
      <p:grpSp>
        <p:nvGrpSpPr>
          <p:cNvPr id="2004" name="Google Shape;2004;p37"/>
          <p:cNvGrpSpPr/>
          <p:nvPr/>
        </p:nvGrpSpPr>
        <p:grpSpPr>
          <a:xfrm>
            <a:off x="-42433" y="5558434"/>
            <a:ext cx="12269061" cy="1517293"/>
            <a:chOff x="-9050" y="4194640"/>
            <a:chExt cx="9169702" cy="1137970"/>
          </a:xfrm>
        </p:grpSpPr>
        <p:sp>
          <p:nvSpPr>
            <p:cNvPr id="2005" name="Google Shape;2005;p37"/>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7"/>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37"/>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37"/>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7"/>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37"/>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37"/>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37"/>
          <p:cNvGrpSpPr/>
          <p:nvPr/>
        </p:nvGrpSpPr>
        <p:grpSpPr>
          <a:xfrm>
            <a:off x="10837149" y="5735738"/>
            <a:ext cx="1259809" cy="463549"/>
            <a:chOff x="6769526" y="3527400"/>
            <a:chExt cx="1781405" cy="655471"/>
          </a:xfrm>
        </p:grpSpPr>
        <p:sp>
          <p:nvSpPr>
            <p:cNvPr id="2013" name="Google Shape;2013;p3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37"/>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3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7"/>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37"/>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3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3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37"/>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3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37"/>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3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3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37"/>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3" name="Google Shape;2033;p37"/>
          <p:cNvGrpSpPr/>
          <p:nvPr/>
        </p:nvGrpSpPr>
        <p:grpSpPr>
          <a:xfrm flipH="1">
            <a:off x="69708" y="5735836"/>
            <a:ext cx="1259809" cy="463585"/>
            <a:chOff x="6769526" y="3527400"/>
            <a:chExt cx="1781405" cy="655398"/>
          </a:xfrm>
        </p:grpSpPr>
        <p:sp>
          <p:nvSpPr>
            <p:cNvPr id="2034" name="Google Shape;2034;p3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8" name="Google Shape;2048;p37"/>
          <p:cNvSpPr/>
          <p:nvPr/>
        </p:nvSpPr>
        <p:spPr>
          <a:xfrm>
            <a:off x="318633"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9" name="Google Shape;2049;p37"/>
          <p:cNvSpPr/>
          <p:nvPr/>
        </p:nvSpPr>
        <p:spPr>
          <a:xfrm>
            <a:off x="772401"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0" name="Google Shape;2050;p37"/>
          <p:cNvSpPr/>
          <p:nvPr/>
        </p:nvSpPr>
        <p:spPr>
          <a:xfrm>
            <a:off x="-265930"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1" name="Google Shape;2051;p37"/>
          <p:cNvGrpSpPr/>
          <p:nvPr/>
        </p:nvGrpSpPr>
        <p:grpSpPr>
          <a:xfrm>
            <a:off x="10283186" y="5818126"/>
            <a:ext cx="1944561" cy="1179769"/>
            <a:chOff x="7065924" y="3940900"/>
            <a:chExt cx="2154241" cy="1306983"/>
          </a:xfrm>
        </p:grpSpPr>
        <p:sp>
          <p:nvSpPr>
            <p:cNvPr id="2052" name="Google Shape;2052;p3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37"/>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37"/>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7"/>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3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7" name="Google Shape;2057;p37"/>
          <p:cNvGrpSpPr/>
          <p:nvPr/>
        </p:nvGrpSpPr>
        <p:grpSpPr>
          <a:xfrm>
            <a:off x="10954518" y="5946424"/>
            <a:ext cx="821927" cy="1051203"/>
            <a:chOff x="5791475" y="1450100"/>
            <a:chExt cx="1065777" cy="1363074"/>
          </a:xfrm>
        </p:grpSpPr>
        <p:sp>
          <p:nvSpPr>
            <p:cNvPr id="2058" name="Google Shape;2058;p37"/>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7"/>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37"/>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37"/>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7"/>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7"/>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4" name="Google Shape;2064;p37"/>
          <p:cNvGrpSpPr/>
          <p:nvPr/>
        </p:nvGrpSpPr>
        <p:grpSpPr>
          <a:xfrm flipH="1">
            <a:off x="5466057" y="5735836"/>
            <a:ext cx="1259809" cy="463585"/>
            <a:chOff x="6769526" y="3527400"/>
            <a:chExt cx="1781405" cy="655398"/>
          </a:xfrm>
        </p:grpSpPr>
        <p:sp>
          <p:nvSpPr>
            <p:cNvPr id="2065" name="Google Shape;2065;p37"/>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7"/>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37"/>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37"/>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7"/>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37"/>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37"/>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37"/>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7"/>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7"/>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7"/>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7"/>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7"/>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7"/>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9" name="Google Shape;2079;p37"/>
          <p:cNvSpPr/>
          <p:nvPr/>
        </p:nvSpPr>
        <p:spPr>
          <a:xfrm>
            <a:off x="10282776" y="94966"/>
            <a:ext cx="2418771" cy="45243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0" name="Google Shape;2080;p37"/>
          <p:cNvGrpSpPr/>
          <p:nvPr/>
        </p:nvGrpSpPr>
        <p:grpSpPr>
          <a:xfrm>
            <a:off x="957097" y="469135"/>
            <a:ext cx="3305545" cy="5919717"/>
            <a:chOff x="2166225" y="450975"/>
            <a:chExt cx="2108307" cy="3775651"/>
          </a:xfrm>
        </p:grpSpPr>
        <p:sp>
          <p:nvSpPr>
            <p:cNvPr id="2081" name="Google Shape;2081;p37"/>
            <p:cNvSpPr/>
            <p:nvPr/>
          </p:nvSpPr>
          <p:spPr>
            <a:xfrm>
              <a:off x="3431342" y="3193945"/>
              <a:ext cx="401299" cy="933738"/>
            </a:xfrm>
            <a:custGeom>
              <a:avLst/>
              <a:gdLst/>
              <a:ahLst/>
              <a:cxnLst/>
              <a:rect l="l" t="t" r="r" b="b"/>
              <a:pathLst>
                <a:path w="8204" h="19089" extrusionOk="0">
                  <a:moveTo>
                    <a:pt x="0" y="1"/>
                  </a:moveTo>
                  <a:lnTo>
                    <a:pt x="0" y="18409"/>
                  </a:lnTo>
                  <a:lnTo>
                    <a:pt x="7192" y="19088"/>
                  </a:lnTo>
                  <a:lnTo>
                    <a:pt x="82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7"/>
            <p:cNvSpPr/>
            <p:nvPr/>
          </p:nvSpPr>
          <p:spPr>
            <a:xfrm>
              <a:off x="3145292" y="1445599"/>
              <a:ext cx="223052" cy="1347168"/>
            </a:xfrm>
            <a:custGeom>
              <a:avLst/>
              <a:gdLst/>
              <a:ahLst/>
              <a:cxnLst/>
              <a:rect l="l" t="t" r="r" b="b"/>
              <a:pathLst>
                <a:path w="4560" h="27541" extrusionOk="0">
                  <a:moveTo>
                    <a:pt x="4213" y="1"/>
                  </a:moveTo>
                  <a:lnTo>
                    <a:pt x="1" y="181"/>
                  </a:lnTo>
                  <a:lnTo>
                    <a:pt x="520" y="1747"/>
                  </a:lnTo>
                  <a:lnTo>
                    <a:pt x="610" y="1989"/>
                  </a:lnTo>
                  <a:lnTo>
                    <a:pt x="617" y="2017"/>
                  </a:lnTo>
                  <a:lnTo>
                    <a:pt x="638" y="3320"/>
                  </a:lnTo>
                  <a:lnTo>
                    <a:pt x="645" y="3569"/>
                  </a:lnTo>
                  <a:lnTo>
                    <a:pt x="659" y="4712"/>
                  </a:lnTo>
                  <a:lnTo>
                    <a:pt x="673" y="4962"/>
                  </a:lnTo>
                  <a:lnTo>
                    <a:pt x="687" y="6340"/>
                  </a:lnTo>
                  <a:lnTo>
                    <a:pt x="694" y="6590"/>
                  </a:lnTo>
                  <a:lnTo>
                    <a:pt x="721" y="7996"/>
                  </a:lnTo>
                  <a:lnTo>
                    <a:pt x="721" y="8246"/>
                  </a:lnTo>
                  <a:lnTo>
                    <a:pt x="756" y="9901"/>
                  </a:lnTo>
                  <a:lnTo>
                    <a:pt x="756" y="10151"/>
                  </a:lnTo>
                  <a:lnTo>
                    <a:pt x="784" y="11654"/>
                  </a:lnTo>
                  <a:lnTo>
                    <a:pt x="784" y="11911"/>
                  </a:lnTo>
                  <a:lnTo>
                    <a:pt x="811" y="13352"/>
                  </a:lnTo>
                  <a:lnTo>
                    <a:pt x="818" y="13608"/>
                  </a:lnTo>
                  <a:lnTo>
                    <a:pt x="853" y="15687"/>
                  </a:lnTo>
                  <a:lnTo>
                    <a:pt x="860" y="15943"/>
                  </a:lnTo>
                  <a:lnTo>
                    <a:pt x="888" y="17751"/>
                  </a:lnTo>
                  <a:lnTo>
                    <a:pt x="894" y="18007"/>
                  </a:lnTo>
                  <a:lnTo>
                    <a:pt x="1054" y="27444"/>
                  </a:lnTo>
                  <a:lnTo>
                    <a:pt x="4560" y="27541"/>
                  </a:lnTo>
                  <a:lnTo>
                    <a:pt x="4560" y="27541"/>
                  </a:lnTo>
                  <a:lnTo>
                    <a:pt x="4393" y="17786"/>
                  </a:lnTo>
                  <a:lnTo>
                    <a:pt x="4393" y="17529"/>
                  </a:lnTo>
                  <a:lnTo>
                    <a:pt x="4359" y="15839"/>
                  </a:lnTo>
                  <a:lnTo>
                    <a:pt x="4359" y="15590"/>
                  </a:lnTo>
                  <a:lnTo>
                    <a:pt x="4324" y="13511"/>
                  </a:lnTo>
                  <a:lnTo>
                    <a:pt x="4317" y="13262"/>
                  </a:lnTo>
                  <a:lnTo>
                    <a:pt x="4296" y="11931"/>
                  </a:lnTo>
                  <a:lnTo>
                    <a:pt x="4289" y="11682"/>
                  </a:lnTo>
                  <a:lnTo>
                    <a:pt x="4262" y="10144"/>
                  </a:lnTo>
                  <a:lnTo>
                    <a:pt x="4262" y="9888"/>
                  </a:lnTo>
                  <a:lnTo>
                    <a:pt x="4241" y="8329"/>
                  </a:lnTo>
                  <a:lnTo>
                    <a:pt x="4227" y="8072"/>
                  </a:lnTo>
                  <a:lnTo>
                    <a:pt x="4206" y="6451"/>
                  </a:lnTo>
                  <a:lnTo>
                    <a:pt x="4192" y="6202"/>
                  </a:lnTo>
                  <a:lnTo>
                    <a:pt x="4178" y="4809"/>
                  </a:lnTo>
                  <a:lnTo>
                    <a:pt x="4172" y="4553"/>
                  </a:lnTo>
                  <a:lnTo>
                    <a:pt x="4151" y="3569"/>
                  </a:lnTo>
                  <a:lnTo>
                    <a:pt x="4151" y="3320"/>
                  </a:lnTo>
                  <a:lnTo>
                    <a:pt x="4123" y="1844"/>
                  </a:lnTo>
                  <a:lnTo>
                    <a:pt x="4123" y="1837"/>
                  </a:lnTo>
                  <a:lnTo>
                    <a:pt x="4137" y="1588"/>
                  </a:lnTo>
                  <a:lnTo>
                    <a:pt x="42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7"/>
            <p:cNvSpPr/>
            <p:nvPr/>
          </p:nvSpPr>
          <p:spPr>
            <a:xfrm>
              <a:off x="3234071" y="1750287"/>
              <a:ext cx="73959" cy="14968"/>
            </a:xfrm>
            <a:custGeom>
              <a:avLst/>
              <a:gdLst/>
              <a:ahLst/>
              <a:cxnLst/>
              <a:rect l="l" t="t" r="r" b="b"/>
              <a:pathLst>
                <a:path w="1512" h="306" extrusionOk="0">
                  <a:moveTo>
                    <a:pt x="1497" y="0"/>
                  </a:moveTo>
                  <a:cubicBezTo>
                    <a:pt x="992" y="14"/>
                    <a:pt x="493" y="28"/>
                    <a:pt x="1" y="56"/>
                  </a:cubicBezTo>
                  <a:lnTo>
                    <a:pt x="1" y="305"/>
                  </a:lnTo>
                  <a:cubicBezTo>
                    <a:pt x="500" y="285"/>
                    <a:pt x="1012" y="264"/>
                    <a:pt x="1511" y="250"/>
                  </a:cubicBezTo>
                  <a:cubicBezTo>
                    <a:pt x="1504" y="160"/>
                    <a:pt x="1497" y="77"/>
                    <a:pt x="1497" y="0"/>
                  </a:cubicBezTo>
                  <a:close/>
                </a:path>
              </a:pathLst>
            </a:custGeom>
            <a:solidFill>
              <a:srgbClr val="686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7"/>
            <p:cNvSpPr/>
            <p:nvPr/>
          </p:nvSpPr>
          <p:spPr>
            <a:xfrm>
              <a:off x="3178847" y="1753662"/>
              <a:ext cx="43437" cy="14283"/>
            </a:xfrm>
            <a:custGeom>
              <a:avLst/>
              <a:gdLst/>
              <a:ahLst/>
              <a:cxnLst/>
              <a:rect l="l" t="t" r="r" b="b"/>
              <a:pathLst>
                <a:path w="888" h="292" extrusionOk="0">
                  <a:moveTo>
                    <a:pt x="887" y="1"/>
                  </a:moveTo>
                  <a:cubicBezTo>
                    <a:pt x="590" y="15"/>
                    <a:pt x="299" y="22"/>
                    <a:pt x="1" y="42"/>
                  </a:cubicBezTo>
                  <a:lnTo>
                    <a:pt x="8" y="292"/>
                  </a:lnTo>
                  <a:cubicBezTo>
                    <a:pt x="305" y="278"/>
                    <a:pt x="596" y="264"/>
                    <a:pt x="881" y="250"/>
                  </a:cubicBezTo>
                  <a:lnTo>
                    <a:pt x="887" y="1"/>
                  </a:lnTo>
                  <a:close/>
                </a:path>
              </a:pathLst>
            </a:custGeom>
            <a:solidFill>
              <a:srgbClr val="6869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7"/>
            <p:cNvSpPr/>
            <p:nvPr/>
          </p:nvSpPr>
          <p:spPr>
            <a:xfrm>
              <a:off x="3098530" y="726167"/>
              <a:ext cx="283022" cy="758476"/>
            </a:xfrm>
            <a:custGeom>
              <a:avLst/>
              <a:gdLst/>
              <a:ahLst/>
              <a:cxnLst/>
              <a:rect l="l" t="t" r="r" b="b"/>
              <a:pathLst>
                <a:path w="5786" h="15506" extrusionOk="0">
                  <a:moveTo>
                    <a:pt x="2813" y="0"/>
                  </a:moveTo>
                  <a:cubicBezTo>
                    <a:pt x="2813" y="0"/>
                    <a:pt x="2813" y="21"/>
                    <a:pt x="2800" y="49"/>
                  </a:cubicBezTo>
                  <a:cubicBezTo>
                    <a:pt x="2793" y="97"/>
                    <a:pt x="2779" y="208"/>
                    <a:pt x="2751" y="368"/>
                  </a:cubicBezTo>
                  <a:cubicBezTo>
                    <a:pt x="2730" y="451"/>
                    <a:pt x="2717" y="555"/>
                    <a:pt x="2696" y="679"/>
                  </a:cubicBezTo>
                  <a:cubicBezTo>
                    <a:pt x="2689" y="749"/>
                    <a:pt x="2675" y="818"/>
                    <a:pt x="2661" y="887"/>
                  </a:cubicBezTo>
                  <a:cubicBezTo>
                    <a:pt x="2661" y="929"/>
                    <a:pt x="2654" y="970"/>
                    <a:pt x="2647" y="1019"/>
                  </a:cubicBezTo>
                  <a:cubicBezTo>
                    <a:pt x="2626" y="1102"/>
                    <a:pt x="2620" y="1192"/>
                    <a:pt x="2606" y="1275"/>
                  </a:cubicBezTo>
                  <a:lnTo>
                    <a:pt x="2606" y="1282"/>
                  </a:lnTo>
                  <a:cubicBezTo>
                    <a:pt x="2585" y="1372"/>
                    <a:pt x="2578" y="1455"/>
                    <a:pt x="2557" y="1552"/>
                  </a:cubicBezTo>
                  <a:cubicBezTo>
                    <a:pt x="2550" y="1559"/>
                    <a:pt x="2550" y="1573"/>
                    <a:pt x="2550" y="1580"/>
                  </a:cubicBezTo>
                  <a:cubicBezTo>
                    <a:pt x="2536" y="1663"/>
                    <a:pt x="2523" y="1753"/>
                    <a:pt x="2509" y="1850"/>
                  </a:cubicBezTo>
                  <a:cubicBezTo>
                    <a:pt x="2509" y="1864"/>
                    <a:pt x="2502" y="1871"/>
                    <a:pt x="2502" y="1892"/>
                  </a:cubicBezTo>
                  <a:cubicBezTo>
                    <a:pt x="2474" y="2093"/>
                    <a:pt x="2439" y="2287"/>
                    <a:pt x="2405" y="2494"/>
                  </a:cubicBezTo>
                  <a:cubicBezTo>
                    <a:pt x="2405" y="2515"/>
                    <a:pt x="2405" y="2543"/>
                    <a:pt x="2398" y="2564"/>
                  </a:cubicBezTo>
                  <a:cubicBezTo>
                    <a:pt x="2398" y="2626"/>
                    <a:pt x="2377" y="2688"/>
                    <a:pt x="2370" y="2751"/>
                  </a:cubicBezTo>
                  <a:cubicBezTo>
                    <a:pt x="2349" y="2834"/>
                    <a:pt x="2342" y="2924"/>
                    <a:pt x="2329" y="3007"/>
                  </a:cubicBezTo>
                  <a:cubicBezTo>
                    <a:pt x="2301" y="3187"/>
                    <a:pt x="2266" y="3361"/>
                    <a:pt x="2238" y="3548"/>
                  </a:cubicBezTo>
                  <a:cubicBezTo>
                    <a:pt x="2190" y="3915"/>
                    <a:pt x="2128" y="4310"/>
                    <a:pt x="2065" y="4677"/>
                  </a:cubicBezTo>
                  <a:cubicBezTo>
                    <a:pt x="2058" y="4732"/>
                    <a:pt x="2051" y="4774"/>
                    <a:pt x="2038" y="4829"/>
                  </a:cubicBezTo>
                  <a:cubicBezTo>
                    <a:pt x="1934" y="5501"/>
                    <a:pt x="1844" y="6160"/>
                    <a:pt x="1760" y="6721"/>
                  </a:cubicBezTo>
                  <a:lnTo>
                    <a:pt x="1740" y="6908"/>
                  </a:lnTo>
                  <a:cubicBezTo>
                    <a:pt x="1719" y="7060"/>
                    <a:pt x="1705" y="7206"/>
                    <a:pt x="1684" y="7344"/>
                  </a:cubicBezTo>
                  <a:cubicBezTo>
                    <a:pt x="1677" y="7414"/>
                    <a:pt x="1670" y="7483"/>
                    <a:pt x="1656" y="7545"/>
                  </a:cubicBezTo>
                  <a:cubicBezTo>
                    <a:pt x="1650" y="7566"/>
                    <a:pt x="1650" y="7573"/>
                    <a:pt x="1650" y="7580"/>
                  </a:cubicBezTo>
                  <a:cubicBezTo>
                    <a:pt x="1643" y="7635"/>
                    <a:pt x="1643" y="7684"/>
                    <a:pt x="1636" y="7725"/>
                  </a:cubicBezTo>
                  <a:cubicBezTo>
                    <a:pt x="1622" y="7781"/>
                    <a:pt x="1622" y="7829"/>
                    <a:pt x="1615" y="7885"/>
                  </a:cubicBezTo>
                  <a:cubicBezTo>
                    <a:pt x="1615" y="7933"/>
                    <a:pt x="1608" y="7982"/>
                    <a:pt x="1608" y="8023"/>
                  </a:cubicBezTo>
                  <a:cubicBezTo>
                    <a:pt x="1601" y="8106"/>
                    <a:pt x="1601" y="8176"/>
                    <a:pt x="1601" y="8231"/>
                  </a:cubicBezTo>
                  <a:lnTo>
                    <a:pt x="1601" y="8280"/>
                  </a:lnTo>
                  <a:lnTo>
                    <a:pt x="1601" y="8342"/>
                  </a:lnTo>
                  <a:cubicBezTo>
                    <a:pt x="1594" y="8404"/>
                    <a:pt x="1580" y="8487"/>
                    <a:pt x="1573" y="8577"/>
                  </a:cubicBezTo>
                  <a:cubicBezTo>
                    <a:pt x="1566" y="8619"/>
                    <a:pt x="1559" y="8681"/>
                    <a:pt x="1546" y="8730"/>
                  </a:cubicBezTo>
                  <a:cubicBezTo>
                    <a:pt x="1539" y="8778"/>
                    <a:pt x="1539" y="8813"/>
                    <a:pt x="1532" y="8848"/>
                  </a:cubicBezTo>
                  <a:cubicBezTo>
                    <a:pt x="1476" y="9146"/>
                    <a:pt x="1407" y="9520"/>
                    <a:pt x="1324" y="9942"/>
                  </a:cubicBezTo>
                  <a:cubicBezTo>
                    <a:pt x="1303" y="10039"/>
                    <a:pt x="1289" y="10136"/>
                    <a:pt x="1262" y="10233"/>
                  </a:cubicBezTo>
                  <a:cubicBezTo>
                    <a:pt x="1255" y="10254"/>
                    <a:pt x="1255" y="10275"/>
                    <a:pt x="1248" y="10303"/>
                  </a:cubicBezTo>
                  <a:cubicBezTo>
                    <a:pt x="1234" y="10344"/>
                    <a:pt x="1227" y="10379"/>
                    <a:pt x="1220" y="10420"/>
                  </a:cubicBezTo>
                  <a:cubicBezTo>
                    <a:pt x="1192" y="10531"/>
                    <a:pt x="1165" y="10649"/>
                    <a:pt x="1137" y="10767"/>
                  </a:cubicBezTo>
                  <a:cubicBezTo>
                    <a:pt x="1054" y="11120"/>
                    <a:pt x="978" y="11494"/>
                    <a:pt x="887" y="11861"/>
                  </a:cubicBezTo>
                  <a:cubicBezTo>
                    <a:pt x="881" y="11903"/>
                    <a:pt x="874" y="11938"/>
                    <a:pt x="860" y="11972"/>
                  </a:cubicBezTo>
                  <a:cubicBezTo>
                    <a:pt x="811" y="12208"/>
                    <a:pt x="756" y="12430"/>
                    <a:pt x="707" y="12658"/>
                  </a:cubicBezTo>
                  <a:cubicBezTo>
                    <a:pt x="673" y="12783"/>
                    <a:pt x="638" y="12908"/>
                    <a:pt x="610" y="13039"/>
                  </a:cubicBezTo>
                  <a:cubicBezTo>
                    <a:pt x="590" y="13129"/>
                    <a:pt x="569" y="13226"/>
                    <a:pt x="541" y="13316"/>
                  </a:cubicBezTo>
                  <a:lnTo>
                    <a:pt x="520" y="13420"/>
                  </a:lnTo>
                  <a:cubicBezTo>
                    <a:pt x="465" y="13635"/>
                    <a:pt x="423" y="13843"/>
                    <a:pt x="368" y="14030"/>
                  </a:cubicBezTo>
                  <a:cubicBezTo>
                    <a:pt x="354" y="14099"/>
                    <a:pt x="333" y="14162"/>
                    <a:pt x="319" y="14231"/>
                  </a:cubicBezTo>
                  <a:cubicBezTo>
                    <a:pt x="312" y="14286"/>
                    <a:pt x="292" y="14328"/>
                    <a:pt x="285" y="14376"/>
                  </a:cubicBezTo>
                  <a:lnTo>
                    <a:pt x="257" y="14480"/>
                  </a:lnTo>
                  <a:cubicBezTo>
                    <a:pt x="222" y="14612"/>
                    <a:pt x="195" y="14723"/>
                    <a:pt x="174" y="14827"/>
                  </a:cubicBezTo>
                  <a:cubicBezTo>
                    <a:pt x="153" y="14882"/>
                    <a:pt x="139" y="14945"/>
                    <a:pt x="125" y="14993"/>
                  </a:cubicBezTo>
                  <a:cubicBezTo>
                    <a:pt x="49" y="15312"/>
                    <a:pt x="1" y="15506"/>
                    <a:pt x="1" y="15506"/>
                  </a:cubicBezTo>
                  <a:lnTo>
                    <a:pt x="5786" y="15506"/>
                  </a:lnTo>
                  <a:cubicBezTo>
                    <a:pt x="5786" y="15506"/>
                    <a:pt x="5626" y="14993"/>
                    <a:pt x="5412" y="14203"/>
                  </a:cubicBezTo>
                  <a:cubicBezTo>
                    <a:pt x="5391" y="14155"/>
                    <a:pt x="5384" y="14099"/>
                    <a:pt x="5363" y="14051"/>
                  </a:cubicBezTo>
                  <a:cubicBezTo>
                    <a:pt x="5280" y="13739"/>
                    <a:pt x="5176" y="13386"/>
                    <a:pt x="5072" y="13005"/>
                  </a:cubicBezTo>
                  <a:cubicBezTo>
                    <a:pt x="5065" y="12956"/>
                    <a:pt x="5044" y="12915"/>
                    <a:pt x="5037" y="12866"/>
                  </a:cubicBezTo>
                  <a:cubicBezTo>
                    <a:pt x="4947" y="12554"/>
                    <a:pt x="4857" y="12222"/>
                    <a:pt x="4767" y="11882"/>
                  </a:cubicBezTo>
                  <a:cubicBezTo>
                    <a:pt x="4753" y="11827"/>
                    <a:pt x="4740" y="11771"/>
                    <a:pt x="4726" y="11709"/>
                  </a:cubicBezTo>
                  <a:cubicBezTo>
                    <a:pt x="4601" y="11252"/>
                    <a:pt x="4483" y="10795"/>
                    <a:pt x="4372" y="10344"/>
                  </a:cubicBezTo>
                  <a:cubicBezTo>
                    <a:pt x="4359" y="10303"/>
                    <a:pt x="4345" y="10247"/>
                    <a:pt x="4338" y="10199"/>
                  </a:cubicBezTo>
                  <a:cubicBezTo>
                    <a:pt x="4206" y="9679"/>
                    <a:pt x="4095" y="9180"/>
                    <a:pt x="4005" y="8751"/>
                  </a:cubicBezTo>
                  <a:lnTo>
                    <a:pt x="3977" y="8619"/>
                  </a:lnTo>
                  <a:cubicBezTo>
                    <a:pt x="3922" y="8335"/>
                    <a:pt x="3874" y="8086"/>
                    <a:pt x="3853" y="7864"/>
                  </a:cubicBezTo>
                  <a:cubicBezTo>
                    <a:pt x="3818" y="7601"/>
                    <a:pt x="3770" y="7261"/>
                    <a:pt x="3721" y="6873"/>
                  </a:cubicBezTo>
                  <a:cubicBezTo>
                    <a:pt x="3700" y="6790"/>
                    <a:pt x="3693" y="6714"/>
                    <a:pt x="3686" y="6638"/>
                  </a:cubicBezTo>
                  <a:cubicBezTo>
                    <a:pt x="3617" y="6111"/>
                    <a:pt x="3541" y="5508"/>
                    <a:pt x="3451" y="4899"/>
                  </a:cubicBezTo>
                  <a:cubicBezTo>
                    <a:pt x="3444" y="4829"/>
                    <a:pt x="3437" y="4767"/>
                    <a:pt x="3423" y="4698"/>
                  </a:cubicBezTo>
                  <a:cubicBezTo>
                    <a:pt x="3347" y="4046"/>
                    <a:pt x="3250" y="3388"/>
                    <a:pt x="3174" y="2772"/>
                  </a:cubicBezTo>
                  <a:cubicBezTo>
                    <a:pt x="3167" y="2702"/>
                    <a:pt x="3160" y="2626"/>
                    <a:pt x="3146" y="2557"/>
                  </a:cubicBezTo>
                  <a:cubicBezTo>
                    <a:pt x="3056" y="1899"/>
                    <a:pt x="2973" y="1303"/>
                    <a:pt x="2917" y="852"/>
                  </a:cubicBezTo>
                  <a:cubicBezTo>
                    <a:pt x="2904" y="755"/>
                    <a:pt x="2890" y="672"/>
                    <a:pt x="2883" y="582"/>
                  </a:cubicBezTo>
                  <a:cubicBezTo>
                    <a:pt x="2883" y="555"/>
                    <a:pt x="2883" y="520"/>
                    <a:pt x="2869" y="499"/>
                  </a:cubicBezTo>
                  <a:cubicBezTo>
                    <a:pt x="2862" y="451"/>
                    <a:pt x="2862" y="409"/>
                    <a:pt x="2855" y="368"/>
                  </a:cubicBezTo>
                  <a:lnTo>
                    <a:pt x="2855" y="361"/>
                  </a:lnTo>
                  <a:cubicBezTo>
                    <a:pt x="2848" y="264"/>
                    <a:pt x="2834" y="187"/>
                    <a:pt x="2827" y="132"/>
                  </a:cubicBezTo>
                  <a:cubicBezTo>
                    <a:pt x="2827" y="104"/>
                    <a:pt x="2820" y="83"/>
                    <a:pt x="2820" y="63"/>
                  </a:cubicBezTo>
                  <a:cubicBezTo>
                    <a:pt x="2813" y="21"/>
                    <a:pt x="2813" y="0"/>
                    <a:pt x="28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7"/>
            <p:cNvSpPr/>
            <p:nvPr/>
          </p:nvSpPr>
          <p:spPr>
            <a:xfrm>
              <a:off x="3236468" y="557413"/>
              <a:ext cx="606693" cy="280381"/>
            </a:xfrm>
            <a:custGeom>
              <a:avLst/>
              <a:gdLst/>
              <a:ahLst/>
              <a:cxnLst/>
              <a:rect l="l" t="t" r="r" b="b"/>
              <a:pathLst>
                <a:path w="12403" h="5732" extrusionOk="0">
                  <a:moveTo>
                    <a:pt x="0" y="0"/>
                  </a:moveTo>
                  <a:lnTo>
                    <a:pt x="0" y="1808"/>
                  </a:lnTo>
                  <a:cubicBezTo>
                    <a:pt x="0" y="1808"/>
                    <a:pt x="4566" y="1891"/>
                    <a:pt x="5127" y="1891"/>
                  </a:cubicBezTo>
                  <a:cubicBezTo>
                    <a:pt x="5689" y="1891"/>
                    <a:pt x="6416" y="1954"/>
                    <a:pt x="5855" y="2612"/>
                  </a:cubicBezTo>
                  <a:cubicBezTo>
                    <a:pt x="5294" y="3270"/>
                    <a:pt x="4282" y="5141"/>
                    <a:pt x="7234" y="5529"/>
                  </a:cubicBezTo>
                  <a:cubicBezTo>
                    <a:pt x="8391" y="5684"/>
                    <a:pt x="9437" y="5731"/>
                    <a:pt x="10281" y="5731"/>
                  </a:cubicBezTo>
                  <a:cubicBezTo>
                    <a:pt x="11583" y="5731"/>
                    <a:pt x="12402" y="5619"/>
                    <a:pt x="12402" y="5619"/>
                  </a:cubicBezTo>
                  <a:cubicBezTo>
                    <a:pt x="12402" y="5619"/>
                    <a:pt x="7518" y="5349"/>
                    <a:pt x="6832" y="4503"/>
                  </a:cubicBezTo>
                  <a:cubicBezTo>
                    <a:pt x="6153" y="3658"/>
                    <a:pt x="7365" y="2848"/>
                    <a:pt x="7559" y="2030"/>
                  </a:cubicBezTo>
                  <a:cubicBezTo>
                    <a:pt x="7760" y="1219"/>
                    <a:pt x="6395" y="949"/>
                    <a:pt x="4532" y="527"/>
                  </a:cubicBezTo>
                  <a:cubicBezTo>
                    <a:pt x="2668" y="111"/>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7"/>
            <p:cNvSpPr/>
            <p:nvPr/>
          </p:nvSpPr>
          <p:spPr>
            <a:xfrm>
              <a:off x="3445918" y="585538"/>
              <a:ext cx="239292" cy="250787"/>
            </a:xfrm>
            <a:custGeom>
              <a:avLst/>
              <a:gdLst/>
              <a:ahLst/>
              <a:cxnLst/>
              <a:rect l="l" t="t" r="r" b="b"/>
              <a:pathLst>
                <a:path w="4892" h="5127" extrusionOk="0">
                  <a:moveTo>
                    <a:pt x="402" y="0"/>
                  </a:moveTo>
                  <a:cubicBezTo>
                    <a:pt x="672" y="118"/>
                    <a:pt x="942" y="263"/>
                    <a:pt x="1178" y="443"/>
                  </a:cubicBezTo>
                  <a:cubicBezTo>
                    <a:pt x="1594" y="776"/>
                    <a:pt x="2120" y="1407"/>
                    <a:pt x="1684" y="1891"/>
                  </a:cubicBezTo>
                  <a:cubicBezTo>
                    <a:pt x="1663" y="1933"/>
                    <a:pt x="1628" y="1982"/>
                    <a:pt x="1573" y="2037"/>
                  </a:cubicBezTo>
                  <a:cubicBezTo>
                    <a:pt x="1012" y="2695"/>
                    <a:pt x="0" y="4566"/>
                    <a:pt x="2952" y="4954"/>
                  </a:cubicBezTo>
                  <a:cubicBezTo>
                    <a:pt x="3644" y="5051"/>
                    <a:pt x="4296" y="5099"/>
                    <a:pt x="4891" y="5127"/>
                  </a:cubicBezTo>
                  <a:cubicBezTo>
                    <a:pt x="4503" y="5058"/>
                    <a:pt x="4129" y="4968"/>
                    <a:pt x="3783" y="4843"/>
                  </a:cubicBezTo>
                  <a:cubicBezTo>
                    <a:pt x="3312" y="4670"/>
                    <a:pt x="2882" y="4379"/>
                    <a:pt x="2619" y="4018"/>
                  </a:cubicBezTo>
                  <a:cubicBezTo>
                    <a:pt x="2584" y="3998"/>
                    <a:pt x="2564" y="3970"/>
                    <a:pt x="2543" y="3942"/>
                  </a:cubicBezTo>
                  <a:cubicBezTo>
                    <a:pt x="1857" y="3104"/>
                    <a:pt x="3069" y="2286"/>
                    <a:pt x="3270" y="1476"/>
                  </a:cubicBezTo>
                  <a:cubicBezTo>
                    <a:pt x="3471" y="686"/>
                    <a:pt x="2183" y="409"/>
                    <a:pt x="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7"/>
            <p:cNvSpPr/>
            <p:nvPr/>
          </p:nvSpPr>
          <p:spPr>
            <a:xfrm>
              <a:off x="3234756" y="450975"/>
              <a:ext cx="1761" cy="278620"/>
            </a:xfrm>
            <a:custGeom>
              <a:avLst/>
              <a:gdLst/>
              <a:ahLst/>
              <a:cxnLst/>
              <a:rect l="l" t="t" r="r" b="b"/>
              <a:pathLst>
                <a:path w="36" h="5696" extrusionOk="0">
                  <a:moveTo>
                    <a:pt x="22" y="1"/>
                  </a:moveTo>
                  <a:lnTo>
                    <a:pt x="1" y="5682"/>
                  </a:lnTo>
                  <a:cubicBezTo>
                    <a:pt x="1" y="5689"/>
                    <a:pt x="8" y="5696"/>
                    <a:pt x="22" y="5696"/>
                  </a:cubicBezTo>
                  <a:cubicBezTo>
                    <a:pt x="28" y="5696"/>
                    <a:pt x="35" y="5689"/>
                    <a:pt x="35" y="5682"/>
                  </a:cubicBezTo>
                  <a:lnTo>
                    <a:pt x="22" y="1"/>
                  </a:lnTo>
                  <a:close/>
                </a:path>
              </a:pathLst>
            </a:custGeom>
            <a:solidFill>
              <a:srgbClr val="F6F6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7"/>
            <p:cNvSpPr/>
            <p:nvPr/>
          </p:nvSpPr>
          <p:spPr>
            <a:xfrm>
              <a:off x="3224924" y="722450"/>
              <a:ext cx="21425" cy="21376"/>
            </a:xfrm>
            <a:custGeom>
              <a:avLst/>
              <a:gdLst/>
              <a:ahLst/>
              <a:cxnLst/>
              <a:rect l="l" t="t" r="r" b="b"/>
              <a:pathLst>
                <a:path w="438" h="437" extrusionOk="0">
                  <a:moveTo>
                    <a:pt x="223" y="0"/>
                  </a:moveTo>
                  <a:cubicBezTo>
                    <a:pt x="98" y="0"/>
                    <a:pt x="1" y="97"/>
                    <a:pt x="1" y="215"/>
                  </a:cubicBezTo>
                  <a:cubicBezTo>
                    <a:pt x="1" y="340"/>
                    <a:pt x="98" y="437"/>
                    <a:pt x="223" y="437"/>
                  </a:cubicBezTo>
                  <a:cubicBezTo>
                    <a:pt x="340" y="437"/>
                    <a:pt x="437" y="340"/>
                    <a:pt x="437" y="215"/>
                  </a:cubicBezTo>
                  <a:cubicBezTo>
                    <a:pt x="437" y="97"/>
                    <a:pt x="34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7"/>
            <p:cNvSpPr/>
            <p:nvPr/>
          </p:nvSpPr>
          <p:spPr>
            <a:xfrm>
              <a:off x="3254762" y="2145075"/>
              <a:ext cx="31893" cy="83791"/>
            </a:xfrm>
            <a:custGeom>
              <a:avLst/>
              <a:gdLst/>
              <a:ahLst/>
              <a:cxnLst/>
              <a:rect l="l" t="t" r="r" b="b"/>
              <a:pathLst>
                <a:path w="652" h="1713" extrusionOk="0">
                  <a:moveTo>
                    <a:pt x="596" y="1"/>
                  </a:moveTo>
                  <a:lnTo>
                    <a:pt x="1" y="8"/>
                  </a:lnTo>
                  <a:lnTo>
                    <a:pt x="77" y="1712"/>
                  </a:lnTo>
                  <a:lnTo>
                    <a:pt x="652" y="1698"/>
                  </a:lnTo>
                  <a:lnTo>
                    <a:pt x="5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7"/>
            <p:cNvSpPr/>
            <p:nvPr/>
          </p:nvSpPr>
          <p:spPr>
            <a:xfrm>
              <a:off x="3279170" y="1786875"/>
              <a:ext cx="31893" cy="84085"/>
            </a:xfrm>
            <a:custGeom>
              <a:avLst/>
              <a:gdLst/>
              <a:ahLst/>
              <a:cxnLst/>
              <a:rect l="l" t="t" r="r" b="b"/>
              <a:pathLst>
                <a:path w="652" h="1719" extrusionOk="0">
                  <a:moveTo>
                    <a:pt x="610" y="1"/>
                  </a:moveTo>
                  <a:lnTo>
                    <a:pt x="0" y="21"/>
                  </a:lnTo>
                  <a:lnTo>
                    <a:pt x="90" y="1719"/>
                  </a:lnTo>
                  <a:lnTo>
                    <a:pt x="652" y="1698"/>
                  </a:lnTo>
                  <a:lnTo>
                    <a:pt x="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7"/>
            <p:cNvSpPr/>
            <p:nvPr/>
          </p:nvSpPr>
          <p:spPr>
            <a:xfrm>
              <a:off x="2301473" y="2327427"/>
              <a:ext cx="249124" cy="796434"/>
            </a:xfrm>
            <a:custGeom>
              <a:avLst/>
              <a:gdLst/>
              <a:ahLst/>
              <a:cxnLst/>
              <a:rect l="l" t="t" r="r" b="b"/>
              <a:pathLst>
                <a:path w="5093" h="16282" extrusionOk="0">
                  <a:moveTo>
                    <a:pt x="4213" y="0"/>
                  </a:moveTo>
                  <a:lnTo>
                    <a:pt x="0" y="243"/>
                  </a:lnTo>
                  <a:lnTo>
                    <a:pt x="658" y="1310"/>
                  </a:lnTo>
                  <a:lnTo>
                    <a:pt x="658" y="1365"/>
                  </a:lnTo>
                  <a:lnTo>
                    <a:pt x="1587" y="16282"/>
                  </a:lnTo>
                  <a:lnTo>
                    <a:pt x="5093" y="16226"/>
                  </a:lnTo>
                  <a:lnTo>
                    <a:pt x="4171" y="1220"/>
                  </a:lnTo>
                  <a:lnTo>
                    <a:pt x="4157" y="1095"/>
                  </a:lnTo>
                  <a:lnTo>
                    <a:pt x="42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7"/>
            <p:cNvSpPr/>
            <p:nvPr/>
          </p:nvSpPr>
          <p:spPr>
            <a:xfrm>
              <a:off x="2255396" y="1907204"/>
              <a:ext cx="283022" cy="451779"/>
            </a:xfrm>
            <a:custGeom>
              <a:avLst/>
              <a:gdLst/>
              <a:ahLst/>
              <a:cxnLst/>
              <a:rect l="l" t="t" r="r" b="b"/>
              <a:pathLst>
                <a:path w="5786" h="9236" extrusionOk="0">
                  <a:moveTo>
                    <a:pt x="2515" y="0"/>
                  </a:moveTo>
                  <a:lnTo>
                    <a:pt x="2321" y="894"/>
                  </a:lnTo>
                  <a:lnTo>
                    <a:pt x="2286" y="1046"/>
                  </a:lnTo>
                  <a:lnTo>
                    <a:pt x="2148" y="1684"/>
                  </a:lnTo>
                  <a:lnTo>
                    <a:pt x="2120" y="1795"/>
                  </a:lnTo>
                  <a:lnTo>
                    <a:pt x="1940" y="2640"/>
                  </a:lnTo>
                  <a:lnTo>
                    <a:pt x="1912" y="2737"/>
                  </a:lnTo>
                  <a:lnTo>
                    <a:pt x="1801" y="3250"/>
                  </a:lnTo>
                  <a:lnTo>
                    <a:pt x="1774" y="3395"/>
                  </a:lnTo>
                  <a:lnTo>
                    <a:pt x="1566" y="4337"/>
                  </a:lnTo>
                  <a:lnTo>
                    <a:pt x="1545" y="4455"/>
                  </a:lnTo>
                  <a:lnTo>
                    <a:pt x="1448" y="4885"/>
                  </a:lnTo>
                  <a:lnTo>
                    <a:pt x="1386" y="5065"/>
                  </a:lnTo>
                  <a:lnTo>
                    <a:pt x="1171" y="5716"/>
                  </a:lnTo>
                  <a:lnTo>
                    <a:pt x="1136" y="5813"/>
                  </a:lnTo>
                  <a:lnTo>
                    <a:pt x="831" y="6721"/>
                  </a:lnTo>
                  <a:lnTo>
                    <a:pt x="804" y="6811"/>
                  </a:lnTo>
                  <a:lnTo>
                    <a:pt x="658" y="7240"/>
                  </a:lnTo>
                  <a:lnTo>
                    <a:pt x="624" y="7344"/>
                  </a:lnTo>
                  <a:lnTo>
                    <a:pt x="457" y="7836"/>
                  </a:lnTo>
                  <a:lnTo>
                    <a:pt x="437" y="7933"/>
                  </a:lnTo>
                  <a:lnTo>
                    <a:pt x="229" y="8550"/>
                  </a:lnTo>
                  <a:lnTo>
                    <a:pt x="201" y="8647"/>
                  </a:lnTo>
                  <a:lnTo>
                    <a:pt x="0" y="9236"/>
                  </a:lnTo>
                  <a:lnTo>
                    <a:pt x="0" y="9236"/>
                  </a:lnTo>
                  <a:lnTo>
                    <a:pt x="2342" y="9152"/>
                  </a:lnTo>
                  <a:lnTo>
                    <a:pt x="5785" y="9042"/>
                  </a:lnTo>
                  <a:cubicBezTo>
                    <a:pt x="5785" y="9042"/>
                    <a:pt x="5647" y="8792"/>
                    <a:pt x="5453" y="8418"/>
                  </a:cubicBezTo>
                  <a:cubicBezTo>
                    <a:pt x="5439" y="8383"/>
                    <a:pt x="5411" y="8342"/>
                    <a:pt x="5397" y="8300"/>
                  </a:cubicBezTo>
                  <a:cubicBezTo>
                    <a:pt x="5328" y="8169"/>
                    <a:pt x="5252" y="8023"/>
                    <a:pt x="5169" y="7864"/>
                  </a:cubicBezTo>
                  <a:cubicBezTo>
                    <a:pt x="5148" y="7822"/>
                    <a:pt x="5127" y="7781"/>
                    <a:pt x="5099" y="7725"/>
                  </a:cubicBezTo>
                  <a:cubicBezTo>
                    <a:pt x="5023" y="7580"/>
                    <a:pt x="4954" y="7434"/>
                    <a:pt x="4878" y="7282"/>
                  </a:cubicBezTo>
                  <a:cubicBezTo>
                    <a:pt x="4857" y="7233"/>
                    <a:pt x="4836" y="7192"/>
                    <a:pt x="4808" y="7143"/>
                  </a:cubicBezTo>
                  <a:cubicBezTo>
                    <a:pt x="4718" y="6970"/>
                    <a:pt x="4635" y="6790"/>
                    <a:pt x="4545" y="6610"/>
                  </a:cubicBezTo>
                  <a:cubicBezTo>
                    <a:pt x="4524" y="6568"/>
                    <a:pt x="4497" y="6520"/>
                    <a:pt x="4476" y="6471"/>
                  </a:cubicBezTo>
                  <a:cubicBezTo>
                    <a:pt x="4372" y="6243"/>
                    <a:pt x="4261" y="6014"/>
                    <a:pt x="4164" y="5792"/>
                  </a:cubicBezTo>
                  <a:lnTo>
                    <a:pt x="4122" y="5688"/>
                  </a:lnTo>
                  <a:cubicBezTo>
                    <a:pt x="4025" y="5474"/>
                    <a:pt x="3949" y="5273"/>
                    <a:pt x="3880" y="5092"/>
                  </a:cubicBezTo>
                  <a:cubicBezTo>
                    <a:pt x="3852" y="5044"/>
                    <a:pt x="3838" y="4982"/>
                    <a:pt x="3818" y="4926"/>
                  </a:cubicBezTo>
                  <a:cubicBezTo>
                    <a:pt x="3783" y="4815"/>
                    <a:pt x="3748" y="4711"/>
                    <a:pt x="3727" y="4614"/>
                  </a:cubicBezTo>
                  <a:cubicBezTo>
                    <a:pt x="3707" y="4538"/>
                    <a:pt x="3679" y="4455"/>
                    <a:pt x="3658" y="4351"/>
                  </a:cubicBezTo>
                  <a:cubicBezTo>
                    <a:pt x="3637" y="4289"/>
                    <a:pt x="3624" y="4226"/>
                    <a:pt x="3603" y="4157"/>
                  </a:cubicBezTo>
                  <a:cubicBezTo>
                    <a:pt x="3540" y="3908"/>
                    <a:pt x="3464" y="3624"/>
                    <a:pt x="3388" y="3312"/>
                  </a:cubicBezTo>
                  <a:cubicBezTo>
                    <a:pt x="3367" y="3243"/>
                    <a:pt x="3353" y="3180"/>
                    <a:pt x="3333" y="3111"/>
                  </a:cubicBezTo>
                  <a:cubicBezTo>
                    <a:pt x="3298" y="2952"/>
                    <a:pt x="3256" y="2792"/>
                    <a:pt x="3215" y="2633"/>
                  </a:cubicBezTo>
                  <a:cubicBezTo>
                    <a:pt x="3208" y="2591"/>
                    <a:pt x="3187" y="2550"/>
                    <a:pt x="3180" y="2501"/>
                  </a:cubicBezTo>
                  <a:cubicBezTo>
                    <a:pt x="3104" y="2238"/>
                    <a:pt x="3042" y="1975"/>
                    <a:pt x="2972" y="1725"/>
                  </a:cubicBezTo>
                  <a:cubicBezTo>
                    <a:pt x="2952" y="1684"/>
                    <a:pt x="2945" y="1635"/>
                    <a:pt x="2938" y="1601"/>
                  </a:cubicBezTo>
                  <a:cubicBezTo>
                    <a:pt x="2882" y="1407"/>
                    <a:pt x="2834" y="1220"/>
                    <a:pt x="2792" y="1046"/>
                  </a:cubicBezTo>
                  <a:cubicBezTo>
                    <a:pt x="2771" y="998"/>
                    <a:pt x="2758" y="936"/>
                    <a:pt x="2744" y="887"/>
                  </a:cubicBezTo>
                  <a:cubicBezTo>
                    <a:pt x="2702" y="748"/>
                    <a:pt x="2667" y="617"/>
                    <a:pt x="2640" y="506"/>
                  </a:cubicBezTo>
                  <a:cubicBezTo>
                    <a:pt x="2564" y="194"/>
                    <a:pt x="2515" y="0"/>
                    <a:pt x="25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7"/>
            <p:cNvSpPr/>
            <p:nvPr/>
          </p:nvSpPr>
          <p:spPr>
            <a:xfrm>
              <a:off x="2510581" y="1978375"/>
              <a:ext cx="2054" cy="538"/>
            </a:xfrm>
            <a:custGeom>
              <a:avLst/>
              <a:gdLst/>
              <a:ahLst/>
              <a:cxnLst/>
              <a:rect l="l" t="t" r="r" b="b"/>
              <a:pathLst>
                <a:path w="42" h="11" extrusionOk="0">
                  <a:moveTo>
                    <a:pt x="42" y="0"/>
                  </a:moveTo>
                  <a:cubicBezTo>
                    <a:pt x="37" y="0"/>
                    <a:pt x="29" y="6"/>
                    <a:pt x="19" y="6"/>
                  </a:cubicBezTo>
                  <a:cubicBezTo>
                    <a:pt x="13" y="6"/>
                    <a:pt x="7" y="5"/>
                    <a:pt x="0" y="0"/>
                  </a:cubicBezTo>
                  <a:lnTo>
                    <a:pt x="0" y="0"/>
                  </a:lnTo>
                  <a:cubicBezTo>
                    <a:pt x="7" y="7"/>
                    <a:pt x="16" y="11"/>
                    <a:pt x="23" y="11"/>
                  </a:cubicBezTo>
                  <a:cubicBezTo>
                    <a:pt x="31" y="11"/>
                    <a:pt x="38" y="7"/>
                    <a:pt x="42" y="0"/>
                  </a:cubicBezTo>
                  <a:close/>
                </a:path>
              </a:pathLst>
            </a:custGeom>
            <a:solidFill>
              <a:srgbClr val="C43F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7"/>
            <p:cNvSpPr/>
            <p:nvPr/>
          </p:nvSpPr>
          <p:spPr>
            <a:xfrm>
              <a:off x="2250651" y="2874730"/>
              <a:ext cx="473448" cy="411473"/>
            </a:xfrm>
            <a:custGeom>
              <a:avLst/>
              <a:gdLst/>
              <a:ahLst/>
              <a:cxnLst/>
              <a:rect l="l" t="t" r="r" b="b"/>
              <a:pathLst>
                <a:path w="9679" h="8412" extrusionOk="0">
                  <a:moveTo>
                    <a:pt x="9679" y="0"/>
                  </a:moveTo>
                  <a:lnTo>
                    <a:pt x="6596" y="56"/>
                  </a:lnTo>
                  <a:lnTo>
                    <a:pt x="4039" y="97"/>
                  </a:lnTo>
                  <a:lnTo>
                    <a:pt x="0" y="167"/>
                  </a:lnTo>
                  <a:lnTo>
                    <a:pt x="49" y="374"/>
                  </a:lnTo>
                  <a:lnTo>
                    <a:pt x="298" y="1441"/>
                  </a:lnTo>
                  <a:lnTo>
                    <a:pt x="346" y="1656"/>
                  </a:lnTo>
                  <a:lnTo>
                    <a:pt x="381" y="1781"/>
                  </a:lnTo>
                  <a:lnTo>
                    <a:pt x="644" y="2903"/>
                  </a:lnTo>
                  <a:lnTo>
                    <a:pt x="679" y="3028"/>
                  </a:lnTo>
                  <a:lnTo>
                    <a:pt x="922" y="4081"/>
                  </a:lnTo>
                  <a:lnTo>
                    <a:pt x="956" y="4206"/>
                  </a:lnTo>
                  <a:lnTo>
                    <a:pt x="1164" y="5106"/>
                  </a:lnTo>
                  <a:lnTo>
                    <a:pt x="1199" y="5224"/>
                  </a:lnTo>
                  <a:lnTo>
                    <a:pt x="1767" y="7656"/>
                  </a:lnTo>
                  <a:lnTo>
                    <a:pt x="9339" y="8411"/>
                  </a:lnTo>
                  <a:lnTo>
                    <a:pt x="96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7"/>
            <p:cNvSpPr/>
            <p:nvPr/>
          </p:nvSpPr>
          <p:spPr>
            <a:xfrm>
              <a:off x="2166225" y="2787663"/>
              <a:ext cx="483329" cy="125418"/>
            </a:xfrm>
            <a:custGeom>
              <a:avLst/>
              <a:gdLst/>
              <a:ahLst/>
              <a:cxnLst/>
              <a:rect l="l" t="t" r="r" b="b"/>
              <a:pathLst>
                <a:path w="9881" h="2564" extrusionOk="0">
                  <a:moveTo>
                    <a:pt x="8196" y="1"/>
                  </a:moveTo>
                  <a:cubicBezTo>
                    <a:pt x="8021" y="1"/>
                    <a:pt x="7764" y="6"/>
                    <a:pt x="7456" y="14"/>
                  </a:cubicBezTo>
                  <a:cubicBezTo>
                    <a:pt x="7490" y="388"/>
                    <a:pt x="7497" y="1018"/>
                    <a:pt x="7165" y="1039"/>
                  </a:cubicBezTo>
                  <a:cubicBezTo>
                    <a:pt x="7161" y="1039"/>
                    <a:pt x="7158" y="1039"/>
                    <a:pt x="7154" y="1039"/>
                  </a:cubicBezTo>
                  <a:cubicBezTo>
                    <a:pt x="6851" y="1039"/>
                    <a:pt x="6777" y="439"/>
                    <a:pt x="6770" y="41"/>
                  </a:cubicBezTo>
                  <a:cubicBezTo>
                    <a:pt x="6610" y="48"/>
                    <a:pt x="6451" y="48"/>
                    <a:pt x="6278" y="62"/>
                  </a:cubicBezTo>
                  <a:cubicBezTo>
                    <a:pt x="6313" y="422"/>
                    <a:pt x="6333" y="1088"/>
                    <a:pt x="6001" y="1115"/>
                  </a:cubicBezTo>
                  <a:cubicBezTo>
                    <a:pt x="5996" y="1116"/>
                    <a:pt x="5991" y="1116"/>
                    <a:pt x="5986" y="1116"/>
                  </a:cubicBezTo>
                  <a:cubicBezTo>
                    <a:pt x="5673" y="1116"/>
                    <a:pt x="5606" y="485"/>
                    <a:pt x="5592" y="83"/>
                  </a:cubicBezTo>
                  <a:cubicBezTo>
                    <a:pt x="5433" y="97"/>
                    <a:pt x="5273" y="104"/>
                    <a:pt x="5121" y="104"/>
                  </a:cubicBezTo>
                  <a:cubicBezTo>
                    <a:pt x="5156" y="457"/>
                    <a:pt x="5190" y="1157"/>
                    <a:pt x="4844" y="1185"/>
                  </a:cubicBezTo>
                  <a:cubicBezTo>
                    <a:pt x="4841" y="1185"/>
                    <a:pt x="4838" y="1185"/>
                    <a:pt x="4835" y="1185"/>
                  </a:cubicBezTo>
                  <a:cubicBezTo>
                    <a:pt x="4523" y="1185"/>
                    <a:pt x="4435" y="111"/>
                    <a:pt x="4435" y="111"/>
                  </a:cubicBezTo>
                  <a:cubicBezTo>
                    <a:pt x="4435" y="111"/>
                    <a:pt x="4290" y="108"/>
                    <a:pt x="4153" y="108"/>
                  </a:cubicBezTo>
                  <a:cubicBezTo>
                    <a:pt x="4084" y="108"/>
                    <a:pt x="4017" y="108"/>
                    <a:pt x="3971" y="111"/>
                  </a:cubicBezTo>
                  <a:cubicBezTo>
                    <a:pt x="4005" y="485"/>
                    <a:pt x="4012" y="1115"/>
                    <a:pt x="3687" y="1136"/>
                  </a:cubicBezTo>
                  <a:cubicBezTo>
                    <a:pt x="3683" y="1136"/>
                    <a:pt x="3680" y="1136"/>
                    <a:pt x="3676" y="1136"/>
                  </a:cubicBezTo>
                  <a:cubicBezTo>
                    <a:pt x="3373" y="1136"/>
                    <a:pt x="3292" y="529"/>
                    <a:pt x="3285" y="138"/>
                  </a:cubicBezTo>
                  <a:cubicBezTo>
                    <a:pt x="3132" y="145"/>
                    <a:pt x="2966" y="145"/>
                    <a:pt x="2793" y="152"/>
                  </a:cubicBezTo>
                  <a:cubicBezTo>
                    <a:pt x="2828" y="519"/>
                    <a:pt x="2855" y="1185"/>
                    <a:pt x="2516" y="1212"/>
                  </a:cubicBezTo>
                  <a:cubicBezTo>
                    <a:pt x="2512" y="1212"/>
                    <a:pt x="2509" y="1212"/>
                    <a:pt x="2506" y="1212"/>
                  </a:cubicBezTo>
                  <a:cubicBezTo>
                    <a:pt x="2196" y="1212"/>
                    <a:pt x="2128" y="584"/>
                    <a:pt x="2107" y="180"/>
                  </a:cubicBezTo>
                  <a:cubicBezTo>
                    <a:pt x="1955" y="187"/>
                    <a:pt x="1788" y="201"/>
                    <a:pt x="1643" y="201"/>
                  </a:cubicBezTo>
                  <a:cubicBezTo>
                    <a:pt x="1678" y="554"/>
                    <a:pt x="1712" y="1254"/>
                    <a:pt x="1366" y="1282"/>
                  </a:cubicBezTo>
                  <a:cubicBezTo>
                    <a:pt x="1362" y="1282"/>
                    <a:pt x="1359" y="1282"/>
                    <a:pt x="1356" y="1282"/>
                  </a:cubicBezTo>
                  <a:cubicBezTo>
                    <a:pt x="1039" y="1282"/>
                    <a:pt x="971" y="626"/>
                    <a:pt x="957" y="235"/>
                  </a:cubicBezTo>
                  <a:cubicBezTo>
                    <a:pt x="583" y="249"/>
                    <a:pt x="257" y="270"/>
                    <a:pt x="1" y="284"/>
                  </a:cubicBezTo>
                  <a:cubicBezTo>
                    <a:pt x="195" y="880"/>
                    <a:pt x="555" y="2078"/>
                    <a:pt x="659" y="2563"/>
                  </a:cubicBezTo>
                  <a:lnTo>
                    <a:pt x="9881" y="2231"/>
                  </a:lnTo>
                  <a:lnTo>
                    <a:pt x="8440" y="14"/>
                  </a:lnTo>
                  <a:cubicBezTo>
                    <a:pt x="8427" y="4"/>
                    <a:pt x="8340" y="1"/>
                    <a:pt x="8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7"/>
            <p:cNvSpPr/>
            <p:nvPr/>
          </p:nvSpPr>
          <p:spPr>
            <a:xfrm>
              <a:off x="3478104" y="3107905"/>
              <a:ext cx="329785" cy="119304"/>
            </a:xfrm>
            <a:custGeom>
              <a:avLst/>
              <a:gdLst/>
              <a:ahLst/>
              <a:cxnLst/>
              <a:rect l="l" t="t" r="r" b="b"/>
              <a:pathLst>
                <a:path w="6742" h="2439" extrusionOk="0">
                  <a:moveTo>
                    <a:pt x="6707" y="0"/>
                  </a:moveTo>
                  <a:cubicBezTo>
                    <a:pt x="6707" y="0"/>
                    <a:pt x="6104" y="7"/>
                    <a:pt x="5287" y="14"/>
                  </a:cubicBezTo>
                  <a:cubicBezTo>
                    <a:pt x="5300" y="416"/>
                    <a:pt x="5273" y="1088"/>
                    <a:pt x="4954" y="1088"/>
                  </a:cubicBezTo>
                  <a:cubicBezTo>
                    <a:pt x="4608" y="1088"/>
                    <a:pt x="4594" y="381"/>
                    <a:pt x="4608" y="28"/>
                  </a:cubicBezTo>
                  <a:cubicBezTo>
                    <a:pt x="4455" y="28"/>
                    <a:pt x="4296" y="35"/>
                    <a:pt x="4136" y="35"/>
                  </a:cubicBezTo>
                  <a:cubicBezTo>
                    <a:pt x="4143" y="430"/>
                    <a:pt x="4123" y="1081"/>
                    <a:pt x="3797" y="1081"/>
                  </a:cubicBezTo>
                  <a:cubicBezTo>
                    <a:pt x="3464" y="1081"/>
                    <a:pt x="3444" y="409"/>
                    <a:pt x="3451" y="42"/>
                  </a:cubicBezTo>
                  <a:cubicBezTo>
                    <a:pt x="3277" y="42"/>
                    <a:pt x="3118" y="42"/>
                    <a:pt x="2959" y="48"/>
                  </a:cubicBezTo>
                  <a:cubicBezTo>
                    <a:pt x="2966" y="450"/>
                    <a:pt x="2931" y="1074"/>
                    <a:pt x="2619" y="1074"/>
                  </a:cubicBezTo>
                  <a:cubicBezTo>
                    <a:pt x="2294" y="1074"/>
                    <a:pt x="2266" y="436"/>
                    <a:pt x="2273" y="69"/>
                  </a:cubicBezTo>
                  <a:lnTo>
                    <a:pt x="2273" y="69"/>
                  </a:lnTo>
                  <a:cubicBezTo>
                    <a:pt x="1705" y="83"/>
                    <a:pt x="1317" y="111"/>
                    <a:pt x="1289" y="139"/>
                  </a:cubicBezTo>
                  <a:lnTo>
                    <a:pt x="0" y="2439"/>
                  </a:lnTo>
                  <a:lnTo>
                    <a:pt x="6742" y="2286"/>
                  </a:lnTo>
                  <a:lnTo>
                    <a:pt x="67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7"/>
            <p:cNvSpPr/>
            <p:nvPr/>
          </p:nvSpPr>
          <p:spPr>
            <a:xfrm>
              <a:off x="3907473" y="2859126"/>
              <a:ext cx="141707" cy="325725"/>
            </a:xfrm>
            <a:custGeom>
              <a:avLst/>
              <a:gdLst/>
              <a:ahLst/>
              <a:cxnLst/>
              <a:rect l="l" t="t" r="r" b="b"/>
              <a:pathLst>
                <a:path w="2897" h="6659" extrusionOk="0">
                  <a:moveTo>
                    <a:pt x="0" y="1"/>
                  </a:moveTo>
                  <a:lnTo>
                    <a:pt x="174" y="6659"/>
                  </a:lnTo>
                  <a:cubicBezTo>
                    <a:pt x="174" y="6659"/>
                    <a:pt x="617" y="4885"/>
                    <a:pt x="1753" y="4712"/>
                  </a:cubicBezTo>
                  <a:lnTo>
                    <a:pt x="2896" y="4539"/>
                  </a:lnTo>
                  <a:lnTo>
                    <a:pt x="2723" y="24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7"/>
            <p:cNvSpPr/>
            <p:nvPr/>
          </p:nvSpPr>
          <p:spPr>
            <a:xfrm>
              <a:off x="3890549" y="2450447"/>
              <a:ext cx="214541" cy="428740"/>
            </a:xfrm>
            <a:custGeom>
              <a:avLst/>
              <a:gdLst/>
              <a:ahLst/>
              <a:cxnLst/>
              <a:rect l="l" t="t" r="r" b="b"/>
              <a:pathLst>
                <a:path w="4386" h="8765" extrusionOk="0">
                  <a:moveTo>
                    <a:pt x="2279" y="0"/>
                  </a:moveTo>
                  <a:lnTo>
                    <a:pt x="0" y="8764"/>
                  </a:lnTo>
                  <a:lnTo>
                    <a:pt x="2813" y="8709"/>
                  </a:lnTo>
                  <a:lnTo>
                    <a:pt x="4386" y="8674"/>
                  </a:lnTo>
                  <a:cubicBezTo>
                    <a:pt x="3693" y="7982"/>
                    <a:pt x="2321" y="250"/>
                    <a:pt x="2279" y="7"/>
                  </a:cubicBezTo>
                  <a:lnTo>
                    <a:pt x="22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7"/>
            <p:cNvSpPr/>
            <p:nvPr/>
          </p:nvSpPr>
          <p:spPr>
            <a:xfrm>
              <a:off x="3731577" y="2784923"/>
              <a:ext cx="223052" cy="1346826"/>
            </a:xfrm>
            <a:custGeom>
              <a:avLst/>
              <a:gdLst/>
              <a:ahLst/>
              <a:cxnLst/>
              <a:rect l="l" t="t" r="r" b="b"/>
              <a:pathLst>
                <a:path w="4560" h="27534" extrusionOk="0">
                  <a:moveTo>
                    <a:pt x="4213" y="0"/>
                  </a:moveTo>
                  <a:lnTo>
                    <a:pt x="1" y="174"/>
                  </a:lnTo>
                  <a:lnTo>
                    <a:pt x="617" y="2023"/>
                  </a:lnTo>
                  <a:lnTo>
                    <a:pt x="1054" y="27450"/>
                  </a:lnTo>
                  <a:lnTo>
                    <a:pt x="4559" y="27533"/>
                  </a:lnTo>
                  <a:lnTo>
                    <a:pt x="4123" y="1836"/>
                  </a:lnTo>
                  <a:lnTo>
                    <a:pt x="42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7"/>
            <p:cNvSpPr/>
            <p:nvPr/>
          </p:nvSpPr>
          <p:spPr>
            <a:xfrm>
              <a:off x="3684815" y="2064415"/>
              <a:ext cx="283022" cy="759210"/>
            </a:xfrm>
            <a:custGeom>
              <a:avLst/>
              <a:gdLst/>
              <a:ahLst/>
              <a:cxnLst/>
              <a:rect l="l" t="t" r="r" b="b"/>
              <a:pathLst>
                <a:path w="5786" h="15521" extrusionOk="0">
                  <a:moveTo>
                    <a:pt x="2793" y="1"/>
                  </a:moveTo>
                  <a:cubicBezTo>
                    <a:pt x="2793" y="1"/>
                    <a:pt x="2786" y="70"/>
                    <a:pt x="2772" y="181"/>
                  </a:cubicBezTo>
                  <a:cubicBezTo>
                    <a:pt x="2578" y="1297"/>
                    <a:pt x="1573" y="7289"/>
                    <a:pt x="1573" y="8246"/>
                  </a:cubicBezTo>
                  <a:cubicBezTo>
                    <a:pt x="1573" y="9292"/>
                    <a:pt x="1" y="15520"/>
                    <a:pt x="1" y="15520"/>
                  </a:cubicBezTo>
                  <a:lnTo>
                    <a:pt x="5786" y="15520"/>
                  </a:lnTo>
                  <a:cubicBezTo>
                    <a:pt x="5786" y="15520"/>
                    <a:pt x="4109" y="9908"/>
                    <a:pt x="3846" y="7892"/>
                  </a:cubicBezTo>
                  <a:cubicBezTo>
                    <a:pt x="3582" y="5869"/>
                    <a:pt x="2793" y="1"/>
                    <a:pt x="27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7"/>
            <p:cNvSpPr/>
            <p:nvPr/>
          </p:nvSpPr>
          <p:spPr>
            <a:xfrm>
              <a:off x="3822411" y="1898742"/>
              <a:ext cx="452121" cy="280576"/>
            </a:xfrm>
            <a:custGeom>
              <a:avLst/>
              <a:gdLst/>
              <a:ahLst/>
              <a:cxnLst/>
              <a:rect l="l" t="t" r="r" b="b"/>
              <a:pathLst>
                <a:path w="9243" h="5736" extrusionOk="0">
                  <a:moveTo>
                    <a:pt x="0" y="0"/>
                  </a:moveTo>
                  <a:lnTo>
                    <a:pt x="0" y="1815"/>
                  </a:lnTo>
                  <a:cubicBezTo>
                    <a:pt x="0" y="1815"/>
                    <a:pt x="3402" y="1898"/>
                    <a:pt x="3818" y="1898"/>
                  </a:cubicBezTo>
                  <a:cubicBezTo>
                    <a:pt x="4241" y="1898"/>
                    <a:pt x="4781" y="1961"/>
                    <a:pt x="4365" y="2619"/>
                  </a:cubicBezTo>
                  <a:cubicBezTo>
                    <a:pt x="3943" y="3277"/>
                    <a:pt x="3187" y="5148"/>
                    <a:pt x="5384" y="5536"/>
                  </a:cubicBezTo>
                  <a:cubicBezTo>
                    <a:pt x="6253" y="5689"/>
                    <a:pt x="7036" y="5735"/>
                    <a:pt x="7667" y="5735"/>
                  </a:cubicBezTo>
                  <a:cubicBezTo>
                    <a:pt x="8635" y="5735"/>
                    <a:pt x="9243" y="5626"/>
                    <a:pt x="9243" y="5626"/>
                  </a:cubicBezTo>
                  <a:cubicBezTo>
                    <a:pt x="9243" y="5626"/>
                    <a:pt x="5592" y="5356"/>
                    <a:pt x="5086" y="4503"/>
                  </a:cubicBezTo>
                  <a:cubicBezTo>
                    <a:pt x="4573" y="3665"/>
                    <a:pt x="5474" y="2854"/>
                    <a:pt x="5626" y="2037"/>
                  </a:cubicBezTo>
                  <a:cubicBezTo>
                    <a:pt x="5779" y="1226"/>
                    <a:pt x="4753" y="956"/>
                    <a:pt x="3368" y="534"/>
                  </a:cubicBezTo>
                  <a:cubicBezTo>
                    <a:pt x="1982" y="125"/>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7"/>
            <p:cNvSpPr/>
            <p:nvPr/>
          </p:nvSpPr>
          <p:spPr>
            <a:xfrm>
              <a:off x="3978301" y="1933276"/>
              <a:ext cx="139310" cy="240662"/>
            </a:xfrm>
            <a:custGeom>
              <a:avLst/>
              <a:gdLst/>
              <a:ahLst/>
              <a:cxnLst/>
              <a:rect l="l" t="t" r="r" b="b"/>
              <a:pathLst>
                <a:path w="2848" h="4920" extrusionOk="0">
                  <a:moveTo>
                    <a:pt x="735" y="1"/>
                  </a:moveTo>
                  <a:lnTo>
                    <a:pt x="735" y="1"/>
                  </a:lnTo>
                  <a:cubicBezTo>
                    <a:pt x="1151" y="347"/>
                    <a:pt x="1400" y="811"/>
                    <a:pt x="1296" y="1373"/>
                  </a:cubicBezTo>
                  <a:cubicBezTo>
                    <a:pt x="1358" y="1476"/>
                    <a:pt x="1345" y="1650"/>
                    <a:pt x="1178" y="1906"/>
                  </a:cubicBezTo>
                  <a:cubicBezTo>
                    <a:pt x="756" y="2557"/>
                    <a:pt x="0" y="4428"/>
                    <a:pt x="2197" y="4823"/>
                  </a:cubicBezTo>
                  <a:cubicBezTo>
                    <a:pt x="2425" y="4864"/>
                    <a:pt x="2640" y="4892"/>
                    <a:pt x="2848" y="4920"/>
                  </a:cubicBezTo>
                  <a:cubicBezTo>
                    <a:pt x="2702" y="4850"/>
                    <a:pt x="2557" y="4747"/>
                    <a:pt x="2425" y="4629"/>
                  </a:cubicBezTo>
                  <a:cubicBezTo>
                    <a:pt x="2155" y="4400"/>
                    <a:pt x="1940" y="4088"/>
                    <a:pt x="1816" y="3756"/>
                  </a:cubicBezTo>
                  <a:cubicBezTo>
                    <a:pt x="1767" y="3610"/>
                    <a:pt x="1739" y="3479"/>
                    <a:pt x="1746" y="3347"/>
                  </a:cubicBezTo>
                  <a:cubicBezTo>
                    <a:pt x="1698" y="2668"/>
                    <a:pt x="2321" y="2003"/>
                    <a:pt x="2439" y="1338"/>
                  </a:cubicBezTo>
                  <a:cubicBezTo>
                    <a:pt x="2571" y="638"/>
                    <a:pt x="1829" y="347"/>
                    <a:pt x="7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7"/>
            <p:cNvSpPr/>
            <p:nvPr/>
          </p:nvSpPr>
          <p:spPr>
            <a:xfrm>
              <a:off x="3820699" y="1792647"/>
              <a:ext cx="1761" cy="278620"/>
            </a:xfrm>
            <a:custGeom>
              <a:avLst/>
              <a:gdLst/>
              <a:ahLst/>
              <a:cxnLst/>
              <a:rect l="l" t="t" r="r" b="b"/>
              <a:pathLst>
                <a:path w="36" h="5696" extrusionOk="0">
                  <a:moveTo>
                    <a:pt x="15" y="0"/>
                  </a:moveTo>
                  <a:lnTo>
                    <a:pt x="1" y="5682"/>
                  </a:lnTo>
                  <a:cubicBezTo>
                    <a:pt x="1" y="5689"/>
                    <a:pt x="8" y="5696"/>
                    <a:pt x="15" y="5696"/>
                  </a:cubicBezTo>
                  <a:cubicBezTo>
                    <a:pt x="28" y="5696"/>
                    <a:pt x="35" y="5689"/>
                    <a:pt x="35" y="5682"/>
                  </a:cubicBezTo>
                  <a:lnTo>
                    <a:pt x="15" y="0"/>
                  </a:lnTo>
                  <a:close/>
                </a:path>
              </a:pathLst>
            </a:custGeom>
            <a:solidFill>
              <a:srgbClr val="F6F6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7"/>
            <p:cNvSpPr/>
            <p:nvPr/>
          </p:nvSpPr>
          <p:spPr>
            <a:xfrm>
              <a:off x="3811210" y="2060013"/>
              <a:ext cx="21425" cy="21425"/>
            </a:xfrm>
            <a:custGeom>
              <a:avLst/>
              <a:gdLst/>
              <a:ahLst/>
              <a:cxnLst/>
              <a:rect l="l" t="t" r="r" b="b"/>
              <a:pathLst>
                <a:path w="438" h="438" extrusionOk="0">
                  <a:moveTo>
                    <a:pt x="222" y="1"/>
                  </a:moveTo>
                  <a:cubicBezTo>
                    <a:pt x="98" y="1"/>
                    <a:pt x="1" y="98"/>
                    <a:pt x="1" y="223"/>
                  </a:cubicBezTo>
                  <a:cubicBezTo>
                    <a:pt x="1" y="340"/>
                    <a:pt x="98" y="437"/>
                    <a:pt x="222" y="437"/>
                  </a:cubicBezTo>
                  <a:cubicBezTo>
                    <a:pt x="340" y="437"/>
                    <a:pt x="437" y="340"/>
                    <a:pt x="437" y="223"/>
                  </a:cubicBezTo>
                  <a:cubicBezTo>
                    <a:pt x="437" y="98"/>
                    <a:pt x="340"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7"/>
            <p:cNvSpPr/>
            <p:nvPr/>
          </p:nvSpPr>
          <p:spPr>
            <a:xfrm>
              <a:off x="2238422" y="3381043"/>
              <a:ext cx="428104" cy="715431"/>
            </a:xfrm>
            <a:custGeom>
              <a:avLst/>
              <a:gdLst/>
              <a:ahLst/>
              <a:cxnLst/>
              <a:rect l="l" t="t" r="r" b="b"/>
              <a:pathLst>
                <a:path w="8752" h="14626" extrusionOk="0">
                  <a:moveTo>
                    <a:pt x="8495" y="0"/>
                  </a:moveTo>
                  <a:lnTo>
                    <a:pt x="1" y="250"/>
                  </a:lnTo>
                  <a:lnTo>
                    <a:pt x="652" y="2293"/>
                  </a:lnTo>
                  <a:lnTo>
                    <a:pt x="4539" y="14549"/>
                  </a:lnTo>
                  <a:lnTo>
                    <a:pt x="8751" y="14626"/>
                  </a:lnTo>
                  <a:lnTo>
                    <a:pt x="8522" y="1732"/>
                  </a:lnTo>
                  <a:lnTo>
                    <a:pt x="84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7"/>
            <p:cNvSpPr/>
            <p:nvPr/>
          </p:nvSpPr>
          <p:spPr>
            <a:xfrm>
              <a:off x="2172339" y="3156672"/>
              <a:ext cx="586344" cy="252891"/>
            </a:xfrm>
            <a:custGeom>
              <a:avLst/>
              <a:gdLst/>
              <a:ahLst/>
              <a:cxnLst/>
              <a:rect l="l" t="t" r="r" b="b"/>
              <a:pathLst>
                <a:path w="11987" h="5170" extrusionOk="0">
                  <a:moveTo>
                    <a:pt x="10469" y="1"/>
                  </a:moveTo>
                  <a:lnTo>
                    <a:pt x="9375" y="35"/>
                  </a:lnTo>
                  <a:lnTo>
                    <a:pt x="1650" y="250"/>
                  </a:lnTo>
                  <a:lnTo>
                    <a:pt x="1" y="5169"/>
                  </a:lnTo>
                  <a:lnTo>
                    <a:pt x="3326" y="5100"/>
                  </a:lnTo>
                  <a:lnTo>
                    <a:pt x="11987" y="4920"/>
                  </a:lnTo>
                  <a:lnTo>
                    <a:pt x="104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7"/>
            <p:cNvSpPr/>
            <p:nvPr/>
          </p:nvSpPr>
          <p:spPr>
            <a:xfrm>
              <a:off x="2542767" y="2730677"/>
              <a:ext cx="806608" cy="1365805"/>
            </a:xfrm>
            <a:custGeom>
              <a:avLst/>
              <a:gdLst/>
              <a:ahLst/>
              <a:cxnLst/>
              <a:rect l="l" t="t" r="r" b="b"/>
              <a:pathLst>
                <a:path w="16490" h="27922" extrusionOk="0">
                  <a:moveTo>
                    <a:pt x="0" y="1"/>
                  </a:moveTo>
                  <a:lnTo>
                    <a:pt x="153" y="1733"/>
                  </a:lnTo>
                  <a:lnTo>
                    <a:pt x="2529" y="27922"/>
                  </a:lnTo>
                  <a:lnTo>
                    <a:pt x="16490" y="27845"/>
                  </a:lnTo>
                  <a:lnTo>
                    <a:pt x="15831" y="2162"/>
                  </a:lnTo>
                  <a:lnTo>
                    <a:pt x="1576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7"/>
            <p:cNvSpPr/>
            <p:nvPr/>
          </p:nvSpPr>
          <p:spPr>
            <a:xfrm>
              <a:off x="3279170" y="1895318"/>
              <a:ext cx="394842" cy="547359"/>
            </a:xfrm>
            <a:custGeom>
              <a:avLst/>
              <a:gdLst/>
              <a:ahLst/>
              <a:cxnLst/>
              <a:rect l="l" t="t" r="r" b="b"/>
              <a:pathLst>
                <a:path w="8072" h="11190" extrusionOk="0">
                  <a:moveTo>
                    <a:pt x="3873" y="1"/>
                  </a:moveTo>
                  <a:lnTo>
                    <a:pt x="0" y="11190"/>
                  </a:lnTo>
                  <a:lnTo>
                    <a:pt x="8072" y="11190"/>
                  </a:lnTo>
                  <a:lnTo>
                    <a:pt x="38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7"/>
            <p:cNvSpPr/>
            <p:nvPr/>
          </p:nvSpPr>
          <p:spPr>
            <a:xfrm>
              <a:off x="3205309" y="2434843"/>
              <a:ext cx="526325" cy="226085"/>
            </a:xfrm>
            <a:custGeom>
              <a:avLst/>
              <a:gdLst/>
              <a:ahLst/>
              <a:cxnLst/>
              <a:rect l="l" t="t" r="r" b="b"/>
              <a:pathLst>
                <a:path w="10760" h="4622" extrusionOk="0">
                  <a:moveTo>
                    <a:pt x="0" y="1"/>
                  </a:moveTo>
                  <a:lnTo>
                    <a:pt x="1926" y="4622"/>
                  </a:lnTo>
                  <a:lnTo>
                    <a:pt x="9249" y="4622"/>
                  </a:lnTo>
                  <a:lnTo>
                    <a:pt x="10309" y="1386"/>
                  </a:lnTo>
                  <a:lnTo>
                    <a:pt x="10517" y="735"/>
                  </a:lnTo>
                  <a:lnTo>
                    <a:pt x="107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7"/>
            <p:cNvSpPr/>
            <p:nvPr/>
          </p:nvSpPr>
          <p:spPr>
            <a:xfrm>
              <a:off x="3283572" y="2595136"/>
              <a:ext cx="366031" cy="1497631"/>
            </a:xfrm>
            <a:custGeom>
              <a:avLst/>
              <a:gdLst/>
              <a:ahLst/>
              <a:cxnLst/>
              <a:rect l="l" t="t" r="r" b="b"/>
              <a:pathLst>
                <a:path w="7483" h="30617" extrusionOk="0">
                  <a:moveTo>
                    <a:pt x="0" y="1"/>
                  </a:moveTo>
                  <a:lnTo>
                    <a:pt x="735" y="30616"/>
                  </a:lnTo>
                  <a:lnTo>
                    <a:pt x="4241" y="30616"/>
                  </a:lnTo>
                  <a:lnTo>
                    <a:pt x="74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7"/>
            <p:cNvSpPr/>
            <p:nvPr/>
          </p:nvSpPr>
          <p:spPr>
            <a:xfrm>
              <a:off x="3152433" y="2357559"/>
              <a:ext cx="616133" cy="125125"/>
            </a:xfrm>
            <a:custGeom>
              <a:avLst/>
              <a:gdLst/>
              <a:ahLst/>
              <a:cxnLst/>
              <a:rect l="l" t="t" r="r" b="b"/>
              <a:pathLst>
                <a:path w="12596" h="2558" extrusionOk="0">
                  <a:moveTo>
                    <a:pt x="10961" y="1"/>
                  </a:moveTo>
                  <a:cubicBezTo>
                    <a:pt x="10801" y="1"/>
                    <a:pt x="10649" y="8"/>
                    <a:pt x="10490" y="8"/>
                  </a:cubicBezTo>
                  <a:cubicBezTo>
                    <a:pt x="10497" y="417"/>
                    <a:pt x="10469" y="1061"/>
                    <a:pt x="10143" y="1061"/>
                  </a:cubicBezTo>
                  <a:cubicBezTo>
                    <a:pt x="9804" y="1047"/>
                    <a:pt x="9790" y="382"/>
                    <a:pt x="9804" y="22"/>
                  </a:cubicBezTo>
                  <a:cubicBezTo>
                    <a:pt x="9631" y="22"/>
                    <a:pt x="9478" y="22"/>
                    <a:pt x="9312" y="29"/>
                  </a:cubicBezTo>
                  <a:cubicBezTo>
                    <a:pt x="9319" y="437"/>
                    <a:pt x="9277" y="1047"/>
                    <a:pt x="8965" y="1047"/>
                  </a:cubicBezTo>
                  <a:cubicBezTo>
                    <a:pt x="8640" y="1047"/>
                    <a:pt x="8612" y="410"/>
                    <a:pt x="8626" y="36"/>
                  </a:cubicBezTo>
                  <a:cubicBezTo>
                    <a:pt x="8487" y="36"/>
                    <a:pt x="8162" y="63"/>
                    <a:pt x="8162" y="63"/>
                  </a:cubicBezTo>
                  <a:cubicBezTo>
                    <a:pt x="8162" y="63"/>
                    <a:pt x="8134" y="1151"/>
                    <a:pt x="7815" y="1151"/>
                  </a:cubicBezTo>
                  <a:cubicBezTo>
                    <a:pt x="7469" y="1144"/>
                    <a:pt x="7462" y="444"/>
                    <a:pt x="7476" y="84"/>
                  </a:cubicBezTo>
                  <a:cubicBezTo>
                    <a:pt x="7323" y="84"/>
                    <a:pt x="7164" y="84"/>
                    <a:pt x="7012" y="98"/>
                  </a:cubicBezTo>
                  <a:cubicBezTo>
                    <a:pt x="7019" y="507"/>
                    <a:pt x="6984" y="1144"/>
                    <a:pt x="6665" y="1144"/>
                  </a:cubicBezTo>
                  <a:cubicBezTo>
                    <a:pt x="6326" y="1137"/>
                    <a:pt x="6305" y="472"/>
                    <a:pt x="6326" y="105"/>
                  </a:cubicBezTo>
                  <a:cubicBezTo>
                    <a:pt x="6153" y="105"/>
                    <a:pt x="5993" y="105"/>
                    <a:pt x="5834" y="112"/>
                  </a:cubicBezTo>
                  <a:cubicBezTo>
                    <a:pt x="5841" y="520"/>
                    <a:pt x="5799" y="1137"/>
                    <a:pt x="5487" y="1137"/>
                  </a:cubicBezTo>
                  <a:cubicBezTo>
                    <a:pt x="5425" y="1137"/>
                    <a:pt x="5370" y="1109"/>
                    <a:pt x="5328" y="1075"/>
                  </a:cubicBezTo>
                  <a:cubicBezTo>
                    <a:pt x="5176" y="874"/>
                    <a:pt x="5162" y="410"/>
                    <a:pt x="5176" y="133"/>
                  </a:cubicBezTo>
                  <a:lnTo>
                    <a:pt x="5141" y="133"/>
                  </a:lnTo>
                  <a:lnTo>
                    <a:pt x="5141" y="119"/>
                  </a:lnTo>
                  <a:cubicBezTo>
                    <a:pt x="4975" y="133"/>
                    <a:pt x="4829" y="133"/>
                    <a:pt x="4698" y="139"/>
                  </a:cubicBezTo>
                  <a:lnTo>
                    <a:pt x="4677" y="139"/>
                  </a:lnTo>
                  <a:lnTo>
                    <a:pt x="4670" y="624"/>
                  </a:lnTo>
                  <a:cubicBezTo>
                    <a:pt x="4635" y="908"/>
                    <a:pt x="4538" y="1165"/>
                    <a:pt x="4351" y="1165"/>
                  </a:cubicBezTo>
                  <a:cubicBezTo>
                    <a:pt x="4019" y="1165"/>
                    <a:pt x="3998" y="520"/>
                    <a:pt x="4012" y="146"/>
                  </a:cubicBezTo>
                  <a:cubicBezTo>
                    <a:pt x="3873" y="146"/>
                    <a:pt x="3547" y="174"/>
                    <a:pt x="3547" y="174"/>
                  </a:cubicBezTo>
                  <a:cubicBezTo>
                    <a:pt x="3547" y="174"/>
                    <a:pt x="3520" y="1269"/>
                    <a:pt x="3201" y="1269"/>
                  </a:cubicBezTo>
                  <a:cubicBezTo>
                    <a:pt x="2855" y="1255"/>
                    <a:pt x="2841" y="555"/>
                    <a:pt x="2862" y="202"/>
                  </a:cubicBezTo>
                  <a:cubicBezTo>
                    <a:pt x="2702" y="202"/>
                    <a:pt x="2550" y="202"/>
                    <a:pt x="2390" y="209"/>
                  </a:cubicBezTo>
                  <a:cubicBezTo>
                    <a:pt x="2404" y="617"/>
                    <a:pt x="2370" y="1255"/>
                    <a:pt x="2044" y="1255"/>
                  </a:cubicBezTo>
                  <a:cubicBezTo>
                    <a:pt x="1711" y="1248"/>
                    <a:pt x="1691" y="583"/>
                    <a:pt x="1711" y="216"/>
                  </a:cubicBezTo>
                  <a:cubicBezTo>
                    <a:pt x="1538" y="216"/>
                    <a:pt x="1379" y="216"/>
                    <a:pt x="1213" y="230"/>
                  </a:cubicBezTo>
                  <a:cubicBezTo>
                    <a:pt x="1227" y="631"/>
                    <a:pt x="1178" y="1248"/>
                    <a:pt x="866" y="1248"/>
                  </a:cubicBezTo>
                  <a:cubicBezTo>
                    <a:pt x="541" y="1248"/>
                    <a:pt x="513" y="611"/>
                    <a:pt x="520" y="236"/>
                  </a:cubicBezTo>
                  <a:lnTo>
                    <a:pt x="520" y="236"/>
                  </a:lnTo>
                  <a:cubicBezTo>
                    <a:pt x="347" y="243"/>
                    <a:pt x="194" y="243"/>
                    <a:pt x="56" y="250"/>
                  </a:cubicBezTo>
                  <a:lnTo>
                    <a:pt x="0" y="2557"/>
                  </a:lnTo>
                  <a:lnTo>
                    <a:pt x="0" y="2557"/>
                  </a:lnTo>
                  <a:lnTo>
                    <a:pt x="5834" y="2453"/>
                  </a:lnTo>
                  <a:lnTo>
                    <a:pt x="5834" y="2426"/>
                  </a:lnTo>
                  <a:lnTo>
                    <a:pt x="12104" y="2322"/>
                  </a:lnTo>
                  <a:cubicBezTo>
                    <a:pt x="12145" y="1816"/>
                    <a:pt x="12443" y="604"/>
                    <a:pt x="12596" y="1"/>
                  </a:cubicBezTo>
                  <a:lnTo>
                    <a:pt x="11647" y="1"/>
                  </a:lnTo>
                  <a:cubicBezTo>
                    <a:pt x="11654" y="401"/>
                    <a:pt x="11619" y="1068"/>
                    <a:pt x="11305" y="1068"/>
                  </a:cubicBezTo>
                  <a:cubicBezTo>
                    <a:pt x="11303" y="1068"/>
                    <a:pt x="11302" y="1068"/>
                    <a:pt x="11300" y="1068"/>
                  </a:cubicBezTo>
                  <a:cubicBezTo>
                    <a:pt x="10954" y="1068"/>
                    <a:pt x="10940" y="354"/>
                    <a:pt x="109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7"/>
            <p:cNvSpPr/>
            <p:nvPr/>
          </p:nvSpPr>
          <p:spPr>
            <a:xfrm>
              <a:off x="3976931" y="2930639"/>
              <a:ext cx="31599" cy="84085"/>
            </a:xfrm>
            <a:custGeom>
              <a:avLst/>
              <a:gdLst/>
              <a:ahLst/>
              <a:cxnLst/>
              <a:rect l="l" t="t" r="r" b="b"/>
              <a:pathLst>
                <a:path w="646" h="1719" extrusionOk="0">
                  <a:moveTo>
                    <a:pt x="597" y="1"/>
                  </a:moveTo>
                  <a:lnTo>
                    <a:pt x="1" y="14"/>
                  </a:lnTo>
                  <a:lnTo>
                    <a:pt x="77" y="1719"/>
                  </a:lnTo>
                  <a:lnTo>
                    <a:pt x="645" y="1698"/>
                  </a:lnTo>
                  <a:lnTo>
                    <a:pt x="5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7"/>
            <p:cNvSpPr/>
            <p:nvPr/>
          </p:nvSpPr>
          <p:spPr>
            <a:xfrm>
              <a:off x="2710836" y="3136666"/>
              <a:ext cx="558218" cy="958147"/>
            </a:xfrm>
            <a:custGeom>
              <a:avLst/>
              <a:gdLst/>
              <a:ahLst/>
              <a:cxnLst/>
              <a:rect l="l" t="t" r="r" b="b"/>
              <a:pathLst>
                <a:path w="11412" h="19588" extrusionOk="0">
                  <a:moveTo>
                    <a:pt x="5190" y="1"/>
                  </a:moveTo>
                  <a:cubicBezTo>
                    <a:pt x="1102" y="5232"/>
                    <a:pt x="1" y="12035"/>
                    <a:pt x="285" y="19587"/>
                  </a:cubicBezTo>
                  <a:lnTo>
                    <a:pt x="11412" y="19033"/>
                  </a:lnTo>
                  <a:cubicBezTo>
                    <a:pt x="10906" y="11820"/>
                    <a:pt x="9236" y="5239"/>
                    <a:pt x="5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7"/>
            <p:cNvSpPr/>
            <p:nvPr/>
          </p:nvSpPr>
          <p:spPr>
            <a:xfrm>
              <a:off x="2796925" y="3300040"/>
              <a:ext cx="359281" cy="796434"/>
            </a:xfrm>
            <a:custGeom>
              <a:avLst/>
              <a:gdLst/>
              <a:ahLst/>
              <a:cxnLst/>
              <a:rect l="l" t="t" r="r" b="b"/>
              <a:pathLst>
                <a:path w="7345" h="16282" extrusionOk="0">
                  <a:moveTo>
                    <a:pt x="3395" y="0"/>
                  </a:moveTo>
                  <a:cubicBezTo>
                    <a:pt x="3368" y="56"/>
                    <a:pt x="3333" y="104"/>
                    <a:pt x="3305" y="160"/>
                  </a:cubicBezTo>
                  <a:cubicBezTo>
                    <a:pt x="714" y="4490"/>
                    <a:pt x="0" y="10095"/>
                    <a:pt x="153" y="16282"/>
                  </a:cubicBezTo>
                  <a:lnTo>
                    <a:pt x="3444" y="16053"/>
                  </a:lnTo>
                  <a:lnTo>
                    <a:pt x="3638" y="16039"/>
                  </a:lnTo>
                  <a:lnTo>
                    <a:pt x="7344" y="15783"/>
                  </a:lnTo>
                  <a:cubicBezTo>
                    <a:pt x="7047" y="9866"/>
                    <a:pt x="6028" y="4483"/>
                    <a:pt x="3485" y="167"/>
                  </a:cubicBezTo>
                  <a:cubicBezTo>
                    <a:pt x="3465" y="118"/>
                    <a:pt x="3430" y="56"/>
                    <a:pt x="3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7"/>
            <p:cNvSpPr/>
            <p:nvPr/>
          </p:nvSpPr>
          <p:spPr>
            <a:xfrm>
              <a:off x="2958586" y="3299698"/>
              <a:ext cx="16631" cy="846621"/>
            </a:xfrm>
            <a:custGeom>
              <a:avLst/>
              <a:gdLst/>
              <a:ahLst/>
              <a:cxnLst/>
              <a:rect l="l" t="t" r="r" b="b"/>
              <a:pathLst>
                <a:path w="340" h="17308" extrusionOk="0">
                  <a:moveTo>
                    <a:pt x="90" y="0"/>
                  </a:moveTo>
                  <a:cubicBezTo>
                    <a:pt x="63" y="56"/>
                    <a:pt x="28" y="104"/>
                    <a:pt x="0" y="160"/>
                  </a:cubicBezTo>
                  <a:lnTo>
                    <a:pt x="139" y="16060"/>
                  </a:lnTo>
                  <a:lnTo>
                    <a:pt x="146" y="17307"/>
                  </a:lnTo>
                  <a:lnTo>
                    <a:pt x="340" y="17307"/>
                  </a:lnTo>
                  <a:lnTo>
                    <a:pt x="333" y="16046"/>
                  </a:lnTo>
                  <a:lnTo>
                    <a:pt x="194" y="174"/>
                  </a:lnTo>
                  <a:lnTo>
                    <a:pt x="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7"/>
            <p:cNvSpPr/>
            <p:nvPr/>
          </p:nvSpPr>
          <p:spPr>
            <a:xfrm>
              <a:off x="2456335" y="1817397"/>
              <a:ext cx="975072" cy="931977"/>
            </a:xfrm>
            <a:custGeom>
              <a:avLst/>
              <a:gdLst/>
              <a:ahLst/>
              <a:cxnLst/>
              <a:rect l="l" t="t" r="r" b="b"/>
              <a:pathLst>
                <a:path w="19934" h="19053" extrusionOk="0">
                  <a:moveTo>
                    <a:pt x="9215" y="0"/>
                  </a:moveTo>
                  <a:lnTo>
                    <a:pt x="8834" y="1074"/>
                  </a:lnTo>
                  <a:lnTo>
                    <a:pt x="8779" y="1213"/>
                  </a:lnTo>
                  <a:lnTo>
                    <a:pt x="8578" y="1767"/>
                  </a:lnTo>
                  <a:lnTo>
                    <a:pt x="8141" y="2654"/>
                  </a:lnTo>
                  <a:lnTo>
                    <a:pt x="8058" y="2806"/>
                  </a:lnTo>
                  <a:lnTo>
                    <a:pt x="7317" y="4317"/>
                  </a:lnTo>
                  <a:lnTo>
                    <a:pt x="7296" y="4351"/>
                  </a:lnTo>
                  <a:lnTo>
                    <a:pt x="7213" y="4517"/>
                  </a:lnTo>
                  <a:lnTo>
                    <a:pt x="7213" y="4524"/>
                  </a:lnTo>
                  <a:lnTo>
                    <a:pt x="6998" y="4954"/>
                  </a:lnTo>
                  <a:lnTo>
                    <a:pt x="6915" y="5113"/>
                  </a:lnTo>
                  <a:lnTo>
                    <a:pt x="5924" y="7122"/>
                  </a:lnTo>
                  <a:lnTo>
                    <a:pt x="5862" y="7254"/>
                  </a:lnTo>
                  <a:lnTo>
                    <a:pt x="5134" y="8723"/>
                  </a:lnTo>
                  <a:lnTo>
                    <a:pt x="5072" y="8834"/>
                  </a:lnTo>
                  <a:lnTo>
                    <a:pt x="1" y="19053"/>
                  </a:lnTo>
                  <a:lnTo>
                    <a:pt x="1" y="19053"/>
                  </a:lnTo>
                  <a:lnTo>
                    <a:pt x="5765" y="18977"/>
                  </a:lnTo>
                  <a:lnTo>
                    <a:pt x="19933" y="18804"/>
                  </a:lnTo>
                  <a:lnTo>
                    <a:pt x="19303" y="17688"/>
                  </a:lnTo>
                  <a:lnTo>
                    <a:pt x="19227" y="17556"/>
                  </a:lnTo>
                  <a:lnTo>
                    <a:pt x="18797" y="16801"/>
                  </a:lnTo>
                  <a:lnTo>
                    <a:pt x="18721" y="16663"/>
                  </a:lnTo>
                  <a:lnTo>
                    <a:pt x="18000" y="15416"/>
                  </a:lnTo>
                  <a:lnTo>
                    <a:pt x="17945" y="15305"/>
                  </a:lnTo>
                  <a:lnTo>
                    <a:pt x="16608" y="12956"/>
                  </a:lnTo>
                  <a:lnTo>
                    <a:pt x="16559" y="12873"/>
                  </a:lnTo>
                  <a:lnTo>
                    <a:pt x="16164" y="12187"/>
                  </a:lnTo>
                  <a:lnTo>
                    <a:pt x="16039" y="11965"/>
                  </a:lnTo>
                  <a:lnTo>
                    <a:pt x="15361" y="10781"/>
                  </a:lnTo>
                  <a:lnTo>
                    <a:pt x="15298" y="10684"/>
                  </a:lnTo>
                  <a:lnTo>
                    <a:pt x="14176" y="8695"/>
                  </a:lnTo>
                  <a:lnTo>
                    <a:pt x="14107" y="8584"/>
                  </a:lnTo>
                  <a:lnTo>
                    <a:pt x="13559" y="7621"/>
                  </a:lnTo>
                  <a:lnTo>
                    <a:pt x="13428" y="7400"/>
                  </a:lnTo>
                  <a:lnTo>
                    <a:pt x="12721" y="6159"/>
                  </a:lnTo>
                  <a:lnTo>
                    <a:pt x="12658" y="6042"/>
                  </a:lnTo>
                  <a:lnTo>
                    <a:pt x="11522" y="4053"/>
                  </a:lnTo>
                  <a:lnTo>
                    <a:pt x="11453" y="3929"/>
                  </a:lnTo>
                  <a:lnTo>
                    <a:pt x="10241" y="1815"/>
                  </a:lnTo>
                  <a:lnTo>
                    <a:pt x="10116" y="1587"/>
                  </a:lnTo>
                  <a:lnTo>
                    <a:pt x="10081" y="1511"/>
                  </a:lnTo>
                  <a:lnTo>
                    <a:pt x="10012" y="1400"/>
                  </a:lnTo>
                  <a:lnTo>
                    <a:pt x="92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7"/>
            <p:cNvSpPr/>
            <p:nvPr/>
          </p:nvSpPr>
          <p:spPr>
            <a:xfrm>
              <a:off x="2909085" y="1459980"/>
              <a:ext cx="611780" cy="368868"/>
            </a:xfrm>
            <a:custGeom>
              <a:avLst/>
              <a:gdLst/>
              <a:ahLst/>
              <a:cxnLst/>
              <a:rect l="l" t="t" r="r" b="b"/>
              <a:pathLst>
                <a:path w="12507" h="7541" extrusionOk="0">
                  <a:moveTo>
                    <a:pt x="2843" y="0"/>
                  </a:moveTo>
                  <a:cubicBezTo>
                    <a:pt x="1976" y="0"/>
                    <a:pt x="1109" y="109"/>
                    <a:pt x="271" y="324"/>
                  </a:cubicBezTo>
                  <a:lnTo>
                    <a:pt x="1" y="3746"/>
                  </a:lnTo>
                  <a:cubicBezTo>
                    <a:pt x="839" y="3462"/>
                    <a:pt x="1670" y="3178"/>
                    <a:pt x="2509" y="2894"/>
                  </a:cubicBezTo>
                  <a:cubicBezTo>
                    <a:pt x="2701" y="2824"/>
                    <a:pt x="2915" y="2760"/>
                    <a:pt x="3116" y="2760"/>
                  </a:cubicBezTo>
                  <a:cubicBezTo>
                    <a:pt x="3256" y="2760"/>
                    <a:pt x="3390" y="2791"/>
                    <a:pt x="3506" y="2873"/>
                  </a:cubicBezTo>
                  <a:cubicBezTo>
                    <a:pt x="3790" y="3081"/>
                    <a:pt x="3811" y="3518"/>
                    <a:pt x="3687" y="3857"/>
                  </a:cubicBezTo>
                  <a:cubicBezTo>
                    <a:pt x="3569" y="4190"/>
                    <a:pt x="3340" y="4487"/>
                    <a:pt x="3229" y="4827"/>
                  </a:cubicBezTo>
                  <a:cubicBezTo>
                    <a:pt x="2931" y="5700"/>
                    <a:pt x="3506" y="6691"/>
                    <a:pt x="4317" y="7148"/>
                  </a:cubicBezTo>
                  <a:cubicBezTo>
                    <a:pt x="4843" y="7438"/>
                    <a:pt x="5440" y="7541"/>
                    <a:pt x="6043" y="7541"/>
                  </a:cubicBezTo>
                  <a:cubicBezTo>
                    <a:pt x="6378" y="7541"/>
                    <a:pt x="6714" y="7509"/>
                    <a:pt x="7040" y="7460"/>
                  </a:cubicBezTo>
                  <a:cubicBezTo>
                    <a:pt x="8218" y="7286"/>
                    <a:pt x="9361" y="6912"/>
                    <a:pt x="10407" y="6358"/>
                  </a:cubicBezTo>
                  <a:cubicBezTo>
                    <a:pt x="10885" y="6106"/>
                    <a:pt x="11437" y="5814"/>
                    <a:pt x="11949" y="5814"/>
                  </a:cubicBezTo>
                  <a:cubicBezTo>
                    <a:pt x="12142" y="5814"/>
                    <a:pt x="12330" y="5856"/>
                    <a:pt x="12506" y="5956"/>
                  </a:cubicBezTo>
                  <a:cubicBezTo>
                    <a:pt x="11961" y="5424"/>
                    <a:pt x="11160" y="5218"/>
                    <a:pt x="10384" y="5218"/>
                  </a:cubicBezTo>
                  <a:cubicBezTo>
                    <a:pt x="10322" y="5218"/>
                    <a:pt x="10261" y="5219"/>
                    <a:pt x="10199" y="5222"/>
                  </a:cubicBezTo>
                  <a:cubicBezTo>
                    <a:pt x="9368" y="5256"/>
                    <a:pt x="8564" y="5492"/>
                    <a:pt x="7740" y="5624"/>
                  </a:cubicBezTo>
                  <a:cubicBezTo>
                    <a:pt x="7525" y="5659"/>
                    <a:pt x="7307" y="5688"/>
                    <a:pt x="7090" y="5688"/>
                  </a:cubicBezTo>
                  <a:cubicBezTo>
                    <a:pt x="6888" y="5688"/>
                    <a:pt x="6687" y="5663"/>
                    <a:pt x="6493" y="5596"/>
                  </a:cubicBezTo>
                  <a:cubicBezTo>
                    <a:pt x="6098" y="5457"/>
                    <a:pt x="5751" y="5097"/>
                    <a:pt x="5751" y="4675"/>
                  </a:cubicBezTo>
                  <a:cubicBezTo>
                    <a:pt x="5758" y="4280"/>
                    <a:pt x="6042" y="3961"/>
                    <a:pt x="6285" y="3649"/>
                  </a:cubicBezTo>
                  <a:cubicBezTo>
                    <a:pt x="6680" y="3136"/>
                    <a:pt x="6977" y="2513"/>
                    <a:pt x="6874" y="1882"/>
                  </a:cubicBezTo>
                  <a:cubicBezTo>
                    <a:pt x="6700" y="815"/>
                    <a:pt x="5488" y="296"/>
                    <a:pt x="4428" y="123"/>
                  </a:cubicBezTo>
                  <a:cubicBezTo>
                    <a:pt x="3904" y="41"/>
                    <a:pt x="3374"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7"/>
            <p:cNvSpPr/>
            <p:nvPr/>
          </p:nvSpPr>
          <p:spPr>
            <a:xfrm>
              <a:off x="3053822" y="1474410"/>
              <a:ext cx="256559" cy="353558"/>
            </a:xfrm>
            <a:custGeom>
              <a:avLst/>
              <a:gdLst/>
              <a:ahLst/>
              <a:cxnLst/>
              <a:rect l="l" t="t" r="r" b="b"/>
              <a:pathLst>
                <a:path w="5245" h="7228" extrusionOk="0">
                  <a:moveTo>
                    <a:pt x="2189" y="1"/>
                  </a:moveTo>
                  <a:cubicBezTo>
                    <a:pt x="2841" y="313"/>
                    <a:pt x="3298" y="805"/>
                    <a:pt x="3291" y="1560"/>
                  </a:cubicBezTo>
                  <a:cubicBezTo>
                    <a:pt x="3277" y="2315"/>
                    <a:pt x="2564" y="2855"/>
                    <a:pt x="2030" y="3264"/>
                  </a:cubicBezTo>
                  <a:cubicBezTo>
                    <a:pt x="1524" y="3645"/>
                    <a:pt x="734" y="4026"/>
                    <a:pt x="270" y="4567"/>
                  </a:cubicBezTo>
                  <a:cubicBezTo>
                    <a:pt x="0" y="5433"/>
                    <a:pt x="568" y="6409"/>
                    <a:pt x="1372" y="6839"/>
                  </a:cubicBezTo>
                  <a:cubicBezTo>
                    <a:pt x="1897" y="7126"/>
                    <a:pt x="2497" y="7227"/>
                    <a:pt x="3103" y="7227"/>
                  </a:cubicBezTo>
                  <a:cubicBezTo>
                    <a:pt x="3433" y="7227"/>
                    <a:pt x="3765" y="7197"/>
                    <a:pt x="4088" y="7151"/>
                  </a:cubicBezTo>
                  <a:cubicBezTo>
                    <a:pt x="4483" y="7095"/>
                    <a:pt x="4864" y="7012"/>
                    <a:pt x="5245" y="6922"/>
                  </a:cubicBezTo>
                  <a:cubicBezTo>
                    <a:pt x="5085" y="6894"/>
                    <a:pt x="4933" y="6860"/>
                    <a:pt x="4781" y="6825"/>
                  </a:cubicBezTo>
                  <a:cubicBezTo>
                    <a:pt x="3707" y="6520"/>
                    <a:pt x="2785" y="5509"/>
                    <a:pt x="2799" y="4380"/>
                  </a:cubicBezTo>
                  <a:cubicBezTo>
                    <a:pt x="2806" y="4192"/>
                    <a:pt x="2834" y="3998"/>
                    <a:pt x="2896" y="3804"/>
                  </a:cubicBezTo>
                  <a:cubicBezTo>
                    <a:pt x="2914" y="3733"/>
                    <a:pt x="2967" y="3713"/>
                    <a:pt x="3022" y="3713"/>
                  </a:cubicBezTo>
                  <a:cubicBezTo>
                    <a:pt x="3031" y="3713"/>
                    <a:pt x="3040" y="3713"/>
                    <a:pt x="3049" y="3714"/>
                  </a:cubicBezTo>
                  <a:cubicBezTo>
                    <a:pt x="3139" y="3583"/>
                    <a:pt x="3243" y="3465"/>
                    <a:pt x="3326" y="3354"/>
                  </a:cubicBezTo>
                  <a:cubicBezTo>
                    <a:pt x="3721" y="2848"/>
                    <a:pt x="4025" y="2218"/>
                    <a:pt x="3915" y="1587"/>
                  </a:cubicBezTo>
                  <a:cubicBezTo>
                    <a:pt x="3776" y="763"/>
                    <a:pt x="3028" y="271"/>
                    <a:pt x="21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7"/>
            <p:cNvSpPr/>
            <p:nvPr/>
          </p:nvSpPr>
          <p:spPr>
            <a:xfrm>
              <a:off x="2910455" y="1408669"/>
              <a:ext cx="4109" cy="416560"/>
            </a:xfrm>
            <a:custGeom>
              <a:avLst/>
              <a:gdLst/>
              <a:ahLst/>
              <a:cxnLst/>
              <a:rect l="l" t="t" r="r" b="b"/>
              <a:pathLst>
                <a:path w="84" h="8516" extrusionOk="0">
                  <a:moveTo>
                    <a:pt x="42" y="1"/>
                  </a:moveTo>
                  <a:lnTo>
                    <a:pt x="0" y="8474"/>
                  </a:lnTo>
                  <a:cubicBezTo>
                    <a:pt x="0" y="8495"/>
                    <a:pt x="14" y="8516"/>
                    <a:pt x="42" y="8516"/>
                  </a:cubicBezTo>
                  <a:cubicBezTo>
                    <a:pt x="70" y="8516"/>
                    <a:pt x="84" y="8495"/>
                    <a:pt x="84" y="8474"/>
                  </a:cubicBezTo>
                  <a:lnTo>
                    <a:pt x="42" y="1"/>
                  </a:lnTo>
                  <a:close/>
                </a:path>
              </a:pathLst>
            </a:custGeom>
            <a:solidFill>
              <a:srgbClr val="F6F6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7"/>
            <p:cNvSpPr/>
            <p:nvPr/>
          </p:nvSpPr>
          <p:spPr>
            <a:xfrm>
              <a:off x="2895536" y="1812995"/>
              <a:ext cx="32235" cy="32235"/>
            </a:xfrm>
            <a:custGeom>
              <a:avLst/>
              <a:gdLst/>
              <a:ahLst/>
              <a:cxnLst/>
              <a:rect l="l" t="t" r="r" b="b"/>
              <a:pathLst>
                <a:path w="659" h="659" extrusionOk="0">
                  <a:moveTo>
                    <a:pt x="326" y="0"/>
                  </a:moveTo>
                  <a:cubicBezTo>
                    <a:pt x="146" y="0"/>
                    <a:pt x="1" y="146"/>
                    <a:pt x="1" y="326"/>
                  </a:cubicBezTo>
                  <a:cubicBezTo>
                    <a:pt x="1" y="506"/>
                    <a:pt x="146" y="658"/>
                    <a:pt x="326" y="658"/>
                  </a:cubicBezTo>
                  <a:cubicBezTo>
                    <a:pt x="513" y="658"/>
                    <a:pt x="659" y="506"/>
                    <a:pt x="659" y="326"/>
                  </a:cubicBezTo>
                  <a:cubicBezTo>
                    <a:pt x="659" y="146"/>
                    <a:pt x="513"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7"/>
            <p:cNvSpPr/>
            <p:nvPr/>
          </p:nvSpPr>
          <p:spPr>
            <a:xfrm>
              <a:off x="2403116" y="2436898"/>
              <a:ext cx="31599" cy="84427"/>
            </a:xfrm>
            <a:custGeom>
              <a:avLst/>
              <a:gdLst/>
              <a:ahLst/>
              <a:cxnLst/>
              <a:rect l="l" t="t" r="r" b="b"/>
              <a:pathLst>
                <a:path w="646" h="1726" extrusionOk="0">
                  <a:moveTo>
                    <a:pt x="604" y="0"/>
                  </a:moveTo>
                  <a:lnTo>
                    <a:pt x="1" y="14"/>
                  </a:lnTo>
                  <a:lnTo>
                    <a:pt x="84" y="1725"/>
                  </a:lnTo>
                  <a:lnTo>
                    <a:pt x="645" y="1704"/>
                  </a:lnTo>
                  <a:lnTo>
                    <a:pt x="6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7"/>
            <p:cNvSpPr/>
            <p:nvPr/>
          </p:nvSpPr>
          <p:spPr>
            <a:xfrm>
              <a:off x="2415687" y="2591076"/>
              <a:ext cx="31550" cy="84427"/>
            </a:xfrm>
            <a:custGeom>
              <a:avLst/>
              <a:gdLst/>
              <a:ahLst/>
              <a:cxnLst/>
              <a:rect l="l" t="t" r="r" b="b"/>
              <a:pathLst>
                <a:path w="645" h="1726" extrusionOk="0">
                  <a:moveTo>
                    <a:pt x="596" y="0"/>
                  </a:moveTo>
                  <a:lnTo>
                    <a:pt x="0" y="14"/>
                  </a:lnTo>
                  <a:lnTo>
                    <a:pt x="76" y="1726"/>
                  </a:lnTo>
                  <a:lnTo>
                    <a:pt x="644" y="1705"/>
                  </a:lnTo>
                  <a:lnTo>
                    <a:pt x="59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7"/>
            <p:cNvSpPr/>
            <p:nvPr/>
          </p:nvSpPr>
          <p:spPr>
            <a:xfrm>
              <a:off x="2630861" y="2833740"/>
              <a:ext cx="101743" cy="232493"/>
            </a:xfrm>
            <a:custGeom>
              <a:avLst/>
              <a:gdLst/>
              <a:ahLst/>
              <a:cxnLst/>
              <a:rect l="l" t="t" r="r" b="b"/>
              <a:pathLst>
                <a:path w="2080" h="4753" extrusionOk="0">
                  <a:moveTo>
                    <a:pt x="901" y="0"/>
                  </a:moveTo>
                  <a:lnTo>
                    <a:pt x="1" y="1524"/>
                  </a:lnTo>
                  <a:lnTo>
                    <a:pt x="416" y="4753"/>
                  </a:lnTo>
                  <a:lnTo>
                    <a:pt x="1178" y="4718"/>
                  </a:lnTo>
                  <a:lnTo>
                    <a:pt x="1920" y="4684"/>
                  </a:lnTo>
                  <a:lnTo>
                    <a:pt x="2079" y="1420"/>
                  </a:lnTo>
                  <a:lnTo>
                    <a:pt x="1497" y="721"/>
                  </a:lnTo>
                  <a:lnTo>
                    <a:pt x="9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7"/>
            <p:cNvSpPr/>
            <p:nvPr/>
          </p:nvSpPr>
          <p:spPr>
            <a:xfrm>
              <a:off x="2811159" y="2827283"/>
              <a:ext cx="101694" cy="232884"/>
            </a:xfrm>
            <a:custGeom>
              <a:avLst/>
              <a:gdLst/>
              <a:ahLst/>
              <a:cxnLst/>
              <a:rect l="l" t="t" r="r" b="b"/>
              <a:pathLst>
                <a:path w="2079" h="4761" extrusionOk="0">
                  <a:moveTo>
                    <a:pt x="894" y="0"/>
                  </a:moveTo>
                  <a:lnTo>
                    <a:pt x="0" y="1538"/>
                  </a:lnTo>
                  <a:lnTo>
                    <a:pt x="416" y="4760"/>
                  </a:lnTo>
                  <a:lnTo>
                    <a:pt x="1185" y="4725"/>
                  </a:lnTo>
                  <a:lnTo>
                    <a:pt x="1926" y="4698"/>
                  </a:lnTo>
                  <a:lnTo>
                    <a:pt x="2079" y="1421"/>
                  </a:lnTo>
                  <a:lnTo>
                    <a:pt x="1580" y="825"/>
                  </a:lnTo>
                  <a:lnTo>
                    <a:pt x="8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7"/>
            <p:cNvSpPr/>
            <p:nvPr/>
          </p:nvSpPr>
          <p:spPr>
            <a:xfrm>
              <a:off x="2993804" y="2825571"/>
              <a:ext cx="102086" cy="231857"/>
            </a:xfrm>
            <a:custGeom>
              <a:avLst/>
              <a:gdLst/>
              <a:ahLst/>
              <a:cxnLst/>
              <a:rect l="l" t="t" r="r" b="b"/>
              <a:pathLst>
                <a:path w="2087" h="4740" extrusionOk="0">
                  <a:moveTo>
                    <a:pt x="964" y="1"/>
                  </a:moveTo>
                  <a:lnTo>
                    <a:pt x="1" y="1490"/>
                  </a:lnTo>
                  <a:lnTo>
                    <a:pt x="257" y="4733"/>
                  </a:lnTo>
                  <a:lnTo>
                    <a:pt x="638" y="4733"/>
                  </a:lnTo>
                  <a:lnTo>
                    <a:pt x="1774" y="4740"/>
                  </a:lnTo>
                  <a:lnTo>
                    <a:pt x="2086" y="1476"/>
                  </a:lnTo>
                  <a:lnTo>
                    <a:pt x="1400" y="583"/>
                  </a:lnTo>
                  <a:lnTo>
                    <a:pt x="9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7"/>
            <p:cNvSpPr/>
            <p:nvPr/>
          </p:nvSpPr>
          <p:spPr>
            <a:xfrm>
              <a:off x="3151064" y="2824544"/>
              <a:ext cx="102037" cy="231221"/>
            </a:xfrm>
            <a:custGeom>
              <a:avLst/>
              <a:gdLst/>
              <a:ahLst/>
              <a:cxnLst/>
              <a:rect l="l" t="t" r="r" b="b"/>
              <a:pathLst>
                <a:path w="2086" h="4727" extrusionOk="0">
                  <a:moveTo>
                    <a:pt x="970" y="1"/>
                  </a:moveTo>
                  <a:lnTo>
                    <a:pt x="0" y="1477"/>
                  </a:lnTo>
                  <a:lnTo>
                    <a:pt x="264" y="4719"/>
                  </a:lnTo>
                  <a:lnTo>
                    <a:pt x="693" y="4719"/>
                  </a:lnTo>
                  <a:lnTo>
                    <a:pt x="1774" y="4726"/>
                  </a:lnTo>
                  <a:lnTo>
                    <a:pt x="2086" y="1470"/>
                  </a:lnTo>
                  <a:lnTo>
                    <a:pt x="1608" y="839"/>
                  </a:lnTo>
                  <a:lnTo>
                    <a:pt x="9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7"/>
            <p:cNvSpPr/>
            <p:nvPr/>
          </p:nvSpPr>
          <p:spPr>
            <a:xfrm>
              <a:off x="3645831" y="3263746"/>
              <a:ext cx="50236" cy="134614"/>
            </a:xfrm>
            <a:custGeom>
              <a:avLst/>
              <a:gdLst/>
              <a:ahLst/>
              <a:cxnLst/>
              <a:rect l="l" t="t" r="r" b="b"/>
              <a:pathLst>
                <a:path w="1027" h="2752" extrusionOk="0">
                  <a:moveTo>
                    <a:pt x="950" y="1"/>
                  </a:moveTo>
                  <a:lnTo>
                    <a:pt x="1" y="29"/>
                  </a:lnTo>
                  <a:lnTo>
                    <a:pt x="119" y="2752"/>
                  </a:lnTo>
                  <a:lnTo>
                    <a:pt x="1026" y="2731"/>
                  </a:lnTo>
                  <a:lnTo>
                    <a:pt x="9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7"/>
            <p:cNvSpPr/>
            <p:nvPr/>
          </p:nvSpPr>
          <p:spPr>
            <a:xfrm>
              <a:off x="3802063" y="3531503"/>
              <a:ext cx="50578" cy="134223"/>
            </a:xfrm>
            <a:custGeom>
              <a:avLst/>
              <a:gdLst/>
              <a:ahLst/>
              <a:cxnLst/>
              <a:rect l="l" t="t" r="r" b="b"/>
              <a:pathLst>
                <a:path w="1034" h="2744" extrusionOk="0">
                  <a:moveTo>
                    <a:pt x="950" y="0"/>
                  </a:moveTo>
                  <a:lnTo>
                    <a:pt x="1" y="14"/>
                  </a:lnTo>
                  <a:lnTo>
                    <a:pt x="119" y="2744"/>
                  </a:lnTo>
                  <a:lnTo>
                    <a:pt x="1033" y="2716"/>
                  </a:lnTo>
                  <a:lnTo>
                    <a:pt x="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7"/>
            <p:cNvSpPr/>
            <p:nvPr/>
          </p:nvSpPr>
          <p:spPr>
            <a:xfrm>
              <a:off x="3385558" y="3079437"/>
              <a:ext cx="102086" cy="231515"/>
            </a:xfrm>
            <a:custGeom>
              <a:avLst/>
              <a:gdLst/>
              <a:ahLst/>
              <a:cxnLst/>
              <a:rect l="l" t="t" r="r" b="b"/>
              <a:pathLst>
                <a:path w="2087" h="4733" extrusionOk="0">
                  <a:moveTo>
                    <a:pt x="964" y="0"/>
                  </a:moveTo>
                  <a:lnTo>
                    <a:pt x="1" y="1483"/>
                  </a:lnTo>
                  <a:lnTo>
                    <a:pt x="264" y="4718"/>
                  </a:lnTo>
                  <a:lnTo>
                    <a:pt x="687" y="4718"/>
                  </a:lnTo>
                  <a:lnTo>
                    <a:pt x="1775" y="4732"/>
                  </a:lnTo>
                  <a:lnTo>
                    <a:pt x="2086" y="1476"/>
                  </a:lnTo>
                  <a:lnTo>
                    <a:pt x="1601" y="838"/>
                  </a:lnTo>
                  <a:lnTo>
                    <a:pt x="9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7"/>
            <p:cNvSpPr/>
            <p:nvPr/>
          </p:nvSpPr>
          <p:spPr>
            <a:xfrm>
              <a:off x="2403116" y="3523041"/>
              <a:ext cx="50578" cy="134565"/>
            </a:xfrm>
            <a:custGeom>
              <a:avLst/>
              <a:gdLst/>
              <a:ahLst/>
              <a:cxnLst/>
              <a:rect l="l" t="t" r="r" b="b"/>
              <a:pathLst>
                <a:path w="1034" h="2751" extrusionOk="0">
                  <a:moveTo>
                    <a:pt x="957" y="0"/>
                  </a:moveTo>
                  <a:lnTo>
                    <a:pt x="1" y="28"/>
                  </a:lnTo>
                  <a:lnTo>
                    <a:pt x="125" y="2751"/>
                  </a:lnTo>
                  <a:lnTo>
                    <a:pt x="1033" y="2730"/>
                  </a:lnTo>
                  <a:lnTo>
                    <a:pt x="9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7"/>
            <p:cNvSpPr/>
            <p:nvPr/>
          </p:nvSpPr>
          <p:spPr>
            <a:xfrm>
              <a:off x="2526478" y="3527101"/>
              <a:ext cx="50529" cy="134565"/>
            </a:xfrm>
            <a:custGeom>
              <a:avLst/>
              <a:gdLst/>
              <a:ahLst/>
              <a:cxnLst/>
              <a:rect l="l" t="t" r="r" b="b"/>
              <a:pathLst>
                <a:path w="1033" h="2751" extrusionOk="0">
                  <a:moveTo>
                    <a:pt x="964" y="0"/>
                  </a:moveTo>
                  <a:lnTo>
                    <a:pt x="1" y="28"/>
                  </a:lnTo>
                  <a:lnTo>
                    <a:pt x="132" y="2751"/>
                  </a:lnTo>
                  <a:lnTo>
                    <a:pt x="1033" y="2723"/>
                  </a:lnTo>
                  <a:lnTo>
                    <a:pt x="9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7"/>
            <p:cNvSpPr/>
            <p:nvPr/>
          </p:nvSpPr>
          <p:spPr>
            <a:xfrm>
              <a:off x="2368583" y="1734341"/>
              <a:ext cx="470758" cy="255238"/>
            </a:xfrm>
            <a:custGeom>
              <a:avLst/>
              <a:gdLst/>
              <a:ahLst/>
              <a:cxnLst/>
              <a:rect l="l" t="t" r="r" b="b"/>
              <a:pathLst>
                <a:path w="9624" h="5218" extrusionOk="0">
                  <a:moveTo>
                    <a:pt x="38" y="1"/>
                  </a:moveTo>
                  <a:cubicBezTo>
                    <a:pt x="13" y="1"/>
                    <a:pt x="0" y="1"/>
                    <a:pt x="0" y="1"/>
                  </a:cubicBezTo>
                  <a:lnTo>
                    <a:pt x="132" y="1802"/>
                  </a:lnTo>
                  <a:cubicBezTo>
                    <a:pt x="132" y="1802"/>
                    <a:pt x="3534" y="1657"/>
                    <a:pt x="3949" y="1622"/>
                  </a:cubicBezTo>
                  <a:cubicBezTo>
                    <a:pt x="4011" y="1618"/>
                    <a:pt x="4076" y="1615"/>
                    <a:pt x="4140" y="1615"/>
                  </a:cubicBezTo>
                  <a:cubicBezTo>
                    <a:pt x="4511" y="1615"/>
                    <a:pt x="4857" y="1717"/>
                    <a:pt x="4538" y="2308"/>
                  </a:cubicBezTo>
                  <a:cubicBezTo>
                    <a:pt x="4164" y="3001"/>
                    <a:pt x="3540" y="4913"/>
                    <a:pt x="5764" y="5149"/>
                  </a:cubicBezTo>
                  <a:cubicBezTo>
                    <a:pt x="6243" y="5198"/>
                    <a:pt x="6694" y="5217"/>
                    <a:pt x="7108" y="5217"/>
                  </a:cubicBezTo>
                  <a:cubicBezTo>
                    <a:pt x="8613" y="5217"/>
                    <a:pt x="9623" y="4961"/>
                    <a:pt x="9623" y="4961"/>
                  </a:cubicBezTo>
                  <a:cubicBezTo>
                    <a:pt x="9623" y="4961"/>
                    <a:pt x="5965" y="4948"/>
                    <a:pt x="5397" y="4144"/>
                  </a:cubicBezTo>
                  <a:cubicBezTo>
                    <a:pt x="4822" y="3333"/>
                    <a:pt x="5674" y="2460"/>
                    <a:pt x="5757" y="1643"/>
                  </a:cubicBezTo>
                  <a:cubicBezTo>
                    <a:pt x="5848" y="818"/>
                    <a:pt x="4815" y="617"/>
                    <a:pt x="3402" y="299"/>
                  </a:cubicBezTo>
                  <a:cubicBezTo>
                    <a:pt x="2104" y="12"/>
                    <a:pt x="321"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7"/>
            <p:cNvSpPr/>
            <p:nvPr/>
          </p:nvSpPr>
          <p:spPr>
            <a:xfrm>
              <a:off x="2541739" y="1755716"/>
              <a:ext cx="140680" cy="232884"/>
            </a:xfrm>
            <a:custGeom>
              <a:avLst/>
              <a:gdLst/>
              <a:ahLst/>
              <a:cxnLst/>
              <a:rect l="l" t="t" r="r" b="b"/>
              <a:pathLst>
                <a:path w="2876" h="4761" extrusionOk="0">
                  <a:moveTo>
                    <a:pt x="416" y="0"/>
                  </a:moveTo>
                  <a:lnTo>
                    <a:pt x="416" y="0"/>
                  </a:lnTo>
                  <a:cubicBezTo>
                    <a:pt x="860" y="319"/>
                    <a:pt x="1137" y="762"/>
                    <a:pt x="1074" y="1331"/>
                  </a:cubicBezTo>
                  <a:cubicBezTo>
                    <a:pt x="1144" y="1434"/>
                    <a:pt x="1144" y="1601"/>
                    <a:pt x="998" y="1871"/>
                  </a:cubicBezTo>
                  <a:cubicBezTo>
                    <a:pt x="624" y="2564"/>
                    <a:pt x="0" y="4476"/>
                    <a:pt x="2224" y="4712"/>
                  </a:cubicBezTo>
                  <a:cubicBezTo>
                    <a:pt x="2453" y="4739"/>
                    <a:pt x="2668" y="4753"/>
                    <a:pt x="2876" y="4760"/>
                  </a:cubicBezTo>
                  <a:cubicBezTo>
                    <a:pt x="2723" y="4684"/>
                    <a:pt x="2571" y="4601"/>
                    <a:pt x="2432" y="4497"/>
                  </a:cubicBezTo>
                  <a:cubicBezTo>
                    <a:pt x="2148" y="4275"/>
                    <a:pt x="1913" y="3984"/>
                    <a:pt x="1767" y="3665"/>
                  </a:cubicBezTo>
                  <a:cubicBezTo>
                    <a:pt x="1698" y="3513"/>
                    <a:pt x="1670" y="3388"/>
                    <a:pt x="1663" y="3264"/>
                  </a:cubicBezTo>
                  <a:cubicBezTo>
                    <a:pt x="1559" y="2591"/>
                    <a:pt x="2141" y="1878"/>
                    <a:pt x="2217" y="1213"/>
                  </a:cubicBezTo>
                  <a:cubicBezTo>
                    <a:pt x="2294" y="499"/>
                    <a:pt x="1532" y="257"/>
                    <a:pt x="4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7"/>
            <p:cNvSpPr/>
            <p:nvPr/>
          </p:nvSpPr>
          <p:spPr>
            <a:xfrm>
              <a:off x="2360414" y="1628979"/>
              <a:ext cx="20398" cy="277935"/>
            </a:xfrm>
            <a:custGeom>
              <a:avLst/>
              <a:gdLst/>
              <a:ahLst/>
              <a:cxnLst/>
              <a:rect l="l" t="t" r="r" b="b"/>
              <a:pathLst>
                <a:path w="417" h="5682" extrusionOk="0">
                  <a:moveTo>
                    <a:pt x="1" y="0"/>
                  </a:moveTo>
                  <a:lnTo>
                    <a:pt x="382" y="5667"/>
                  </a:lnTo>
                  <a:cubicBezTo>
                    <a:pt x="382" y="5674"/>
                    <a:pt x="389" y="5681"/>
                    <a:pt x="403" y="5681"/>
                  </a:cubicBezTo>
                  <a:cubicBezTo>
                    <a:pt x="410" y="5681"/>
                    <a:pt x="417" y="5674"/>
                    <a:pt x="417" y="5661"/>
                  </a:cubicBezTo>
                  <a:lnTo>
                    <a:pt x="1" y="0"/>
                  </a:lnTo>
                  <a:close/>
                </a:path>
              </a:pathLst>
            </a:custGeom>
            <a:solidFill>
              <a:srgbClr val="F6F6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7"/>
            <p:cNvSpPr/>
            <p:nvPr/>
          </p:nvSpPr>
          <p:spPr>
            <a:xfrm>
              <a:off x="2368925" y="1895318"/>
              <a:ext cx="22403" cy="21767"/>
            </a:xfrm>
            <a:custGeom>
              <a:avLst/>
              <a:gdLst/>
              <a:ahLst/>
              <a:cxnLst/>
              <a:rect l="l" t="t" r="r" b="b"/>
              <a:pathLst>
                <a:path w="458" h="445" extrusionOk="0">
                  <a:moveTo>
                    <a:pt x="227" y="0"/>
                  </a:moveTo>
                  <a:cubicBezTo>
                    <a:pt x="223" y="0"/>
                    <a:pt x="219" y="1"/>
                    <a:pt x="215" y="1"/>
                  </a:cubicBezTo>
                  <a:cubicBezTo>
                    <a:pt x="97" y="15"/>
                    <a:pt x="0" y="119"/>
                    <a:pt x="7" y="236"/>
                  </a:cubicBezTo>
                  <a:cubicBezTo>
                    <a:pt x="20" y="357"/>
                    <a:pt x="111" y="445"/>
                    <a:pt x="229" y="445"/>
                  </a:cubicBezTo>
                  <a:cubicBezTo>
                    <a:pt x="234" y="445"/>
                    <a:pt x="238" y="444"/>
                    <a:pt x="243" y="444"/>
                  </a:cubicBezTo>
                  <a:cubicBezTo>
                    <a:pt x="367" y="437"/>
                    <a:pt x="457" y="333"/>
                    <a:pt x="450" y="209"/>
                  </a:cubicBezTo>
                  <a:cubicBezTo>
                    <a:pt x="444" y="95"/>
                    <a:pt x="346" y="0"/>
                    <a:pt x="2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7"/>
            <p:cNvSpPr/>
            <p:nvPr/>
          </p:nvSpPr>
          <p:spPr>
            <a:xfrm>
              <a:off x="2446161" y="4048626"/>
              <a:ext cx="1508147" cy="97683"/>
            </a:xfrm>
            <a:custGeom>
              <a:avLst/>
              <a:gdLst/>
              <a:ahLst/>
              <a:cxnLst/>
              <a:rect l="l" t="t" r="r" b="b"/>
              <a:pathLst>
                <a:path w="30832" h="1997" extrusionOk="0">
                  <a:moveTo>
                    <a:pt x="1" y="1"/>
                  </a:moveTo>
                  <a:lnTo>
                    <a:pt x="1" y="1996"/>
                  </a:lnTo>
                  <a:lnTo>
                    <a:pt x="30832" y="1996"/>
                  </a:lnTo>
                  <a:lnTo>
                    <a:pt x="308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7"/>
            <p:cNvSpPr/>
            <p:nvPr/>
          </p:nvSpPr>
          <p:spPr>
            <a:xfrm>
              <a:off x="2386877" y="4107959"/>
              <a:ext cx="1622315" cy="97634"/>
            </a:xfrm>
            <a:custGeom>
              <a:avLst/>
              <a:gdLst/>
              <a:ahLst/>
              <a:cxnLst/>
              <a:rect l="l" t="t" r="r" b="b"/>
              <a:pathLst>
                <a:path w="33166" h="1996" extrusionOk="0">
                  <a:moveTo>
                    <a:pt x="0" y="0"/>
                  </a:moveTo>
                  <a:lnTo>
                    <a:pt x="0" y="1996"/>
                  </a:lnTo>
                  <a:lnTo>
                    <a:pt x="33166" y="1996"/>
                  </a:lnTo>
                  <a:lnTo>
                    <a:pt x="331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7"/>
            <p:cNvSpPr/>
            <p:nvPr/>
          </p:nvSpPr>
          <p:spPr>
            <a:xfrm>
              <a:off x="2331604" y="4158781"/>
              <a:ext cx="1715889" cy="67845"/>
            </a:xfrm>
            <a:custGeom>
              <a:avLst/>
              <a:gdLst/>
              <a:ahLst/>
              <a:cxnLst/>
              <a:rect l="l" t="t" r="r" b="b"/>
              <a:pathLst>
                <a:path w="35079" h="1387" extrusionOk="0">
                  <a:moveTo>
                    <a:pt x="1" y="0"/>
                  </a:moveTo>
                  <a:lnTo>
                    <a:pt x="1" y="1386"/>
                  </a:lnTo>
                  <a:lnTo>
                    <a:pt x="35079" y="1386"/>
                  </a:lnTo>
                  <a:lnTo>
                    <a:pt x="350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0" name="Google Shape;2140;p37"/>
          <p:cNvGrpSpPr/>
          <p:nvPr/>
        </p:nvGrpSpPr>
        <p:grpSpPr>
          <a:xfrm flipH="1">
            <a:off x="-98749" y="5635494"/>
            <a:ext cx="2243857" cy="1361353"/>
            <a:chOff x="7065924" y="3940900"/>
            <a:chExt cx="2154241" cy="1306983"/>
          </a:xfrm>
        </p:grpSpPr>
        <p:sp>
          <p:nvSpPr>
            <p:cNvPr id="2141" name="Google Shape;2141;p3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7"/>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7"/>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7"/>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7"/>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6" name="Google Shape;2146;p37"/>
          <p:cNvGrpSpPr/>
          <p:nvPr/>
        </p:nvGrpSpPr>
        <p:grpSpPr>
          <a:xfrm flipH="1">
            <a:off x="140240" y="5271420"/>
            <a:ext cx="1349557" cy="1726016"/>
            <a:chOff x="5791475" y="1450100"/>
            <a:chExt cx="1065777" cy="1363074"/>
          </a:xfrm>
        </p:grpSpPr>
        <p:sp>
          <p:nvSpPr>
            <p:cNvPr id="2147" name="Google Shape;2147;p37"/>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7"/>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7"/>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7"/>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7"/>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7"/>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46705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53"/>
        <p:cNvGrpSpPr/>
        <p:nvPr/>
      </p:nvGrpSpPr>
      <p:grpSpPr>
        <a:xfrm>
          <a:off x="0" y="0"/>
          <a:ext cx="0" cy="0"/>
          <a:chOff x="0" y="0"/>
          <a:chExt cx="0" cy="0"/>
        </a:xfrm>
      </p:grpSpPr>
      <p:sp>
        <p:nvSpPr>
          <p:cNvPr id="2154" name="Google Shape;2154;p38"/>
          <p:cNvSpPr/>
          <p:nvPr/>
        </p:nvSpPr>
        <p:spPr>
          <a:xfrm>
            <a:off x="-29230" y="5576501"/>
            <a:ext cx="4600300"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5" name="Google Shape;2155;p38"/>
          <p:cNvSpPr/>
          <p:nvPr/>
        </p:nvSpPr>
        <p:spPr>
          <a:xfrm>
            <a:off x="10229037" y="5558434"/>
            <a:ext cx="1997836"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6" name="Google Shape;2156;p38"/>
          <p:cNvSpPr/>
          <p:nvPr/>
        </p:nvSpPr>
        <p:spPr>
          <a:xfrm>
            <a:off x="8780998" y="5558434"/>
            <a:ext cx="3423271"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7" name="Google Shape;2157;p38"/>
          <p:cNvGrpSpPr/>
          <p:nvPr/>
        </p:nvGrpSpPr>
        <p:grpSpPr>
          <a:xfrm>
            <a:off x="9519016" y="5735738"/>
            <a:ext cx="1259809" cy="463549"/>
            <a:chOff x="6769526" y="3527400"/>
            <a:chExt cx="1781405" cy="655471"/>
          </a:xfrm>
        </p:grpSpPr>
        <p:sp>
          <p:nvSpPr>
            <p:cNvPr id="2158" name="Google Shape;2158;p38"/>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8"/>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8"/>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8"/>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38"/>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8"/>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38"/>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8"/>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8"/>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8"/>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8"/>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8"/>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8"/>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8"/>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8"/>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8"/>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8"/>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8"/>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8"/>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8"/>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8" name="Google Shape;2178;p38"/>
          <p:cNvGrpSpPr/>
          <p:nvPr/>
        </p:nvGrpSpPr>
        <p:grpSpPr>
          <a:xfrm flipH="1">
            <a:off x="2650674" y="5735836"/>
            <a:ext cx="1259809" cy="463585"/>
            <a:chOff x="6769526" y="3527400"/>
            <a:chExt cx="1781405" cy="655398"/>
          </a:xfrm>
        </p:grpSpPr>
        <p:sp>
          <p:nvSpPr>
            <p:cNvPr id="2179" name="Google Shape;2179;p38"/>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8"/>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8"/>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8"/>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8"/>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8"/>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8"/>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8"/>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8"/>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8"/>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8"/>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8"/>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8"/>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8"/>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3" name="Google Shape;2193;p38"/>
          <p:cNvSpPr/>
          <p:nvPr/>
        </p:nvSpPr>
        <p:spPr>
          <a:xfrm>
            <a:off x="-42433" y="5576486"/>
            <a:ext cx="3175895"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4" name="Google Shape;2194;p38"/>
          <p:cNvSpPr/>
          <p:nvPr/>
        </p:nvSpPr>
        <p:spPr>
          <a:xfrm>
            <a:off x="-30333" y="6336504"/>
            <a:ext cx="12285669" cy="54584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5" name="Google Shape;2195;p38"/>
          <p:cNvSpPr/>
          <p:nvPr/>
        </p:nvSpPr>
        <p:spPr>
          <a:xfrm>
            <a:off x="-30321" y="6127267"/>
            <a:ext cx="12285669"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6" name="Google Shape;2196;p38"/>
          <p:cNvSpPr/>
          <p:nvPr/>
        </p:nvSpPr>
        <p:spPr>
          <a:xfrm flipH="1">
            <a:off x="9941148" y="6441909"/>
            <a:ext cx="2264115" cy="180700"/>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8"/>
          <p:cNvSpPr/>
          <p:nvPr/>
        </p:nvSpPr>
        <p:spPr>
          <a:xfrm flipH="1">
            <a:off x="-29239" y="6529849"/>
            <a:ext cx="4628529" cy="54587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8" name="Google Shape;2198;p38"/>
          <p:cNvSpPr/>
          <p:nvPr/>
        </p:nvSpPr>
        <p:spPr>
          <a:xfrm>
            <a:off x="-30334" y="6222866"/>
            <a:ext cx="12286651" cy="127597"/>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9" name="Google Shape;2199;p38"/>
          <p:cNvSpPr/>
          <p:nvPr/>
        </p:nvSpPr>
        <p:spPr>
          <a:xfrm>
            <a:off x="11556019" y="5735738"/>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0" name="Google Shape;2200;p38"/>
          <p:cNvSpPr/>
          <p:nvPr/>
        </p:nvSpPr>
        <p:spPr>
          <a:xfrm>
            <a:off x="11555717" y="5735738"/>
            <a:ext cx="97108" cy="455444"/>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1" name="Google Shape;2201;p38"/>
          <p:cNvSpPr/>
          <p:nvPr/>
        </p:nvSpPr>
        <p:spPr>
          <a:xfrm>
            <a:off x="11677673" y="5735738"/>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2" name="Google Shape;2202;p38"/>
          <p:cNvSpPr/>
          <p:nvPr/>
        </p:nvSpPr>
        <p:spPr>
          <a:xfrm>
            <a:off x="11676155" y="6017682"/>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3" name="Google Shape;2203;p38"/>
          <p:cNvSpPr/>
          <p:nvPr/>
        </p:nvSpPr>
        <p:spPr>
          <a:xfrm>
            <a:off x="11677478" y="5743325"/>
            <a:ext cx="95481" cy="447953"/>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4" name="Google Shape;2204;p38"/>
          <p:cNvSpPr/>
          <p:nvPr/>
        </p:nvSpPr>
        <p:spPr>
          <a:xfrm>
            <a:off x="11314812" y="5860576"/>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5" name="Google Shape;2205;p38"/>
          <p:cNvSpPr/>
          <p:nvPr/>
        </p:nvSpPr>
        <p:spPr>
          <a:xfrm>
            <a:off x="11314596" y="5860576"/>
            <a:ext cx="69272" cy="324888"/>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6" name="Google Shape;2206;p38"/>
          <p:cNvSpPr/>
          <p:nvPr/>
        </p:nvSpPr>
        <p:spPr>
          <a:xfrm>
            <a:off x="11401595" y="5860576"/>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7" name="Google Shape;2207;p38"/>
          <p:cNvSpPr/>
          <p:nvPr/>
        </p:nvSpPr>
        <p:spPr>
          <a:xfrm>
            <a:off x="11400513" y="6061705"/>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8" name="Google Shape;2208;p38"/>
          <p:cNvSpPr/>
          <p:nvPr/>
        </p:nvSpPr>
        <p:spPr>
          <a:xfrm>
            <a:off x="11401457" y="5865989"/>
            <a:ext cx="68111" cy="319545"/>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9" name="Google Shape;2209;p38"/>
          <p:cNvSpPr/>
          <p:nvPr/>
        </p:nvSpPr>
        <p:spPr>
          <a:xfrm>
            <a:off x="11078802" y="5837611"/>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0" name="Google Shape;2210;p38"/>
          <p:cNvSpPr/>
          <p:nvPr/>
        </p:nvSpPr>
        <p:spPr>
          <a:xfrm>
            <a:off x="11129045" y="5955945"/>
            <a:ext cx="51887" cy="24335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1" name="Google Shape;2211;p38"/>
          <p:cNvSpPr/>
          <p:nvPr/>
        </p:nvSpPr>
        <p:spPr>
          <a:xfrm>
            <a:off x="11194198" y="5955945"/>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2" name="Google Shape;2212;p38"/>
          <p:cNvSpPr/>
          <p:nvPr/>
        </p:nvSpPr>
        <p:spPr>
          <a:xfrm>
            <a:off x="11193387" y="6106565"/>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3" name="Google Shape;2213;p38"/>
          <p:cNvSpPr/>
          <p:nvPr/>
        </p:nvSpPr>
        <p:spPr>
          <a:xfrm>
            <a:off x="11194094" y="5959996"/>
            <a:ext cx="51017" cy="239352"/>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4" name="Google Shape;2214;p38"/>
          <p:cNvSpPr/>
          <p:nvPr/>
        </p:nvSpPr>
        <p:spPr>
          <a:xfrm>
            <a:off x="10988595"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5" name="Google Shape;2215;p38"/>
          <p:cNvSpPr/>
          <p:nvPr/>
        </p:nvSpPr>
        <p:spPr>
          <a:xfrm>
            <a:off x="10937606" y="606581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6" name="Google Shape;2216;p38"/>
          <p:cNvSpPr/>
          <p:nvPr/>
        </p:nvSpPr>
        <p:spPr>
          <a:xfrm>
            <a:off x="11859586" y="5829514"/>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7" name="Google Shape;2217;p38"/>
          <p:cNvSpPr/>
          <p:nvPr/>
        </p:nvSpPr>
        <p:spPr>
          <a:xfrm>
            <a:off x="12022999"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8" name="Google Shape;2218;p38"/>
          <p:cNvSpPr/>
          <p:nvPr/>
        </p:nvSpPr>
        <p:spPr>
          <a:xfrm>
            <a:off x="10837148" y="6011989"/>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9" name="Google Shape;2219;p38"/>
          <p:cNvSpPr/>
          <p:nvPr/>
        </p:nvSpPr>
        <p:spPr>
          <a:xfrm flipH="1">
            <a:off x="416648" y="5735835"/>
            <a:ext cx="193997" cy="455444"/>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0" name="Google Shape;2220;p38"/>
          <p:cNvSpPr/>
          <p:nvPr/>
        </p:nvSpPr>
        <p:spPr>
          <a:xfrm flipH="1">
            <a:off x="294790" y="5735835"/>
            <a:ext cx="194204" cy="455444"/>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1" name="Google Shape;2221;p38"/>
          <p:cNvSpPr/>
          <p:nvPr/>
        </p:nvSpPr>
        <p:spPr>
          <a:xfrm flipH="1">
            <a:off x="452767" y="6017833"/>
            <a:ext cx="37743" cy="17346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2" name="Google Shape;2222;p38"/>
          <p:cNvSpPr/>
          <p:nvPr/>
        </p:nvSpPr>
        <p:spPr>
          <a:xfrm flipH="1">
            <a:off x="713465" y="5860697"/>
            <a:ext cx="138387" cy="324888"/>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3" name="Google Shape;2223;p38"/>
          <p:cNvSpPr/>
          <p:nvPr/>
        </p:nvSpPr>
        <p:spPr>
          <a:xfrm flipH="1">
            <a:off x="626537" y="5860697"/>
            <a:ext cx="138535" cy="32488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4" name="Google Shape;2224;p38"/>
          <p:cNvSpPr/>
          <p:nvPr/>
        </p:nvSpPr>
        <p:spPr>
          <a:xfrm flipH="1">
            <a:off x="739229" y="6061863"/>
            <a:ext cx="26924" cy="123743"/>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5" name="Google Shape;2225;p38"/>
          <p:cNvSpPr/>
          <p:nvPr/>
        </p:nvSpPr>
        <p:spPr>
          <a:xfrm flipH="1">
            <a:off x="933816" y="5837727"/>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6" name="Google Shape;2226;p38"/>
          <p:cNvSpPr/>
          <p:nvPr/>
        </p:nvSpPr>
        <p:spPr>
          <a:xfrm flipH="1">
            <a:off x="868700" y="5956084"/>
            <a:ext cx="103767" cy="24335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7" name="Google Shape;2227;p38"/>
          <p:cNvSpPr/>
          <p:nvPr/>
        </p:nvSpPr>
        <p:spPr>
          <a:xfrm flipH="1">
            <a:off x="953111" y="6106733"/>
            <a:ext cx="20167" cy="926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8" name="Google Shape;2228;p38"/>
          <p:cNvSpPr/>
          <p:nvPr/>
        </p:nvSpPr>
        <p:spPr>
          <a:xfrm flipH="1">
            <a:off x="1104109"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9" name="Google Shape;2229;p38"/>
          <p:cNvSpPr/>
          <p:nvPr/>
        </p:nvSpPr>
        <p:spPr>
          <a:xfrm flipH="1">
            <a:off x="1178082" y="6065970"/>
            <a:ext cx="50977" cy="11955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0" name="Google Shape;2230;p38"/>
          <p:cNvSpPr/>
          <p:nvPr/>
        </p:nvSpPr>
        <p:spPr>
          <a:xfrm flipH="1">
            <a:off x="153033" y="5829629"/>
            <a:ext cx="154047" cy="361655"/>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1" name="Google Shape;2231;p38"/>
          <p:cNvSpPr/>
          <p:nvPr/>
        </p:nvSpPr>
        <p:spPr>
          <a:xfrm flipH="1">
            <a:off x="69705"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2" name="Google Shape;2232;p38"/>
          <p:cNvSpPr/>
          <p:nvPr/>
        </p:nvSpPr>
        <p:spPr>
          <a:xfrm flipH="1">
            <a:off x="1255556" y="6012138"/>
            <a:ext cx="73960" cy="17344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3" name="Google Shape;2233;p38"/>
          <p:cNvSpPr/>
          <p:nvPr/>
        </p:nvSpPr>
        <p:spPr>
          <a:xfrm>
            <a:off x="9326639" y="133539"/>
            <a:ext cx="1691005" cy="31630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34" name="Google Shape;2234;p38"/>
          <p:cNvGrpSpPr/>
          <p:nvPr/>
        </p:nvGrpSpPr>
        <p:grpSpPr>
          <a:xfrm>
            <a:off x="10292801" y="0"/>
            <a:ext cx="1899232" cy="1462688"/>
            <a:chOff x="7719601" y="0"/>
            <a:chExt cx="1424424" cy="1097016"/>
          </a:xfrm>
        </p:grpSpPr>
        <p:sp>
          <p:nvSpPr>
            <p:cNvPr id="2235" name="Google Shape;2235;p38"/>
            <p:cNvSpPr/>
            <p:nvPr/>
          </p:nvSpPr>
          <p:spPr>
            <a:xfrm>
              <a:off x="7719601" y="219"/>
              <a:ext cx="1424424" cy="1096797"/>
            </a:xfrm>
            <a:custGeom>
              <a:avLst/>
              <a:gdLst/>
              <a:ahLst/>
              <a:cxnLst/>
              <a:rect l="l" t="t" r="r" b="b"/>
              <a:pathLst>
                <a:path w="52029" h="40062" extrusionOk="0">
                  <a:moveTo>
                    <a:pt x="3658" y="1"/>
                  </a:moveTo>
                  <a:cubicBezTo>
                    <a:pt x="3000" y="501"/>
                    <a:pt x="2384" y="1042"/>
                    <a:pt x="1875" y="1700"/>
                  </a:cubicBezTo>
                  <a:cubicBezTo>
                    <a:pt x="526" y="3417"/>
                    <a:pt x="1" y="5983"/>
                    <a:pt x="1234" y="7790"/>
                  </a:cubicBezTo>
                  <a:cubicBezTo>
                    <a:pt x="2129" y="9104"/>
                    <a:pt x="3495" y="9605"/>
                    <a:pt x="5028" y="9605"/>
                  </a:cubicBezTo>
                  <a:cubicBezTo>
                    <a:pt x="6664" y="9605"/>
                    <a:pt x="8489" y="9035"/>
                    <a:pt x="10132" y="8274"/>
                  </a:cubicBezTo>
                  <a:lnTo>
                    <a:pt x="10132" y="8274"/>
                  </a:lnTo>
                  <a:cubicBezTo>
                    <a:pt x="8249" y="9865"/>
                    <a:pt x="7649" y="13047"/>
                    <a:pt x="9257" y="15022"/>
                  </a:cubicBezTo>
                  <a:cubicBezTo>
                    <a:pt x="10127" y="16082"/>
                    <a:pt x="11471" y="16583"/>
                    <a:pt x="12831" y="16583"/>
                  </a:cubicBezTo>
                  <a:cubicBezTo>
                    <a:pt x="14633" y="16583"/>
                    <a:pt x="16463" y="15701"/>
                    <a:pt x="17246" y="14072"/>
                  </a:cubicBezTo>
                  <a:lnTo>
                    <a:pt x="17246" y="14072"/>
                  </a:lnTo>
                  <a:cubicBezTo>
                    <a:pt x="16272" y="17205"/>
                    <a:pt x="15788" y="21554"/>
                    <a:pt x="18796" y="22911"/>
                  </a:cubicBezTo>
                  <a:cubicBezTo>
                    <a:pt x="19276" y="23127"/>
                    <a:pt x="19774" y="23222"/>
                    <a:pt x="20275" y="23222"/>
                  </a:cubicBezTo>
                  <a:cubicBezTo>
                    <a:pt x="21931" y="23222"/>
                    <a:pt x="23628" y="22185"/>
                    <a:pt x="24894" y="20995"/>
                  </a:cubicBezTo>
                  <a:cubicBezTo>
                    <a:pt x="26536" y="19446"/>
                    <a:pt x="27993" y="17521"/>
                    <a:pt x="30143" y="16805"/>
                  </a:cubicBezTo>
                  <a:lnTo>
                    <a:pt x="30143" y="16805"/>
                  </a:lnTo>
                  <a:cubicBezTo>
                    <a:pt x="27535" y="18071"/>
                    <a:pt x="28360" y="22453"/>
                    <a:pt x="30959" y="23720"/>
                  </a:cubicBezTo>
                  <a:cubicBezTo>
                    <a:pt x="31817" y="24135"/>
                    <a:pt x="32732" y="24310"/>
                    <a:pt x="33665" y="24310"/>
                  </a:cubicBezTo>
                  <a:cubicBezTo>
                    <a:pt x="35331" y="24310"/>
                    <a:pt x="37053" y="23751"/>
                    <a:pt x="38607" y="23003"/>
                  </a:cubicBezTo>
                  <a:lnTo>
                    <a:pt x="38607" y="23003"/>
                  </a:lnTo>
                  <a:cubicBezTo>
                    <a:pt x="36450" y="24278"/>
                    <a:pt x="35308" y="27194"/>
                    <a:pt x="36366" y="29460"/>
                  </a:cubicBezTo>
                  <a:cubicBezTo>
                    <a:pt x="37095" y="31022"/>
                    <a:pt x="38857" y="31945"/>
                    <a:pt x="40560" y="31945"/>
                  </a:cubicBezTo>
                  <a:cubicBezTo>
                    <a:pt x="41309" y="31945"/>
                    <a:pt x="42047" y="31766"/>
                    <a:pt x="42681" y="31384"/>
                  </a:cubicBezTo>
                  <a:lnTo>
                    <a:pt x="42681" y="31384"/>
                  </a:lnTo>
                  <a:cubicBezTo>
                    <a:pt x="40873" y="33034"/>
                    <a:pt x="40815" y="36291"/>
                    <a:pt x="42498" y="38157"/>
                  </a:cubicBezTo>
                  <a:cubicBezTo>
                    <a:pt x="43663" y="39442"/>
                    <a:pt x="45396" y="40061"/>
                    <a:pt x="47151" y="40061"/>
                  </a:cubicBezTo>
                  <a:cubicBezTo>
                    <a:pt x="48206" y="40061"/>
                    <a:pt x="49269" y="39837"/>
                    <a:pt x="50221" y="39399"/>
                  </a:cubicBezTo>
                  <a:cubicBezTo>
                    <a:pt x="50871" y="39091"/>
                    <a:pt x="51479" y="38707"/>
                    <a:pt x="52029" y="38257"/>
                  </a:cubicBezTo>
                  <a:lnTo>
                    <a:pt x="520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38"/>
            <p:cNvSpPr/>
            <p:nvPr/>
          </p:nvSpPr>
          <p:spPr>
            <a:xfrm>
              <a:off x="7719601" y="0"/>
              <a:ext cx="1424424" cy="1096633"/>
            </a:xfrm>
            <a:custGeom>
              <a:avLst/>
              <a:gdLst/>
              <a:ahLst/>
              <a:cxnLst/>
              <a:rect l="l" t="t" r="r" b="b"/>
              <a:pathLst>
                <a:path w="52029" h="40056" extrusionOk="0">
                  <a:moveTo>
                    <a:pt x="3658" y="1"/>
                  </a:moveTo>
                  <a:cubicBezTo>
                    <a:pt x="3000" y="500"/>
                    <a:pt x="2384" y="1042"/>
                    <a:pt x="1875" y="1692"/>
                  </a:cubicBezTo>
                  <a:cubicBezTo>
                    <a:pt x="526" y="3416"/>
                    <a:pt x="1" y="5974"/>
                    <a:pt x="1226" y="7790"/>
                  </a:cubicBezTo>
                  <a:cubicBezTo>
                    <a:pt x="2123" y="9103"/>
                    <a:pt x="3490" y="9604"/>
                    <a:pt x="5023" y="9604"/>
                  </a:cubicBezTo>
                  <a:cubicBezTo>
                    <a:pt x="6660" y="9604"/>
                    <a:pt x="8487" y="9031"/>
                    <a:pt x="10132" y="8265"/>
                  </a:cubicBezTo>
                  <a:lnTo>
                    <a:pt x="10132" y="8265"/>
                  </a:lnTo>
                  <a:cubicBezTo>
                    <a:pt x="8249" y="9856"/>
                    <a:pt x="7641" y="13047"/>
                    <a:pt x="9257" y="15013"/>
                  </a:cubicBezTo>
                  <a:cubicBezTo>
                    <a:pt x="10127" y="16077"/>
                    <a:pt x="11473" y="16581"/>
                    <a:pt x="12833" y="16581"/>
                  </a:cubicBezTo>
                  <a:cubicBezTo>
                    <a:pt x="14635" y="16581"/>
                    <a:pt x="16463" y="15697"/>
                    <a:pt x="17246" y="14063"/>
                  </a:cubicBezTo>
                  <a:lnTo>
                    <a:pt x="17246" y="14063"/>
                  </a:lnTo>
                  <a:cubicBezTo>
                    <a:pt x="16263" y="17204"/>
                    <a:pt x="15788" y="21553"/>
                    <a:pt x="18796" y="22911"/>
                  </a:cubicBezTo>
                  <a:cubicBezTo>
                    <a:pt x="19276" y="23126"/>
                    <a:pt x="19774" y="23221"/>
                    <a:pt x="20275" y="23221"/>
                  </a:cubicBezTo>
                  <a:cubicBezTo>
                    <a:pt x="21931" y="23221"/>
                    <a:pt x="23628" y="22184"/>
                    <a:pt x="24894" y="20995"/>
                  </a:cubicBezTo>
                  <a:cubicBezTo>
                    <a:pt x="26536" y="19437"/>
                    <a:pt x="27993" y="17513"/>
                    <a:pt x="30143" y="16804"/>
                  </a:cubicBezTo>
                  <a:lnTo>
                    <a:pt x="30143" y="16804"/>
                  </a:lnTo>
                  <a:cubicBezTo>
                    <a:pt x="27535" y="18062"/>
                    <a:pt x="28360" y="22453"/>
                    <a:pt x="30959" y="23719"/>
                  </a:cubicBezTo>
                  <a:cubicBezTo>
                    <a:pt x="31817" y="24135"/>
                    <a:pt x="32732" y="24310"/>
                    <a:pt x="33665" y="24310"/>
                  </a:cubicBezTo>
                  <a:cubicBezTo>
                    <a:pt x="35331" y="24310"/>
                    <a:pt x="37053" y="23751"/>
                    <a:pt x="38607" y="23003"/>
                  </a:cubicBezTo>
                  <a:lnTo>
                    <a:pt x="38607" y="23003"/>
                  </a:lnTo>
                  <a:cubicBezTo>
                    <a:pt x="36450" y="24269"/>
                    <a:pt x="35308" y="27185"/>
                    <a:pt x="36366" y="29459"/>
                  </a:cubicBezTo>
                  <a:cubicBezTo>
                    <a:pt x="37095" y="31021"/>
                    <a:pt x="38857" y="31945"/>
                    <a:pt x="40560" y="31945"/>
                  </a:cubicBezTo>
                  <a:cubicBezTo>
                    <a:pt x="41309" y="31945"/>
                    <a:pt x="42047" y="31766"/>
                    <a:pt x="42681" y="31384"/>
                  </a:cubicBezTo>
                  <a:lnTo>
                    <a:pt x="42681" y="31384"/>
                  </a:lnTo>
                  <a:cubicBezTo>
                    <a:pt x="40873" y="33033"/>
                    <a:pt x="40815" y="36291"/>
                    <a:pt x="42498" y="38157"/>
                  </a:cubicBezTo>
                  <a:cubicBezTo>
                    <a:pt x="43661" y="39439"/>
                    <a:pt x="45390" y="40055"/>
                    <a:pt x="47140" y="40055"/>
                  </a:cubicBezTo>
                  <a:cubicBezTo>
                    <a:pt x="48199" y="40055"/>
                    <a:pt x="49266" y="39830"/>
                    <a:pt x="50221" y="39390"/>
                  </a:cubicBezTo>
                  <a:cubicBezTo>
                    <a:pt x="50871" y="39090"/>
                    <a:pt x="51479" y="38707"/>
                    <a:pt x="52029" y="38265"/>
                  </a:cubicBezTo>
                  <a:lnTo>
                    <a:pt x="52029" y="36291"/>
                  </a:lnTo>
                  <a:cubicBezTo>
                    <a:pt x="51636" y="36352"/>
                    <a:pt x="51237" y="36384"/>
                    <a:pt x="50840" y="36384"/>
                  </a:cubicBezTo>
                  <a:cubicBezTo>
                    <a:pt x="49083" y="36384"/>
                    <a:pt x="47351" y="35774"/>
                    <a:pt x="46189" y="34483"/>
                  </a:cubicBezTo>
                  <a:cubicBezTo>
                    <a:pt x="44497" y="32617"/>
                    <a:pt x="44564" y="29359"/>
                    <a:pt x="46364" y="27710"/>
                  </a:cubicBezTo>
                  <a:lnTo>
                    <a:pt x="46364" y="27710"/>
                  </a:lnTo>
                  <a:cubicBezTo>
                    <a:pt x="45728" y="28093"/>
                    <a:pt x="44990" y="28272"/>
                    <a:pt x="44240" y="28272"/>
                  </a:cubicBezTo>
                  <a:cubicBezTo>
                    <a:pt x="42543" y="28272"/>
                    <a:pt x="40791" y="27352"/>
                    <a:pt x="40057" y="25785"/>
                  </a:cubicBezTo>
                  <a:cubicBezTo>
                    <a:pt x="38991" y="23511"/>
                    <a:pt x="40140" y="20587"/>
                    <a:pt x="42290" y="19320"/>
                  </a:cubicBezTo>
                  <a:lnTo>
                    <a:pt x="42290" y="19320"/>
                  </a:lnTo>
                  <a:cubicBezTo>
                    <a:pt x="40735" y="20068"/>
                    <a:pt x="39012" y="20631"/>
                    <a:pt x="37348" y="20631"/>
                  </a:cubicBezTo>
                  <a:cubicBezTo>
                    <a:pt x="36417" y="20631"/>
                    <a:pt x="35505" y="20455"/>
                    <a:pt x="34650" y="20037"/>
                  </a:cubicBezTo>
                  <a:cubicBezTo>
                    <a:pt x="32042" y="18762"/>
                    <a:pt x="31226" y="14380"/>
                    <a:pt x="33825" y="13122"/>
                  </a:cubicBezTo>
                  <a:lnTo>
                    <a:pt x="33825" y="13122"/>
                  </a:lnTo>
                  <a:cubicBezTo>
                    <a:pt x="31684" y="13830"/>
                    <a:pt x="30226" y="15755"/>
                    <a:pt x="28577" y="17304"/>
                  </a:cubicBezTo>
                  <a:cubicBezTo>
                    <a:pt x="27319" y="18498"/>
                    <a:pt x="25621" y="19535"/>
                    <a:pt x="23971" y="19535"/>
                  </a:cubicBezTo>
                  <a:cubicBezTo>
                    <a:pt x="23467" y="19535"/>
                    <a:pt x="22968" y="19439"/>
                    <a:pt x="22487" y="19220"/>
                  </a:cubicBezTo>
                  <a:cubicBezTo>
                    <a:pt x="19479" y="17879"/>
                    <a:pt x="19954" y="13530"/>
                    <a:pt x="20937" y="10381"/>
                  </a:cubicBezTo>
                  <a:lnTo>
                    <a:pt x="20937" y="10381"/>
                  </a:lnTo>
                  <a:cubicBezTo>
                    <a:pt x="20150" y="12017"/>
                    <a:pt x="18323" y="12897"/>
                    <a:pt x="16524" y="12897"/>
                  </a:cubicBezTo>
                  <a:cubicBezTo>
                    <a:pt x="15162" y="12897"/>
                    <a:pt x="13816" y="12393"/>
                    <a:pt x="12947" y="11331"/>
                  </a:cubicBezTo>
                  <a:cubicBezTo>
                    <a:pt x="11331" y="9365"/>
                    <a:pt x="11948" y="6182"/>
                    <a:pt x="13822" y="4591"/>
                  </a:cubicBezTo>
                  <a:lnTo>
                    <a:pt x="13822" y="4591"/>
                  </a:lnTo>
                  <a:cubicBezTo>
                    <a:pt x="12174" y="5357"/>
                    <a:pt x="10349" y="5930"/>
                    <a:pt x="8713" y="5930"/>
                  </a:cubicBezTo>
                  <a:cubicBezTo>
                    <a:pt x="7183" y="5930"/>
                    <a:pt x="5818" y="5429"/>
                    <a:pt x="4916" y="4116"/>
                  </a:cubicBezTo>
                  <a:cubicBezTo>
                    <a:pt x="4108" y="2916"/>
                    <a:pt x="4066" y="1392"/>
                    <a:pt x="45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7" name="Google Shape;2237;p38"/>
          <p:cNvGrpSpPr/>
          <p:nvPr/>
        </p:nvGrpSpPr>
        <p:grpSpPr>
          <a:xfrm rot="10800000">
            <a:off x="11236138" y="133524"/>
            <a:ext cx="865036" cy="551904"/>
            <a:chOff x="-917837" y="810550"/>
            <a:chExt cx="3291615" cy="2100092"/>
          </a:xfrm>
        </p:grpSpPr>
        <p:sp>
          <p:nvSpPr>
            <p:cNvPr id="2238" name="Google Shape;2238;p38"/>
            <p:cNvSpPr/>
            <p:nvPr/>
          </p:nvSpPr>
          <p:spPr>
            <a:xfrm>
              <a:off x="-917837" y="810550"/>
              <a:ext cx="3291608" cy="2100087"/>
            </a:xfrm>
            <a:custGeom>
              <a:avLst/>
              <a:gdLst/>
              <a:ahLst/>
              <a:cxnLst/>
              <a:rect l="l" t="t" r="r" b="b"/>
              <a:pathLst>
                <a:path w="19462" h="12417" extrusionOk="0">
                  <a:moveTo>
                    <a:pt x="9611" y="1"/>
                  </a:moveTo>
                  <a:cubicBezTo>
                    <a:pt x="9349" y="1"/>
                    <a:pt x="9089" y="56"/>
                    <a:pt x="8848" y="178"/>
                  </a:cubicBezTo>
                  <a:cubicBezTo>
                    <a:pt x="7556" y="819"/>
                    <a:pt x="7515" y="2602"/>
                    <a:pt x="7648" y="4043"/>
                  </a:cubicBezTo>
                  <a:cubicBezTo>
                    <a:pt x="6940" y="2236"/>
                    <a:pt x="5415" y="778"/>
                    <a:pt x="3566" y="170"/>
                  </a:cubicBezTo>
                  <a:cubicBezTo>
                    <a:pt x="3352" y="95"/>
                    <a:pt x="3105" y="47"/>
                    <a:pt x="2870" y="47"/>
                  </a:cubicBezTo>
                  <a:cubicBezTo>
                    <a:pt x="2500" y="47"/>
                    <a:pt x="2159" y="165"/>
                    <a:pt x="2016" y="486"/>
                  </a:cubicBezTo>
                  <a:cubicBezTo>
                    <a:pt x="1891" y="769"/>
                    <a:pt x="1983" y="1103"/>
                    <a:pt x="2108" y="1394"/>
                  </a:cubicBezTo>
                  <a:cubicBezTo>
                    <a:pt x="2649" y="2636"/>
                    <a:pt x="3724" y="3652"/>
                    <a:pt x="4999" y="4135"/>
                  </a:cubicBezTo>
                  <a:cubicBezTo>
                    <a:pt x="4082" y="3894"/>
                    <a:pt x="3133" y="3752"/>
                    <a:pt x="2183" y="3685"/>
                  </a:cubicBezTo>
                  <a:cubicBezTo>
                    <a:pt x="2060" y="3676"/>
                    <a:pt x="1935" y="3671"/>
                    <a:pt x="1810" y="3671"/>
                  </a:cubicBezTo>
                  <a:cubicBezTo>
                    <a:pt x="1348" y="3671"/>
                    <a:pt x="886" y="3750"/>
                    <a:pt x="558" y="4052"/>
                  </a:cubicBezTo>
                  <a:cubicBezTo>
                    <a:pt x="0" y="4560"/>
                    <a:pt x="100" y="5526"/>
                    <a:pt x="583" y="6126"/>
                  </a:cubicBezTo>
                  <a:cubicBezTo>
                    <a:pt x="1133" y="6809"/>
                    <a:pt x="2508" y="7609"/>
                    <a:pt x="3399" y="7626"/>
                  </a:cubicBezTo>
                  <a:cubicBezTo>
                    <a:pt x="3405" y="7626"/>
                    <a:pt x="3412" y="7626"/>
                    <a:pt x="3418" y="7626"/>
                  </a:cubicBezTo>
                  <a:cubicBezTo>
                    <a:pt x="4116" y="7626"/>
                    <a:pt x="4734" y="7226"/>
                    <a:pt x="5295" y="6781"/>
                  </a:cubicBezTo>
                  <a:lnTo>
                    <a:pt x="5295" y="6781"/>
                  </a:lnTo>
                  <a:cubicBezTo>
                    <a:pt x="4766" y="7247"/>
                    <a:pt x="4352" y="7837"/>
                    <a:pt x="3957" y="8426"/>
                  </a:cubicBezTo>
                  <a:cubicBezTo>
                    <a:pt x="3757" y="8726"/>
                    <a:pt x="3549" y="9050"/>
                    <a:pt x="3499" y="9409"/>
                  </a:cubicBezTo>
                  <a:cubicBezTo>
                    <a:pt x="3352" y="10418"/>
                    <a:pt x="4492" y="11298"/>
                    <a:pt x="5437" y="11298"/>
                  </a:cubicBezTo>
                  <a:cubicBezTo>
                    <a:pt x="5506" y="11298"/>
                    <a:pt x="5574" y="11293"/>
                    <a:pt x="5640" y="11283"/>
                  </a:cubicBezTo>
                  <a:cubicBezTo>
                    <a:pt x="6590" y="11167"/>
                    <a:pt x="7331" y="10300"/>
                    <a:pt x="7581" y="9425"/>
                  </a:cubicBezTo>
                  <a:cubicBezTo>
                    <a:pt x="7723" y="8926"/>
                    <a:pt x="7715" y="8392"/>
                    <a:pt x="7673" y="7876"/>
                  </a:cubicBezTo>
                  <a:lnTo>
                    <a:pt x="7673" y="7876"/>
                  </a:lnTo>
                  <a:cubicBezTo>
                    <a:pt x="8081" y="8776"/>
                    <a:pt x="8581" y="9634"/>
                    <a:pt x="9148" y="10433"/>
                  </a:cubicBezTo>
                  <a:cubicBezTo>
                    <a:pt x="9681" y="11167"/>
                    <a:pt x="10497" y="11558"/>
                    <a:pt x="11247" y="12058"/>
                  </a:cubicBezTo>
                  <a:cubicBezTo>
                    <a:pt x="11523" y="12240"/>
                    <a:pt x="11894" y="12416"/>
                    <a:pt x="12211" y="12416"/>
                  </a:cubicBezTo>
                  <a:cubicBezTo>
                    <a:pt x="12400" y="12416"/>
                    <a:pt x="12570" y="12353"/>
                    <a:pt x="12688" y="12191"/>
                  </a:cubicBezTo>
                  <a:cubicBezTo>
                    <a:pt x="12230" y="10450"/>
                    <a:pt x="11164" y="8884"/>
                    <a:pt x="9706" y="7817"/>
                  </a:cubicBezTo>
                  <a:lnTo>
                    <a:pt x="9706" y="7817"/>
                  </a:lnTo>
                  <a:cubicBezTo>
                    <a:pt x="11847" y="8326"/>
                    <a:pt x="14046" y="8634"/>
                    <a:pt x="16254" y="8717"/>
                  </a:cubicBezTo>
                  <a:cubicBezTo>
                    <a:pt x="16345" y="8721"/>
                    <a:pt x="16431" y="8723"/>
                    <a:pt x="16512" y="8723"/>
                  </a:cubicBezTo>
                  <a:cubicBezTo>
                    <a:pt x="19461" y="8723"/>
                    <a:pt x="15530" y="6407"/>
                    <a:pt x="14638" y="6010"/>
                  </a:cubicBezTo>
                  <a:cubicBezTo>
                    <a:pt x="16421" y="5029"/>
                    <a:pt x="14629" y="4298"/>
                    <a:pt x="12846" y="4298"/>
                  </a:cubicBezTo>
                  <a:cubicBezTo>
                    <a:pt x="11990" y="4298"/>
                    <a:pt x="11136" y="4466"/>
                    <a:pt x="10680" y="4856"/>
                  </a:cubicBezTo>
                  <a:lnTo>
                    <a:pt x="10680" y="4856"/>
                  </a:lnTo>
                  <a:cubicBezTo>
                    <a:pt x="11572" y="4046"/>
                    <a:pt x="12100" y="2759"/>
                    <a:pt x="11755" y="1602"/>
                  </a:cubicBezTo>
                  <a:cubicBezTo>
                    <a:pt x="11476" y="688"/>
                    <a:pt x="10531" y="1"/>
                    <a:pt x="9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38"/>
            <p:cNvSpPr/>
            <p:nvPr/>
          </p:nvSpPr>
          <p:spPr>
            <a:xfrm>
              <a:off x="436224" y="1551344"/>
              <a:ext cx="1937553" cy="1359298"/>
            </a:xfrm>
            <a:custGeom>
              <a:avLst/>
              <a:gdLst/>
              <a:ahLst/>
              <a:cxnLst/>
              <a:rect l="l" t="t" r="r" b="b"/>
              <a:pathLst>
                <a:path w="11456" h="8037" extrusionOk="0">
                  <a:moveTo>
                    <a:pt x="5740" y="0"/>
                  </a:moveTo>
                  <a:cubicBezTo>
                    <a:pt x="4827" y="0"/>
                    <a:pt x="4105" y="628"/>
                    <a:pt x="3153" y="628"/>
                  </a:cubicBezTo>
                  <a:cubicBezTo>
                    <a:pt x="3008" y="628"/>
                    <a:pt x="2857" y="614"/>
                    <a:pt x="2700" y="580"/>
                  </a:cubicBezTo>
                  <a:lnTo>
                    <a:pt x="2700" y="580"/>
                  </a:lnTo>
                  <a:cubicBezTo>
                    <a:pt x="3099" y="847"/>
                    <a:pt x="3516" y="1113"/>
                    <a:pt x="3933" y="1388"/>
                  </a:cubicBezTo>
                  <a:cubicBezTo>
                    <a:pt x="4158" y="1521"/>
                    <a:pt x="4407" y="1738"/>
                    <a:pt x="4341" y="1988"/>
                  </a:cubicBezTo>
                  <a:cubicBezTo>
                    <a:pt x="4280" y="2217"/>
                    <a:pt x="4045" y="2289"/>
                    <a:pt x="3803" y="2289"/>
                  </a:cubicBezTo>
                  <a:cubicBezTo>
                    <a:pt x="3711" y="2289"/>
                    <a:pt x="3618" y="2279"/>
                    <a:pt x="3533" y="2263"/>
                  </a:cubicBezTo>
                  <a:cubicBezTo>
                    <a:pt x="2683" y="2096"/>
                    <a:pt x="1850" y="1846"/>
                    <a:pt x="1058" y="1505"/>
                  </a:cubicBezTo>
                  <a:lnTo>
                    <a:pt x="1058" y="1505"/>
                  </a:lnTo>
                  <a:cubicBezTo>
                    <a:pt x="1375" y="2179"/>
                    <a:pt x="1675" y="2971"/>
                    <a:pt x="1350" y="3646"/>
                  </a:cubicBezTo>
                  <a:cubicBezTo>
                    <a:pt x="1292" y="3796"/>
                    <a:pt x="1183" y="3937"/>
                    <a:pt x="1042" y="4004"/>
                  </a:cubicBezTo>
                  <a:cubicBezTo>
                    <a:pt x="977" y="4033"/>
                    <a:pt x="912" y="4047"/>
                    <a:pt x="848" y="4047"/>
                  </a:cubicBezTo>
                  <a:cubicBezTo>
                    <a:pt x="526" y="4047"/>
                    <a:pt x="208" y="3722"/>
                    <a:pt x="0" y="3437"/>
                  </a:cubicBezTo>
                  <a:lnTo>
                    <a:pt x="0" y="3437"/>
                  </a:lnTo>
                  <a:cubicBezTo>
                    <a:pt x="950" y="5379"/>
                    <a:pt x="1417" y="6470"/>
                    <a:pt x="3241" y="7678"/>
                  </a:cubicBezTo>
                  <a:cubicBezTo>
                    <a:pt x="3517" y="7860"/>
                    <a:pt x="3888" y="8036"/>
                    <a:pt x="4205" y="8036"/>
                  </a:cubicBezTo>
                  <a:cubicBezTo>
                    <a:pt x="4394" y="8036"/>
                    <a:pt x="4564" y="7973"/>
                    <a:pt x="4682" y="7811"/>
                  </a:cubicBezTo>
                  <a:cubicBezTo>
                    <a:pt x="4224" y="6070"/>
                    <a:pt x="3158" y="4504"/>
                    <a:pt x="1700" y="3437"/>
                  </a:cubicBezTo>
                  <a:lnTo>
                    <a:pt x="1700" y="3437"/>
                  </a:lnTo>
                  <a:cubicBezTo>
                    <a:pt x="3841" y="3946"/>
                    <a:pt x="6040" y="4254"/>
                    <a:pt x="8248" y="4337"/>
                  </a:cubicBezTo>
                  <a:cubicBezTo>
                    <a:pt x="8339" y="4341"/>
                    <a:pt x="8425" y="4343"/>
                    <a:pt x="8506" y="4343"/>
                  </a:cubicBezTo>
                  <a:cubicBezTo>
                    <a:pt x="11455" y="4343"/>
                    <a:pt x="7524" y="2027"/>
                    <a:pt x="6632" y="1621"/>
                  </a:cubicBezTo>
                  <a:lnTo>
                    <a:pt x="6632" y="1621"/>
                  </a:lnTo>
                  <a:cubicBezTo>
                    <a:pt x="6648" y="1628"/>
                    <a:pt x="6665" y="1631"/>
                    <a:pt x="6682" y="1631"/>
                  </a:cubicBezTo>
                  <a:cubicBezTo>
                    <a:pt x="6939" y="1631"/>
                    <a:pt x="7388" y="997"/>
                    <a:pt x="7365" y="772"/>
                  </a:cubicBezTo>
                  <a:cubicBezTo>
                    <a:pt x="7307" y="347"/>
                    <a:pt x="6657" y="188"/>
                    <a:pt x="6324" y="88"/>
                  </a:cubicBezTo>
                  <a:cubicBezTo>
                    <a:pt x="6119" y="26"/>
                    <a:pt x="5926" y="0"/>
                    <a:pt x="57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38"/>
            <p:cNvSpPr/>
            <p:nvPr/>
          </p:nvSpPr>
          <p:spPr>
            <a:xfrm>
              <a:off x="109294" y="1640983"/>
              <a:ext cx="766666" cy="360416"/>
            </a:xfrm>
            <a:custGeom>
              <a:avLst/>
              <a:gdLst/>
              <a:ahLst/>
              <a:cxnLst/>
              <a:rect l="l" t="t" r="r" b="b"/>
              <a:pathLst>
                <a:path w="4533" h="2131" extrusionOk="0">
                  <a:moveTo>
                    <a:pt x="1530" y="0"/>
                  </a:moveTo>
                  <a:cubicBezTo>
                    <a:pt x="1187" y="0"/>
                    <a:pt x="888" y="84"/>
                    <a:pt x="700" y="317"/>
                  </a:cubicBezTo>
                  <a:cubicBezTo>
                    <a:pt x="0" y="1175"/>
                    <a:pt x="1483" y="1799"/>
                    <a:pt x="2167" y="2008"/>
                  </a:cubicBezTo>
                  <a:cubicBezTo>
                    <a:pt x="2434" y="2084"/>
                    <a:pt x="2715" y="2130"/>
                    <a:pt x="2992" y="2130"/>
                  </a:cubicBezTo>
                  <a:cubicBezTo>
                    <a:pt x="3380" y="2130"/>
                    <a:pt x="3758" y="2040"/>
                    <a:pt x="4074" y="1816"/>
                  </a:cubicBezTo>
                  <a:cubicBezTo>
                    <a:pt x="4324" y="1633"/>
                    <a:pt x="4533" y="1316"/>
                    <a:pt x="4433" y="1025"/>
                  </a:cubicBezTo>
                  <a:cubicBezTo>
                    <a:pt x="4341" y="758"/>
                    <a:pt x="4016" y="633"/>
                    <a:pt x="3733" y="550"/>
                  </a:cubicBezTo>
                  <a:cubicBezTo>
                    <a:pt x="3252" y="407"/>
                    <a:pt x="2284"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1" name="Google Shape;2241;p38"/>
          <p:cNvGrpSpPr/>
          <p:nvPr/>
        </p:nvGrpSpPr>
        <p:grpSpPr>
          <a:xfrm>
            <a:off x="10712848" y="459071"/>
            <a:ext cx="655689" cy="418339"/>
            <a:chOff x="-917837" y="810550"/>
            <a:chExt cx="3291615" cy="2100092"/>
          </a:xfrm>
        </p:grpSpPr>
        <p:sp>
          <p:nvSpPr>
            <p:cNvPr id="2242" name="Google Shape;2242;p38"/>
            <p:cNvSpPr/>
            <p:nvPr/>
          </p:nvSpPr>
          <p:spPr>
            <a:xfrm>
              <a:off x="-917837" y="810550"/>
              <a:ext cx="3291608" cy="2100087"/>
            </a:xfrm>
            <a:custGeom>
              <a:avLst/>
              <a:gdLst/>
              <a:ahLst/>
              <a:cxnLst/>
              <a:rect l="l" t="t" r="r" b="b"/>
              <a:pathLst>
                <a:path w="19462" h="12417" extrusionOk="0">
                  <a:moveTo>
                    <a:pt x="9611" y="1"/>
                  </a:moveTo>
                  <a:cubicBezTo>
                    <a:pt x="9349" y="1"/>
                    <a:pt x="9089" y="56"/>
                    <a:pt x="8848" y="178"/>
                  </a:cubicBezTo>
                  <a:cubicBezTo>
                    <a:pt x="7556" y="819"/>
                    <a:pt x="7515" y="2602"/>
                    <a:pt x="7648" y="4043"/>
                  </a:cubicBezTo>
                  <a:cubicBezTo>
                    <a:pt x="6940" y="2236"/>
                    <a:pt x="5415" y="778"/>
                    <a:pt x="3566" y="170"/>
                  </a:cubicBezTo>
                  <a:cubicBezTo>
                    <a:pt x="3352" y="95"/>
                    <a:pt x="3105" y="47"/>
                    <a:pt x="2870" y="47"/>
                  </a:cubicBezTo>
                  <a:cubicBezTo>
                    <a:pt x="2500" y="47"/>
                    <a:pt x="2159" y="165"/>
                    <a:pt x="2016" y="486"/>
                  </a:cubicBezTo>
                  <a:cubicBezTo>
                    <a:pt x="1891" y="769"/>
                    <a:pt x="1983" y="1103"/>
                    <a:pt x="2108" y="1394"/>
                  </a:cubicBezTo>
                  <a:cubicBezTo>
                    <a:pt x="2649" y="2636"/>
                    <a:pt x="3724" y="3652"/>
                    <a:pt x="4999" y="4135"/>
                  </a:cubicBezTo>
                  <a:cubicBezTo>
                    <a:pt x="4082" y="3894"/>
                    <a:pt x="3133" y="3752"/>
                    <a:pt x="2183" y="3685"/>
                  </a:cubicBezTo>
                  <a:cubicBezTo>
                    <a:pt x="2060" y="3676"/>
                    <a:pt x="1935" y="3671"/>
                    <a:pt x="1810" y="3671"/>
                  </a:cubicBezTo>
                  <a:cubicBezTo>
                    <a:pt x="1348" y="3671"/>
                    <a:pt x="886" y="3750"/>
                    <a:pt x="558" y="4052"/>
                  </a:cubicBezTo>
                  <a:cubicBezTo>
                    <a:pt x="0" y="4560"/>
                    <a:pt x="100" y="5526"/>
                    <a:pt x="583" y="6126"/>
                  </a:cubicBezTo>
                  <a:cubicBezTo>
                    <a:pt x="1133" y="6809"/>
                    <a:pt x="2508" y="7609"/>
                    <a:pt x="3399" y="7626"/>
                  </a:cubicBezTo>
                  <a:cubicBezTo>
                    <a:pt x="3405" y="7626"/>
                    <a:pt x="3412" y="7626"/>
                    <a:pt x="3418" y="7626"/>
                  </a:cubicBezTo>
                  <a:cubicBezTo>
                    <a:pt x="4116" y="7626"/>
                    <a:pt x="4734" y="7226"/>
                    <a:pt x="5295" y="6781"/>
                  </a:cubicBezTo>
                  <a:lnTo>
                    <a:pt x="5295" y="6781"/>
                  </a:lnTo>
                  <a:cubicBezTo>
                    <a:pt x="4766" y="7247"/>
                    <a:pt x="4352" y="7837"/>
                    <a:pt x="3957" y="8426"/>
                  </a:cubicBezTo>
                  <a:cubicBezTo>
                    <a:pt x="3757" y="8726"/>
                    <a:pt x="3549" y="9050"/>
                    <a:pt x="3499" y="9409"/>
                  </a:cubicBezTo>
                  <a:cubicBezTo>
                    <a:pt x="3352" y="10418"/>
                    <a:pt x="4492" y="11298"/>
                    <a:pt x="5437" y="11298"/>
                  </a:cubicBezTo>
                  <a:cubicBezTo>
                    <a:pt x="5506" y="11298"/>
                    <a:pt x="5574" y="11293"/>
                    <a:pt x="5640" y="11283"/>
                  </a:cubicBezTo>
                  <a:cubicBezTo>
                    <a:pt x="6590" y="11167"/>
                    <a:pt x="7331" y="10300"/>
                    <a:pt x="7581" y="9425"/>
                  </a:cubicBezTo>
                  <a:cubicBezTo>
                    <a:pt x="7723" y="8926"/>
                    <a:pt x="7715" y="8392"/>
                    <a:pt x="7673" y="7876"/>
                  </a:cubicBezTo>
                  <a:lnTo>
                    <a:pt x="7673" y="7876"/>
                  </a:lnTo>
                  <a:cubicBezTo>
                    <a:pt x="8081" y="8776"/>
                    <a:pt x="8581" y="9634"/>
                    <a:pt x="9148" y="10433"/>
                  </a:cubicBezTo>
                  <a:cubicBezTo>
                    <a:pt x="9681" y="11167"/>
                    <a:pt x="10497" y="11558"/>
                    <a:pt x="11247" y="12058"/>
                  </a:cubicBezTo>
                  <a:cubicBezTo>
                    <a:pt x="11523" y="12240"/>
                    <a:pt x="11894" y="12416"/>
                    <a:pt x="12211" y="12416"/>
                  </a:cubicBezTo>
                  <a:cubicBezTo>
                    <a:pt x="12400" y="12416"/>
                    <a:pt x="12570" y="12353"/>
                    <a:pt x="12688" y="12191"/>
                  </a:cubicBezTo>
                  <a:cubicBezTo>
                    <a:pt x="12230" y="10450"/>
                    <a:pt x="11164" y="8884"/>
                    <a:pt x="9706" y="7817"/>
                  </a:cubicBezTo>
                  <a:lnTo>
                    <a:pt x="9706" y="7817"/>
                  </a:lnTo>
                  <a:cubicBezTo>
                    <a:pt x="11847" y="8326"/>
                    <a:pt x="14046" y="8634"/>
                    <a:pt x="16254" y="8717"/>
                  </a:cubicBezTo>
                  <a:cubicBezTo>
                    <a:pt x="16345" y="8721"/>
                    <a:pt x="16431" y="8723"/>
                    <a:pt x="16512" y="8723"/>
                  </a:cubicBezTo>
                  <a:cubicBezTo>
                    <a:pt x="19461" y="8723"/>
                    <a:pt x="15530" y="6407"/>
                    <a:pt x="14638" y="6010"/>
                  </a:cubicBezTo>
                  <a:cubicBezTo>
                    <a:pt x="16421" y="5029"/>
                    <a:pt x="14629" y="4298"/>
                    <a:pt x="12846" y="4298"/>
                  </a:cubicBezTo>
                  <a:cubicBezTo>
                    <a:pt x="11990" y="4298"/>
                    <a:pt x="11136" y="4466"/>
                    <a:pt x="10680" y="4856"/>
                  </a:cubicBezTo>
                  <a:lnTo>
                    <a:pt x="10680" y="4856"/>
                  </a:lnTo>
                  <a:cubicBezTo>
                    <a:pt x="11572" y="4046"/>
                    <a:pt x="12100" y="2759"/>
                    <a:pt x="11755" y="1602"/>
                  </a:cubicBezTo>
                  <a:cubicBezTo>
                    <a:pt x="11476" y="688"/>
                    <a:pt x="10531" y="1"/>
                    <a:pt x="9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8"/>
            <p:cNvSpPr/>
            <p:nvPr/>
          </p:nvSpPr>
          <p:spPr>
            <a:xfrm>
              <a:off x="436224" y="1551344"/>
              <a:ext cx="1937553" cy="1359298"/>
            </a:xfrm>
            <a:custGeom>
              <a:avLst/>
              <a:gdLst/>
              <a:ahLst/>
              <a:cxnLst/>
              <a:rect l="l" t="t" r="r" b="b"/>
              <a:pathLst>
                <a:path w="11456" h="8037" extrusionOk="0">
                  <a:moveTo>
                    <a:pt x="5740" y="0"/>
                  </a:moveTo>
                  <a:cubicBezTo>
                    <a:pt x="4827" y="0"/>
                    <a:pt x="4105" y="628"/>
                    <a:pt x="3153" y="628"/>
                  </a:cubicBezTo>
                  <a:cubicBezTo>
                    <a:pt x="3008" y="628"/>
                    <a:pt x="2857" y="614"/>
                    <a:pt x="2700" y="580"/>
                  </a:cubicBezTo>
                  <a:lnTo>
                    <a:pt x="2700" y="580"/>
                  </a:lnTo>
                  <a:cubicBezTo>
                    <a:pt x="3099" y="847"/>
                    <a:pt x="3516" y="1113"/>
                    <a:pt x="3933" y="1388"/>
                  </a:cubicBezTo>
                  <a:cubicBezTo>
                    <a:pt x="4158" y="1521"/>
                    <a:pt x="4407" y="1738"/>
                    <a:pt x="4341" y="1988"/>
                  </a:cubicBezTo>
                  <a:cubicBezTo>
                    <a:pt x="4280" y="2217"/>
                    <a:pt x="4045" y="2289"/>
                    <a:pt x="3803" y="2289"/>
                  </a:cubicBezTo>
                  <a:cubicBezTo>
                    <a:pt x="3711" y="2289"/>
                    <a:pt x="3618" y="2279"/>
                    <a:pt x="3533" y="2263"/>
                  </a:cubicBezTo>
                  <a:cubicBezTo>
                    <a:pt x="2683" y="2096"/>
                    <a:pt x="1850" y="1846"/>
                    <a:pt x="1058" y="1505"/>
                  </a:cubicBezTo>
                  <a:lnTo>
                    <a:pt x="1058" y="1505"/>
                  </a:lnTo>
                  <a:cubicBezTo>
                    <a:pt x="1375" y="2179"/>
                    <a:pt x="1675" y="2971"/>
                    <a:pt x="1350" y="3646"/>
                  </a:cubicBezTo>
                  <a:cubicBezTo>
                    <a:pt x="1292" y="3796"/>
                    <a:pt x="1183" y="3937"/>
                    <a:pt x="1042" y="4004"/>
                  </a:cubicBezTo>
                  <a:cubicBezTo>
                    <a:pt x="977" y="4033"/>
                    <a:pt x="912" y="4047"/>
                    <a:pt x="848" y="4047"/>
                  </a:cubicBezTo>
                  <a:cubicBezTo>
                    <a:pt x="526" y="4047"/>
                    <a:pt x="208" y="3722"/>
                    <a:pt x="0" y="3437"/>
                  </a:cubicBezTo>
                  <a:lnTo>
                    <a:pt x="0" y="3437"/>
                  </a:lnTo>
                  <a:cubicBezTo>
                    <a:pt x="950" y="5379"/>
                    <a:pt x="1417" y="6470"/>
                    <a:pt x="3241" y="7678"/>
                  </a:cubicBezTo>
                  <a:cubicBezTo>
                    <a:pt x="3517" y="7860"/>
                    <a:pt x="3888" y="8036"/>
                    <a:pt x="4205" y="8036"/>
                  </a:cubicBezTo>
                  <a:cubicBezTo>
                    <a:pt x="4394" y="8036"/>
                    <a:pt x="4564" y="7973"/>
                    <a:pt x="4682" y="7811"/>
                  </a:cubicBezTo>
                  <a:cubicBezTo>
                    <a:pt x="4224" y="6070"/>
                    <a:pt x="3158" y="4504"/>
                    <a:pt x="1700" y="3437"/>
                  </a:cubicBezTo>
                  <a:lnTo>
                    <a:pt x="1700" y="3437"/>
                  </a:lnTo>
                  <a:cubicBezTo>
                    <a:pt x="3841" y="3946"/>
                    <a:pt x="6040" y="4254"/>
                    <a:pt x="8248" y="4337"/>
                  </a:cubicBezTo>
                  <a:cubicBezTo>
                    <a:pt x="8339" y="4341"/>
                    <a:pt x="8425" y="4343"/>
                    <a:pt x="8506" y="4343"/>
                  </a:cubicBezTo>
                  <a:cubicBezTo>
                    <a:pt x="11455" y="4343"/>
                    <a:pt x="7524" y="2027"/>
                    <a:pt x="6632" y="1621"/>
                  </a:cubicBezTo>
                  <a:lnTo>
                    <a:pt x="6632" y="1621"/>
                  </a:lnTo>
                  <a:cubicBezTo>
                    <a:pt x="6648" y="1628"/>
                    <a:pt x="6665" y="1631"/>
                    <a:pt x="6682" y="1631"/>
                  </a:cubicBezTo>
                  <a:cubicBezTo>
                    <a:pt x="6939" y="1631"/>
                    <a:pt x="7388" y="997"/>
                    <a:pt x="7365" y="772"/>
                  </a:cubicBezTo>
                  <a:cubicBezTo>
                    <a:pt x="7307" y="347"/>
                    <a:pt x="6657" y="188"/>
                    <a:pt x="6324" y="88"/>
                  </a:cubicBezTo>
                  <a:cubicBezTo>
                    <a:pt x="6119" y="26"/>
                    <a:pt x="5926" y="0"/>
                    <a:pt x="57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8"/>
            <p:cNvSpPr/>
            <p:nvPr/>
          </p:nvSpPr>
          <p:spPr>
            <a:xfrm>
              <a:off x="109294" y="1640983"/>
              <a:ext cx="766666" cy="360416"/>
            </a:xfrm>
            <a:custGeom>
              <a:avLst/>
              <a:gdLst/>
              <a:ahLst/>
              <a:cxnLst/>
              <a:rect l="l" t="t" r="r" b="b"/>
              <a:pathLst>
                <a:path w="4533" h="2131" extrusionOk="0">
                  <a:moveTo>
                    <a:pt x="1530" y="0"/>
                  </a:moveTo>
                  <a:cubicBezTo>
                    <a:pt x="1187" y="0"/>
                    <a:pt x="888" y="84"/>
                    <a:pt x="700" y="317"/>
                  </a:cubicBezTo>
                  <a:cubicBezTo>
                    <a:pt x="0" y="1175"/>
                    <a:pt x="1483" y="1799"/>
                    <a:pt x="2167" y="2008"/>
                  </a:cubicBezTo>
                  <a:cubicBezTo>
                    <a:pt x="2434" y="2084"/>
                    <a:pt x="2715" y="2130"/>
                    <a:pt x="2992" y="2130"/>
                  </a:cubicBezTo>
                  <a:cubicBezTo>
                    <a:pt x="3380" y="2130"/>
                    <a:pt x="3758" y="2040"/>
                    <a:pt x="4074" y="1816"/>
                  </a:cubicBezTo>
                  <a:cubicBezTo>
                    <a:pt x="4324" y="1633"/>
                    <a:pt x="4533" y="1316"/>
                    <a:pt x="4433" y="1025"/>
                  </a:cubicBezTo>
                  <a:cubicBezTo>
                    <a:pt x="4341" y="758"/>
                    <a:pt x="4016" y="633"/>
                    <a:pt x="3733" y="550"/>
                  </a:cubicBezTo>
                  <a:cubicBezTo>
                    <a:pt x="3252" y="407"/>
                    <a:pt x="2284"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45" name="Google Shape;2245;p38"/>
          <p:cNvSpPr/>
          <p:nvPr/>
        </p:nvSpPr>
        <p:spPr>
          <a:xfrm>
            <a:off x="-149695" y="1198039"/>
            <a:ext cx="1691005" cy="31630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6" name="Google Shape;2246;p38"/>
          <p:cNvSpPr/>
          <p:nvPr/>
        </p:nvSpPr>
        <p:spPr>
          <a:xfrm>
            <a:off x="1743772" y="133539"/>
            <a:ext cx="1691005" cy="316307"/>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47" name="Google Shape;2247;p38"/>
          <p:cNvGrpSpPr/>
          <p:nvPr/>
        </p:nvGrpSpPr>
        <p:grpSpPr>
          <a:xfrm>
            <a:off x="7426241" y="1197991"/>
            <a:ext cx="3785683" cy="5331589"/>
            <a:chOff x="3649450" y="658046"/>
            <a:chExt cx="2381931" cy="3354607"/>
          </a:xfrm>
        </p:grpSpPr>
        <p:sp>
          <p:nvSpPr>
            <p:cNvPr id="2248" name="Google Shape;2248;p38"/>
            <p:cNvSpPr/>
            <p:nvPr/>
          </p:nvSpPr>
          <p:spPr>
            <a:xfrm>
              <a:off x="4857433" y="666143"/>
              <a:ext cx="464204" cy="198927"/>
            </a:xfrm>
            <a:custGeom>
              <a:avLst/>
              <a:gdLst/>
              <a:ahLst/>
              <a:cxnLst/>
              <a:rect l="l" t="t" r="r" b="b"/>
              <a:pathLst>
                <a:path w="11523" h="4938" extrusionOk="0">
                  <a:moveTo>
                    <a:pt x="9091" y="0"/>
                  </a:moveTo>
                  <a:cubicBezTo>
                    <a:pt x="6873" y="0"/>
                    <a:pt x="4659" y="850"/>
                    <a:pt x="2441" y="850"/>
                  </a:cubicBezTo>
                  <a:cubicBezTo>
                    <a:pt x="1628" y="850"/>
                    <a:pt x="815" y="736"/>
                    <a:pt x="1" y="423"/>
                  </a:cubicBezTo>
                  <a:lnTo>
                    <a:pt x="1" y="4511"/>
                  </a:lnTo>
                  <a:cubicBezTo>
                    <a:pt x="815" y="4823"/>
                    <a:pt x="1628" y="4938"/>
                    <a:pt x="2441" y="4938"/>
                  </a:cubicBezTo>
                  <a:cubicBezTo>
                    <a:pt x="4659" y="4938"/>
                    <a:pt x="6873" y="4088"/>
                    <a:pt x="9091" y="4088"/>
                  </a:cubicBezTo>
                  <a:cubicBezTo>
                    <a:pt x="9901" y="4088"/>
                    <a:pt x="10711" y="4201"/>
                    <a:pt x="11522" y="4511"/>
                  </a:cubicBezTo>
                  <a:cubicBezTo>
                    <a:pt x="10622" y="3499"/>
                    <a:pt x="9721" y="2730"/>
                    <a:pt x="8834" y="2086"/>
                  </a:cubicBezTo>
                  <a:cubicBezTo>
                    <a:pt x="9735" y="1372"/>
                    <a:pt x="10622" y="777"/>
                    <a:pt x="11522" y="423"/>
                  </a:cubicBezTo>
                  <a:cubicBezTo>
                    <a:pt x="10711" y="113"/>
                    <a:pt x="9901" y="0"/>
                    <a:pt x="9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8"/>
            <p:cNvSpPr/>
            <p:nvPr/>
          </p:nvSpPr>
          <p:spPr>
            <a:xfrm>
              <a:off x="4843776" y="658046"/>
              <a:ext cx="29891" cy="419528"/>
            </a:xfrm>
            <a:custGeom>
              <a:avLst/>
              <a:gdLst/>
              <a:ahLst/>
              <a:cxnLst/>
              <a:rect l="l" t="t" r="r" b="b"/>
              <a:pathLst>
                <a:path w="742" h="10414" extrusionOk="0">
                  <a:moveTo>
                    <a:pt x="0" y="1"/>
                  </a:moveTo>
                  <a:lnTo>
                    <a:pt x="0" y="10414"/>
                  </a:lnTo>
                  <a:lnTo>
                    <a:pt x="741" y="10414"/>
                  </a:lnTo>
                  <a:lnTo>
                    <a:pt x="7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8"/>
            <p:cNvSpPr/>
            <p:nvPr/>
          </p:nvSpPr>
          <p:spPr>
            <a:xfrm>
              <a:off x="4579185" y="909263"/>
              <a:ext cx="558793" cy="888405"/>
            </a:xfrm>
            <a:custGeom>
              <a:avLst/>
              <a:gdLst/>
              <a:ahLst/>
              <a:cxnLst/>
              <a:rect l="l" t="t" r="r" b="b"/>
              <a:pathLst>
                <a:path w="13871" h="22053" extrusionOk="0">
                  <a:moveTo>
                    <a:pt x="6942" y="0"/>
                  </a:moveTo>
                  <a:lnTo>
                    <a:pt x="0" y="21575"/>
                  </a:lnTo>
                  <a:lnTo>
                    <a:pt x="6942" y="22053"/>
                  </a:lnTo>
                  <a:lnTo>
                    <a:pt x="13870" y="21575"/>
                  </a:lnTo>
                  <a:lnTo>
                    <a:pt x="69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8"/>
            <p:cNvSpPr/>
            <p:nvPr/>
          </p:nvSpPr>
          <p:spPr>
            <a:xfrm>
              <a:off x="4590062" y="1829168"/>
              <a:ext cx="536475" cy="1805292"/>
            </a:xfrm>
            <a:custGeom>
              <a:avLst/>
              <a:gdLst/>
              <a:ahLst/>
              <a:cxnLst/>
              <a:rect l="l" t="t" r="r" b="b"/>
              <a:pathLst>
                <a:path w="13317" h="44813" extrusionOk="0">
                  <a:moveTo>
                    <a:pt x="0" y="1"/>
                  </a:moveTo>
                  <a:lnTo>
                    <a:pt x="0" y="44813"/>
                  </a:lnTo>
                  <a:lnTo>
                    <a:pt x="13316" y="44813"/>
                  </a:lnTo>
                  <a:lnTo>
                    <a:pt x="13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8"/>
            <p:cNvSpPr/>
            <p:nvPr/>
          </p:nvSpPr>
          <p:spPr>
            <a:xfrm>
              <a:off x="4531447" y="1652882"/>
              <a:ext cx="654833" cy="248639"/>
            </a:xfrm>
            <a:custGeom>
              <a:avLst/>
              <a:gdLst/>
              <a:ahLst/>
              <a:cxnLst/>
              <a:rect l="l" t="t" r="r" b="b"/>
              <a:pathLst>
                <a:path w="16255" h="6172" extrusionOk="0">
                  <a:moveTo>
                    <a:pt x="8577" y="1"/>
                  </a:moveTo>
                  <a:cubicBezTo>
                    <a:pt x="7857" y="1"/>
                    <a:pt x="7139" y="6"/>
                    <a:pt x="6423" y="19"/>
                  </a:cubicBezTo>
                  <a:cubicBezTo>
                    <a:pt x="6437" y="836"/>
                    <a:pt x="6451" y="1654"/>
                    <a:pt x="6457" y="2478"/>
                  </a:cubicBezTo>
                  <a:cubicBezTo>
                    <a:pt x="5467" y="2492"/>
                    <a:pt x="4469" y="2520"/>
                    <a:pt x="3478" y="2555"/>
                  </a:cubicBezTo>
                  <a:cubicBezTo>
                    <a:pt x="3457" y="1730"/>
                    <a:pt x="3423" y="919"/>
                    <a:pt x="3395" y="95"/>
                  </a:cubicBezTo>
                  <a:cubicBezTo>
                    <a:pt x="2259" y="137"/>
                    <a:pt x="1137" y="192"/>
                    <a:pt x="0" y="261"/>
                  </a:cubicBezTo>
                  <a:lnTo>
                    <a:pt x="464" y="6171"/>
                  </a:lnTo>
                  <a:cubicBezTo>
                    <a:pt x="3166" y="6013"/>
                    <a:pt x="5871" y="5933"/>
                    <a:pt x="8577" y="5933"/>
                  </a:cubicBezTo>
                  <a:cubicBezTo>
                    <a:pt x="10972" y="5933"/>
                    <a:pt x="13368" y="5996"/>
                    <a:pt x="15762" y="6123"/>
                  </a:cubicBezTo>
                  <a:lnTo>
                    <a:pt x="16254" y="206"/>
                  </a:lnTo>
                  <a:cubicBezTo>
                    <a:pt x="15125" y="157"/>
                    <a:pt x="13988" y="102"/>
                    <a:pt x="12852" y="67"/>
                  </a:cubicBezTo>
                  <a:cubicBezTo>
                    <a:pt x="12825" y="892"/>
                    <a:pt x="12804" y="1702"/>
                    <a:pt x="12776" y="2527"/>
                  </a:cubicBezTo>
                  <a:cubicBezTo>
                    <a:pt x="11778" y="2499"/>
                    <a:pt x="10781" y="2478"/>
                    <a:pt x="9797" y="2464"/>
                  </a:cubicBezTo>
                  <a:cubicBezTo>
                    <a:pt x="9804" y="1647"/>
                    <a:pt x="9811" y="822"/>
                    <a:pt x="9825" y="5"/>
                  </a:cubicBezTo>
                  <a:cubicBezTo>
                    <a:pt x="9409" y="2"/>
                    <a:pt x="8993" y="1"/>
                    <a:pt x="8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8"/>
            <p:cNvSpPr/>
            <p:nvPr/>
          </p:nvSpPr>
          <p:spPr>
            <a:xfrm>
              <a:off x="4894535" y="2445165"/>
              <a:ext cx="59501" cy="29609"/>
            </a:xfrm>
            <a:custGeom>
              <a:avLst/>
              <a:gdLst/>
              <a:ahLst/>
              <a:cxnLst/>
              <a:rect l="l" t="t" r="r" b="b"/>
              <a:pathLst>
                <a:path w="1477" h="735" extrusionOk="0">
                  <a:moveTo>
                    <a:pt x="1" y="0"/>
                  </a:moveTo>
                  <a:lnTo>
                    <a:pt x="1" y="735"/>
                  </a:lnTo>
                  <a:lnTo>
                    <a:pt x="1477" y="735"/>
                  </a:lnTo>
                  <a:lnTo>
                    <a:pt x="1477"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8"/>
            <p:cNvSpPr/>
            <p:nvPr/>
          </p:nvSpPr>
          <p:spPr>
            <a:xfrm>
              <a:off x="4889822" y="2667618"/>
              <a:ext cx="84035" cy="54465"/>
            </a:xfrm>
            <a:custGeom>
              <a:avLst/>
              <a:gdLst/>
              <a:ahLst/>
              <a:cxnLst/>
              <a:rect l="l" t="t" r="r" b="b"/>
              <a:pathLst>
                <a:path w="2086" h="1352" extrusionOk="0">
                  <a:moveTo>
                    <a:pt x="0" y="0"/>
                  </a:moveTo>
                  <a:lnTo>
                    <a:pt x="0" y="1351"/>
                  </a:lnTo>
                  <a:lnTo>
                    <a:pt x="2086" y="1351"/>
                  </a:lnTo>
                  <a:lnTo>
                    <a:pt x="2086"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8"/>
            <p:cNvSpPr/>
            <p:nvPr/>
          </p:nvSpPr>
          <p:spPr>
            <a:xfrm>
              <a:off x="4701691" y="2569081"/>
              <a:ext cx="113926" cy="49430"/>
            </a:xfrm>
            <a:custGeom>
              <a:avLst/>
              <a:gdLst/>
              <a:ahLst/>
              <a:cxnLst/>
              <a:rect l="l" t="t" r="r" b="b"/>
              <a:pathLst>
                <a:path w="2828" h="1227" extrusionOk="0">
                  <a:moveTo>
                    <a:pt x="1" y="0"/>
                  </a:moveTo>
                  <a:lnTo>
                    <a:pt x="1" y="1227"/>
                  </a:lnTo>
                  <a:lnTo>
                    <a:pt x="2827" y="1227"/>
                  </a:lnTo>
                  <a:lnTo>
                    <a:pt x="2827"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8"/>
            <p:cNvSpPr/>
            <p:nvPr/>
          </p:nvSpPr>
          <p:spPr>
            <a:xfrm>
              <a:off x="4721230" y="2935271"/>
              <a:ext cx="138460" cy="54465"/>
            </a:xfrm>
            <a:custGeom>
              <a:avLst/>
              <a:gdLst/>
              <a:ahLst/>
              <a:cxnLst/>
              <a:rect l="l" t="t" r="r" b="b"/>
              <a:pathLst>
                <a:path w="3437" h="1352" extrusionOk="0">
                  <a:moveTo>
                    <a:pt x="1" y="0"/>
                  </a:moveTo>
                  <a:lnTo>
                    <a:pt x="1" y="1351"/>
                  </a:lnTo>
                  <a:lnTo>
                    <a:pt x="3437" y="1351"/>
                  </a:lnTo>
                  <a:lnTo>
                    <a:pt x="3437"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8"/>
            <p:cNvSpPr/>
            <p:nvPr/>
          </p:nvSpPr>
          <p:spPr>
            <a:xfrm>
              <a:off x="4894535" y="2841206"/>
              <a:ext cx="79321" cy="29609"/>
            </a:xfrm>
            <a:custGeom>
              <a:avLst/>
              <a:gdLst/>
              <a:ahLst/>
              <a:cxnLst/>
              <a:rect l="l" t="t" r="r" b="b"/>
              <a:pathLst>
                <a:path w="1969" h="735" extrusionOk="0">
                  <a:moveTo>
                    <a:pt x="1" y="0"/>
                  </a:moveTo>
                  <a:lnTo>
                    <a:pt x="1" y="735"/>
                  </a:lnTo>
                  <a:lnTo>
                    <a:pt x="1969" y="735"/>
                  </a:lnTo>
                  <a:lnTo>
                    <a:pt x="1969"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8"/>
            <p:cNvSpPr/>
            <p:nvPr/>
          </p:nvSpPr>
          <p:spPr>
            <a:xfrm>
              <a:off x="4815577" y="3207395"/>
              <a:ext cx="128711" cy="54465"/>
            </a:xfrm>
            <a:custGeom>
              <a:avLst/>
              <a:gdLst/>
              <a:ahLst/>
              <a:cxnLst/>
              <a:rect l="l" t="t" r="r" b="b"/>
              <a:pathLst>
                <a:path w="3195" h="1352" extrusionOk="0">
                  <a:moveTo>
                    <a:pt x="0" y="0"/>
                  </a:moveTo>
                  <a:lnTo>
                    <a:pt x="0" y="1351"/>
                  </a:lnTo>
                  <a:lnTo>
                    <a:pt x="3194" y="1351"/>
                  </a:lnTo>
                  <a:lnTo>
                    <a:pt x="3194"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8"/>
            <p:cNvSpPr/>
            <p:nvPr/>
          </p:nvSpPr>
          <p:spPr>
            <a:xfrm>
              <a:off x="4894535" y="3444915"/>
              <a:ext cx="64255" cy="49712"/>
            </a:xfrm>
            <a:custGeom>
              <a:avLst/>
              <a:gdLst/>
              <a:ahLst/>
              <a:cxnLst/>
              <a:rect l="l" t="t" r="r" b="b"/>
              <a:pathLst>
                <a:path w="1595" h="1234" extrusionOk="0">
                  <a:moveTo>
                    <a:pt x="1" y="0"/>
                  </a:moveTo>
                  <a:lnTo>
                    <a:pt x="1" y="1233"/>
                  </a:lnTo>
                  <a:lnTo>
                    <a:pt x="1594" y="1233"/>
                  </a:lnTo>
                  <a:lnTo>
                    <a:pt x="1594"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8"/>
            <p:cNvSpPr/>
            <p:nvPr/>
          </p:nvSpPr>
          <p:spPr>
            <a:xfrm>
              <a:off x="4612380" y="3484797"/>
              <a:ext cx="64214" cy="44716"/>
            </a:xfrm>
            <a:custGeom>
              <a:avLst/>
              <a:gdLst/>
              <a:ahLst/>
              <a:cxnLst/>
              <a:rect l="l" t="t" r="r" b="b"/>
              <a:pathLst>
                <a:path w="1594" h="1110" extrusionOk="0">
                  <a:moveTo>
                    <a:pt x="0" y="1"/>
                  </a:moveTo>
                  <a:lnTo>
                    <a:pt x="0" y="1110"/>
                  </a:lnTo>
                  <a:lnTo>
                    <a:pt x="1594" y="1110"/>
                  </a:lnTo>
                  <a:lnTo>
                    <a:pt x="1594" y="1"/>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8"/>
            <p:cNvSpPr/>
            <p:nvPr/>
          </p:nvSpPr>
          <p:spPr>
            <a:xfrm>
              <a:off x="4800510" y="3573867"/>
              <a:ext cx="118921" cy="44676"/>
            </a:xfrm>
            <a:custGeom>
              <a:avLst/>
              <a:gdLst/>
              <a:ahLst/>
              <a:cxnLst/>
              <a:rect l="l" t="t" r="r" b="b"/>
              <a:pathLst>
                <a:path w="2952" h="1109" extrusionOk="0">
                  <a:moveTo>
                    <a:pt x="0" y="0"/>
                  </a:moveTo>
                  <a:lnTo>
                    <a:pt x="0" y="1109"/>
                  </a:lnTo>
                  <a:lnTo>
                    <a:pt x="2952" y="1109"/>
                  </a:lnTo>
                  <a:lnTo>
                    <a:pt x="2952"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8"/>
            <p:cNvSpPr/>
            <p:nvPr/>
          </p:nvSpPr>
          <p:spPr>
            <a:xfrm>
              <a:off x="4741332" y="3328814"/>
              <a:ext cx="56681" cy="29327"/>
            </a:xfrm>
            <a:custGeom>
              <a:avLst/>
              <a:gdLst/>
              <a:ahLst/>
              <a:cxnLst/>
              <a:rect l="l" t="t" r="r" b="b"/>
              <a:pathLst>
                <a:path w="1407" h="728" extrusionOk="0">
                  <a:moveTo>
                    <a:pt x="0" y="0"/>
                  </a:moveTo>
                  <a:lnTo>
                    <a:pt x="0" y="728"/>
                  </a:lnTo>
                  <a:lnTo>
                    <a:pt x="1407" y="728"/>
                  </a:lnTo>
                  <a:lnTo>
                    <a:pt x="1407"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38"/>
            <p:cNvSpPr/>
            <p:nvPr/>
          </p:nvSpPr>
          <p:spPr>
            <a:xfrm>
              <a:off x="4666805" y="3078725"/>
              <a:ext cx="69532" cy="29609"/>
            </a:xfrm>
            <a:custGeom>
              <a:avLst/>
              <a:gdLst/>
              <a:ahLst/>
              <a:cxnLst/>
              <a:rect l="l" t="t" r="r" b="b"/>
              <a:pathLst>
                <a:path w="1726" h="735" extrusionOk="0">
                  <a:moveTo>
                    <a:pt x="1" y="0"/>
                  </a:moveTo>
                  <a:lnTo>
                    <a:pt x="1" y="735"/>
                  </a:lnTo>
                  <a:lnTo>
                    <a:pt x="1726" y="735"/>
                  </a:lnTo>
                  <a:lnTo>
                    <a:pt x="1726" y="0"/>
                  </a:lnTo>
                  <a:close/>
                </a:path>
              </a:pathLst>
            </a:custGeom>
            <a:solidFill>
              <a:srgbClr val="ECB8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38"/>
            <p:cNvSpPr/>
            <p:nvPr/>
          </p:nvSpPr>
          <p:spPr>
            <a:xfrm>
              <a:off x="3759992" y="3114901"/>
              <a:ext cx="2158913" cy="895213"/>
            </a:xfrm>
            <a:custGeom>
              <a:avLst/>
              <a:gdLst/>
              <a:ahLst/>
              <a:cxnLst/>
              <a:rect l="l" t="t" r="r" b="b"/>
              <a:pathLst>
                <a:path w="53591" h="22222" extrusionOk="0">
                  <a:moveTo>
                    <a:pt x="31052" y="1"/>
                  </a:moveTo>
                  <a:cubicBezTo>
                    <a:pt x="29562" y="1"/>
                    <a:pt x="28124" y="83"/>
                    <a:pt x="26785" y="273"/>
                  </a:cubicBezTo>
                  <a:cubicBezTo>
                    <a:pt x="25450" y="84"/>
                    <a:pt x="24016" y="1"/>
                    <a:pt x="22531" y="1"/>
                  </a:cubicBezTo>
                  <a:cubicBezTo>
                    <a:pt x="12449" y="1"/>
                    <a:pt x="1" y="3807"/>
                    <a:pt x="1" y="3807"/>
                  </a:cubicBezTo>
                  <a:lnTo>
                    <a:pt x="1358" y="22222"/>
                  </a:lnTo>
                  <a:lnTo>
                    <a:pt x="52233" y="22222"/>
                  </a:lnTo>
                  <a:lnTo>
                    <a:pt x="53591" y="3807"/>
                  </a:lnTo>
                  <a:cubicBezTo>
                    <a:pt x="53579" y="3795"/>
                    <a:pt x="41137" y="1"/>
                    <a:pt x="310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8"/>
            <p:cNvSpPr/>
            <p:nvPr/>
          </p:nvSpPr>
          <p:spPr>
            <a:xfrm>
              <a:off x="3980753" y="2430622"/>
              <a:ext cx="1717390" cy="712037"/>
            </a:xfrm>
            <a:custGeom>
              <a:avLst/>
              <a:gdLst/>
              <a:ahLst/>
              <a:cxnLst/>
              <a:rect l="l" t="t" r="r" b="b"/>
              <a:pathLst>
                <a:path w="42631" h="17675" extrusionOk="0">
                  <a:moveTo>
                    <a:pt x="17925" y="0"/>
                  </a:moveTo>
                  <a:cubicBezTo>
                    <a:pt x="9908" y="0"/>
                    <a:pt x="1" y="3022"/>
                    <a:pt x="1" y="3022"/>
                  </a:cubicBezTo>
                  <a:lnTo>
                    <a:pt x="1089" y="17675"/>
                  </a:lnTo>
                  <a:lnTo>
                    <a:pt x="41550" y="17675"/>
                  </a:lnTo>
                  <a:lnTo>
                    <a:pt x="42630" y="3015"/>
                  </a:lnTo>
                  <a:lnTo>
                    <a:pt x="42630" y="3015"/>
                  </a:lnTo>
                  <a:cubicBezTo>
                    <a:pt x="42630" y="3015"/>
                    <a:pt x="42630" y="3015"/>
                    <a:pt x="42630" y="3015"/>
                  </a:cubicBezTo>
                  <a:cubicBezTo>
                    <a:pt x="42585" y="3015"/>
                    <a:pt x="32691" y="0"/>
                    <a:pt x="24683" y="0"/>
                  </a:cubicBezTo>
                  <a:cubicBezTo>
                    <a:pt x="23504" y="0"/>
                    <a:pt x="22365" y="66"/>
                    <a:pt x="21305" y="216"/>
                  </a:cubicBezTo>
                  <a:cubicBezTo>
                    <a:pt x="20245" y="66"/>
                    <a:pt x="19105" y="0"/>
                    <a:pt x="17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8"/>
            <p:cNvSpPr/>
            <p:nvPr/>
          </p:nvSpPr>
          <p:spPr>
            <a:xfrm>
              <a:off x="3892005" y="2298689"/>
              <a:ext cx="1894322" cy="318171"/>
            </a:xfrm>
            <a:custGeom>
              <a:avLst/>
              <a:gdLst/>
              <a:ahLst/>
              <a:cxnLst/>
              <a:rect l="l" t="t" r="r" b="b"/>
              <a:pathLst>
                <a:path w="47023" h="7898" extrusionOk="0">
                  <a:moveTo>
                    <a:pt x="23526" y="1"/>
                  </a:moveTo>
                  <a:cubicBezTo>
                    <a:pt x="23191" y="1"/>
                    <a:pt x="22857" y="2"/>
                    <a:pt x="22524" y="6"/>
                  </a:cubicBezTo>
                  <a:cubicBezTo>
                    <a:pt x="22531" y="574"/>
                    <a:pt x="22531" y="1149"/>
                    <a:pt x="22545" y="1717"/>
                  </a:cubicBezTo>
                  <a:cubicBezTo>
                    <a:pt x="21956" y="1731"/>
                    <a:pt x="21374" y="1745"/>
                    <a:pt x="20785" y="1766"/>
                  </a:cubicBezTo>
                  <a:cubicBezTo>
                    <a:pt x="20765" y="1191"/>
                    <a:pt x="20751" y="622"/>
                    <a:pt x="20730" y="54"/>
                  </a:cubicBezTo>
                  <a:cubicBezTo>
                    <a:pt x="20065" y="82"/>
                    <a:pt x="19400" y="117"/>
                    <a:pt x="18735" y="158"/>
                  </a:cubicBezTo>
                  <a:cubicBezTo>
                    <a:pt x="18755" y="733"/>
                    <a:pt x="18783" y="1295"/>
                    <a:pt x="18818" y="1870"/>
                  </a:cubicBezTo>
                  <a:cubicBezTo>
                    <a:pt x="18229" y="1911"/>
                    <a:pt x="17647" y="1953"/>
                    <a:pt x="17058" y="2008"/>
                  </a:cubicBezTo>
                  <a:cubicBezTo>
                    <a:pt x="17023" y="1433"/>
                    <a:pt x="16982" y="872"/>
                    <a:pt x="16947" y="297"/>
                  </a:cubicBezTo>
                  <a:cubicBezTo>
                    <a:pt x="16282" y="359"/>
                    <a:pt x="15617" y="429"/>
                    <a:pt x="14945" y="505"/>
                  </a:cubicBezTo>
                  <a:cubicBezTo>
                    <a:pt x="15000" y="1080"/>
                    <a:pt x="15042" y="1641"/>
                    <a:pt x="15097" y="2216"/>
                  </a:cubicBezTo>
                  <a:cubicBezTo>
                    <a:pt x="14515" y="2285"/>
                    <a:pt x="13926" y="2361"/>
                    <a:pt x="13344" y="2445"/>
                  </a:cubicBezTo>
                  <a:cubicBezTo>
                    <a:pt x="13282" y="1883"/>
                    <a:pt x="13227" y="1315"/>
                    <a:pt x="13164" y="747"/>
                  </a:cubicBezTo>
                  <a:cubicBezTo>
                    <a:pt x="12499" y="844"/>
                    <a:pt x="11841" y="948"/>
                    <a:pt x="11169" y="1073"/>
                  </a:cubicBezTo>
                  <a:cubicBezTo>
                    <a:pt x="11238" y="1634"/>
                    <a:pt x="11308" y="2195"/>
                    <a:pt x="11391" y="2756"/>
                  </a:cubicBezTo>
                  <a:cubicBezTo>
                    <a:pt x="10809" y="2867"/>
                    <a:pt x="10227" y="2964"/>
                    <a:pt x="9645" y="3089"/>
                  </a:cubicBezTo>
                  <a:cubicBezTo>
                    <a:pt x="9569" y="2528"/>
                    <a:pt x="9485" y="1960"/>
                    <a:pt x="9402" y="1398"/>
                  </a:cubicBezTo>
                  <a:cubicBezTo>
                    <a:pt x="8744" y="1530"/>
                    <a:pt x="8086" y="1676"/>
                    <a:pt x="7428" y="1821"/>
                  </a:cubicBezTo>
                  <a:cubicBezTo>
                    <a:pt x="7525" y="2389"/>
                    <a:pt x="7615" y="2943"/>
                    <a:pt x="7705" y="3505"/>
                  </a:cubicBezTo>
                  <a:cubicBezTo>
                    <a:pt x="7130" y="3636"/>
                    <a:pt x="6555" y="3775"/>
                    <a:pt x="5973" y="3920"/>
                  </a:cubicBezTo>
                  <a:cubicBezTo>
                    <a:pt x="5869" y="3366"/>
                    <a:pt x="5765" y="2805"/>
                    <a:pt x="5661" y="2251"/>
                  </a:cubicBezTo>
                  <a:cubicBezTo>
                    <a:pt x="5003" y="2410"/>
                    <a:pt x="4358" y="2597"/>
                    <a:pt x="3700" y="2777"/>
                  </a:cubicBezTo>
                  <a:lnTo>
                    <a:pt x="4033" y="4440"/>
                  </a:lnTo>
                  <a:cubicBezTo>
                    <a:pt x="3465" y="4606"/>
                    <a:pt x="2890" y="4779"/>
                    <a:pt x="2322" y="4953"/>
                  </a:cubicBezTo>
                  <a:cubicBezTo>
                    <a:pt x="2197" y="4398"/>
                    <a:pt x="2072" y="3851"/>
                    <a:pt x="1947" y="3297"/>
                  </a:cubicBezTo>
                  <a:cubicBezTo>
                    <a:pt x="1296" y="3498"/>
                    <a:pt x="652" y="3712"/>
                    <a:pt x="1" y="3934"/>
                  </a:cubicBezTo>
                  <a:cubicBezTo>
                    <a:pt x="139" y="4482"/>
                    <a:pt x="271" y="5029"/>
                    <a:pt x="409" y="5583"/>
                  </a:cubicBezTo>
                  <a:lnTo>
                    <a:pt x="977" y="7897"/>
                  </a:lnTo>
                  <a:cubicBezTo>
                    <a:pt x="8339" y="5375"/>
                    <a:pt x="15927" y="4114"/>
                    <a:pt x="23514" y="4114"/>
                  </a:cubicBezTo>
                  <a:cubicBezTo>
                    <a:pt x="31102" y="4114"/>
                    <a:pt x="38688" y="5375"/>
                    <a:pt x="46046" y="7897"/>
                  </a:cubicBezTo>
                  <a:cubicBezTo>
                    <a:pt x="46379" y="6581"/>
                    <a:pt x="46697" y="5264"/>
                    <a:pt x="47023" y="3934"/>
                  </a:cubicBezTo>
                  <a:cubicBezTo>
                    <a:pt x="46379" y="3712"/>
                    <a:pt x="45727" y="3498"/>
                    <a:pt x="45076" y="3297"/>
                  </a:cubicBezTo>
                  <a:cubicBezTo>
                    <a:pt x="44958" y="3851"/>
                    <a:pt x="44827" y="4398"/>
                    <a:pt x="44702" y="4953"/>
                  </a:cubicBezTo>
                  <a:cubicBezTo>
                    <a:pt x="44134" y="4773"/>
                    <a:pt x="43559" y="4606"/>
                    <a:pt x="42991" y="4440"/>
                  </a:cubicBezTo>
                  <a:lnTo>
                    <a:pt x="43330" y="2777"/>
                  </a:lnTo>
                  <a:cubicBezTo>
                    <a:pt x="42679" y="2583"/>
                    <a:pt x="42021" y="2410"/>
                    <a:pt x="41362" y="2251"/>
                  </a:cubicBezTo>
                  <a:cubicBezTo>
                    <a:pt x="41259" y="2805"/>
                    <a:pt x="41155" y="3366"/>
                    <a:pt x="41051" y="3920"/>
                  </a:cubicBezTo>
                  <a:cubicBezTo>
                    <a:pt x="40469" y="3775"/>
                    <a:pt x="39901" y="3636"/>
                    <a:pt x="39319" y="3505"/>
                  </a:cubicBezTo>
                  <a:cubicBezTo>
                    <a:pt x="39416" y="2943"/>
                    <a:pt x="39499" y="2389"/>
                    <a:pt x="39596" y="1828"/>
                  </a:cubicBezTo>
                  <a:cubicBezTo>
                    <a:pt x="38938" y="1676"/>
                    <a:pt x="38279" y="1530"/>
                    <a:pt x="37621" y="1398"/>
                  </a:cubicBezTo>
                  <a:cubicBezTo>
                    <a:pt x="37545" y="1967"/>
                    <a:pt x="37455" y="2528"/>
                    <a:pt x="37379" y="3089"/>
                  </a:cubicBezTo>
                  <a:cubicBezTo>
                    <a:pt x="36804" y="2978"/>
                    <a:pt x="36236" y="2867"/>
                    <a:pt x="35660" y="2770"/>
                  </a:cubicBezTo>
                  <a:cubicBezTo>
                    <a:pt x="35730" y="2209"/>
                    <a:pt x="35799" y="1641"/>
                    <a:pt x="35882" y="1080"/>
                  </a:cubicBezTo>
                  <a:cubicBezTo>
                    <a:pt x="35224" y="969"/>
                    <a:pt x="34552" y="851"/>
                    <a:pt x="33887" y="761"/>
                  </a:cubicBezTo>
                  <a:cubicBezTo>
                    <a:pt x="33824" y="1322"/>
                    <a:pt x="33769" y="1890"/>
                    <a:pt x="33707" y="2458"/>
                  </a:cubicBezTo>
                  <a:cubicBezTo>
                    <a:pt x="33125" y="2368"/>
                    <a:pt x="32536" y="2292"/>
                    <a:pt x="31954" y="2223"/>
                  </a:cubicBezTo>
                  <a:cubicBezTo>
                    <a:pt x="32009" y="1648"/>
                    <a:pt x="32051" y="1087"/>
                    <a:pt x="32106" y="519"/>
                  </a:cubicBezTo>
                  <a:cubicBezTo>
                    <a:pt x="31434" y="435"/>
                    <a:pt x="30769" y="366"/>
                    <a:pt x="30104" y="297"/>
                  </a:cubicBezTo>
                  <a:cubicBezTo>
                    <a:pt x="30069" y="872"/>
                    <a:pt x="30028" y="1433"/>
                    <a:pt x="29993" y="2008"/>
                  </a:cubicBezTo>
                  <a:cubicBezTo>
                    <a:pt x="29404" y="1953"/>
                    <a:pt x="28822" y="1904"/>
                    <a:pt x="28233" y="1870"/>
                  </a:cubicBezTo>
                  <a:cubicBezTo>
                    <a:pt x="28261" y="1295"/>
                    <a:pt x="28282" y="733"/>
                    <a:pt x="28316" y="158"/>
                  </a:cubicBezTo>
                  <a:cubicBezTo>
                    <a:pt x="27651" y="117"/>
                    <a:pt x="26986" y="82"/>
                    <a:pt x="26321" y="54"/>
                  </a:cubicBezTo>
                  <a:cubicBezTo>
                    <a:pt x="26300" y="629"/>
                    <a:pt x="26286" y="1198"/>
                    <a:pt x="26266" y="1766"/>
                  </a:cubicBezTo>
                  <a:cubicBezTo>
                    <a:pt x="25677" y="1738"/>
                    <a:pt x="25095" y="1731"/>
                    <a:pt x="24506" y="1717"/>
                  </a:cubicBezTo>
                  <a:cubicBezTo>
                    <a:pt x="24520" y="1149"/>
                    <a:pt x="24520" y="574"/>
                    <a:pt x="24527" y="6"/>
                  </a:cubicBezTo>
                  <a:cubicBezTo>
                    <a:pt x="24194" y="2"/>
                    <a:pt x="23860" y="1"/>
                    <a:pt x="23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8"/>
            <p:cNvSpPr/>
            <p:nvPr/>
          </p:nvSpPr>
          <p:spPr>
            <a:xfrm>
              <a:off x="3649450" y="3009274"/>
              <a:ext cx="2381931" cy="338837"/>
            </a:xfrm>
            <a:custGeom>
              <a:avLst/>
              <a:gdLst/>
              <a:ahLst/>
              <a:cxnLst/>
              <a:rect l="l" t="t" r="r" b="b"/>
              <a:pathLst>
                <a:path w="59127" h="8411" extrusionOk="0">
                  <a:moveTo>
                    <a:pt x="29573" y="1"/>
                  </a:moveTo>
                  <a:cubicBezTo>
                    <a:pt x="29153" y="1"/>
                    <a:pt x="28732" y="3"/>
                    <a:pt x="28310" y="6"/>
                  </a:cubicBezTo>
                  <a:cubicBezTo>
                    <a:pt x="28317" y="616"/>
                    <a:pt x="28331" y="1219"/>
                    <a:pt x="28331" y="1835"/>
                  </a:cubicBezTo>
                  <a:cubicBezTo>
                    <a:pt x="27596" y="1842"/>
                    <a:pt x="26855" y="1863"/>
                    <a:pt x="26121" y="1891"/>
                  </a:cubicBezTo>
                  <a:cubicBezTo>
                    <a:pt x="26100" y="1281"/>
                    <a:pt x="26079" y="678"/>
                    <a:pt x="26058" y="62"/>
                  </a:cubicBezTo>
                  <a:cubicBezTo>
                    <a:pt x="25220" y="82"/>
                    <a:pt x="24382" y="131"/>
                    <a:pt x="23536" y="172"/>
                  </a:cubicBezTo>
                  <a:lnTo>
                    <a:pt x="23640" y="1988"/>
                  </a:lnTo>
                  <a:cubicBezTo>
                    <a:pt x="22906" y="2036"/>
                    <a:pt x="22171" y="2085"/>
                    <a:pt x="21437" y="2140"/>
                  </a:cubicBezTo>
                  <a:cubicBezTo>
                    <a:pt x="21389" y="1530"/>
                    <a:pt x="21340" y="928"/>
                    <a:pt x="21298" y="318"/>
                  </a:cubicBezTo>
                  <a:cubicBezTo>
                    <a:pt x="20453" y="387"/>
                    <a:pt x="19622" y="457"/>
                    <a:pt x="18783" y="547"/>
                  </a:cubicBezTo>
                  <a:lnTo>
                    <a:pt x="18964" y="2362"/>
                  </a:lnTo>
                  <a:cubicBezTo>
                    <a:pt x="18229" y="2445"/>
                    <a:pt x="17495" y="2521"/>
                    <a:pt x="16767" y="2618"/>
                  </a:cubicBezTo>
                  <a:cubicBezTo>
                    <a:pt x="16691" y="2008"/>
                    <a:pt x="16622" y="1413"/>
                    <a:pt x="16539" y="803"/>
                  </a:cubicBezTo>
                  <a:cubicBezTo>
                    <a:pt x="15707" y="907"/>
                    <a:pt x="14869" y="1025"/>
                    <a:pt x="14038" y="1142"/>
                  </a:cubicBezTo>
                  <a:cubicBezTo>
                    <a:pt x="14128" y="1738"/>
                    <a:pt x="14218" y="2348"/>
                    <a:pt x="14308" y="2944"/>
                  </a:cubicBezTo>
                  <a:cubicBezTo>
                    <a:pt x="13580" y="3048"/>
                    <a:pt x="12846" y="3172"/>
                    <a:pt x="12118" y="3290"/>
                  </a:cubicBezTo>
                  <a:cubicBezTo>
                    <a:pt x="12015" y="2694"/>
                    <a:pt x="11911" y="2099"/>
                    <a:pt x="11814" y="1489"/>
                  </a:cubicBezTo>
                  <a:cubicBezTo>
                    <a:pt x="10982" y="1627"/>
                    <a:pt x="10151" y="1787"/>
                    <a:pt x="9326" y="1939"/>
                  </a:cubicBezTo>
                  <a:cubicBezTo>
                    <a:pt x="9437" y="2535"/>
                    <a:pt x="9562" y="3138"/>
                    <a:pt x="9673" y="3734"/>
                  </a:cubicBezTo>
                  <a:cubicBezTo>
                    <a:pt x="8945" y="3872"/>
                    <a:pt x="8218" y="4025"/>
                    <a:pt x="7497" y="4184"/>
                  </a:cubicBezTo>
                  <a:cubicBezTo>
                    <a:pt x="7373" y="3588"/>
                    <a:pt x="7241" y="2999"/>
                    <a:pt x="7109" y="2396"/>
                  </a:cubicBezTo>
                  <a:cubicBezTo>
                    <a:pt x="6285" y="2583"/>
                    <a:pt x="5467" y="2764"/>
                    <a:pt x="4643" y="2965"/>
                  </a:cubicBezTo>
                  <a:cubicBezTo>
                    <a:pt x="4788" y="3553"/>
                    <a:pt x="4927" y="4149"/>
                    <a:pt x="5072" y="4738"/>
                  </a:cubicBezTo>
                  <a:cubicBezTo>
                    <a:pt x="4359" y="4911"/>
                    <a:pt x="3638" y="5092"/>
                    <a:pt x="2918" y="5286"/>
                  </a:cubicBezTo>
                  <a:lnTo>
                    <a:pt x="2454" y="3519"/>
                  </a:lnTo>
                  <a:cubicBezTo>
                    <a:pt x="1636" y="3734"/>
                    <a:pt x="812" y="3955"/>
                    <a:pt x="1" y="4191"/>
                  </a:cubicBezTo>
                  <a:cubicBezTo>
                    <a:pt x="174" y="4773"/>
                    <a:pt x="340" y="5362"/>
                    <a:pt x="514" y="5944"/>
                  </a:cubicBezTo>
                  <a:cubicBezTo>
                    <a:pt x="756" y="6761"/>
                    <a:pt x="985" y="7586"/>
                    <a:pt x="1227" y="8410"/>
                  </a:cubicBezTo>
                  <a:cubicBezTo>
                    <a:pt x="10483" y="5722"/>
                    <a:pt x="20024" y="4378"/>
                    <a:pt x="29563" y="4378"/>
                  </a:cubicBezTo>
                  <a:cubicBezTo>
                    <a:pt x="39102" y="4378"/>
                    <a:pt x="48641" y="5722"/>
                    <a:pt x="57894" y="8410"/>
                  </a:cubicBezTo>
                  <a:cubicBezTo>
                    <a:pt x="58302" y="7004"/>
                    <a:pt x="58711" y="5597"/>
                    <a:pt x="59127" y="4191"/>
                  </a:cubicBezTo>
                  <a:cubicBezTo>
                    <a:pt x="58275" y="3955"/>
                    <a:pt x="57464" y="3734"/>
                    <a:pt x="56647" y="3519"/>
                  </a:cubicBezTo>
                  <a:lnTo>
                    <a:pt x="56182" y="5286"/>
                  </a:lnTo>
                  <a:cubicBezTo>
                    <a:pt x="55462" y="5092"/>
                    <a:pt x="54741" y="4911"/>
                    <a:pt x="54028" y="4738"/>
                  </a:cubicBezTo>
                  <a:cubicBezTo>
                    <a:pt x="54173" y="4149"/>
                    <a:pt x="54312" y="3553"/>
                    <a:pt x="54457" y="2965"/>
                  </a:cubicBezTo>
                  <a:cubicBezTo>
                    <a:pt x="53633" y="2764"/>
                    <a:pt x="52815" y="2570"/>
                    <a:pt x="51991" y="2396"/>
                  </a:cubicBezTo>
                  <a:cubicBezTo>
                    <a:pt x="51859" y="2999"/>
                    <a:pt x="51727" y="3588"/>
                    <a:pt x="51603" y="4184"/>
                  </a:cubicBezTo>
                  <a:cubicBezTo>
                    <a:pt x="50875" y="4025"/>
                    <a:pt x="50155" y="3879"/>
                    <a:pt x="49427" y="3734"/>
                  </a:cubicBezTo>
                  <a:cubicBezTo>
                    <a:pt x="49538" y="3138"/>
                    <a:pt x="49663" y="2535"/>
                    <a:pt x="49774" y="1939"/>
                  </a:cubicBezTo>
                  <a:cubicBezTo>
                    <a:pt x="48942" y="1773"/>
                    <a:pt x="48118" y="1627"/>
                    <a:pt x="47286" y="1489"/>
                  </a:cubicBezTo>
                  <a:cubicBezTo>
                    <a:pt x="47183" y="2085"/>
                    <a:pt x="47079" y="2694"/>
                    <a:pt x="46982" y="3290"/>
                  </a:cubicBezTo>
                  <a:cubicBezTo>
                    <a:pt x="46268" y="3172"/>
                    <a:pt x="45547" y="3055"/>
                    <a:pt x="44827" y="2944"/>
                  </a:cubicBezTo>
                  <a:cubicBezTo>
                    <a:pt x="44917" y="2348"/>
                    <a:pt x="45007" y="1738"/>
                    <a:pt x="45097" y="1142"/>
                  </a:cubicBezTo>
                  <a:cubicBezTo>
                    <a:pt x="44266" y="1025"/>
                    <a:pt x="43434" y="907"/>
                    <a:pt x="42596" y="803"/>
                  </a:cubicBezTo>
                  <a:cubicBezTo>
                    <a:pt x="42513" y="1413"/>
                    <a:pt x="42444" y="2008"/>
                    <a:pt x="42367" y="2618"/>
                  </a:cubicBezTo>
                  <a:cubicBezTo>
                    <a:pt x="41633" y="2528"/>
                    <a:pt x="40905" y="2445"/>
                    <a:pt x="40171" y="2362"/>
                  </a:cubicBezTo>
                  <a:lnTo>
                    <a:pt x="40351" y="547"/>
                  </a:lnTo>
                  <a:cubicBezTo>
                    <a:pt x="39513" y="457"/>
                    <a:pt x="38682" y="380"/>
                    <a:pt x="37836" y="318"/>
                  </a:cubicBezTo>
                  <a:cubicBezTo>
                    <a:pt x="37795" y="928"/>
                    <a:pt x="37746" y="1530"/>
                    <a:pt x="37698" y="2140"/>
                  </a:cubicBezTo>
                  <a:cubicBezTo>
                    <a:pt x="36963" y="2078"/>
                    <a:pt x="36229" y="2036"/>
                    <a:pt x="35495" y="1988"/>
                  </a:cubicBezTo>
                  <a:lnTo>
                    <a:pt x="35598" y="172"/>
                  </a:lnTo>
                  <a:cubicBezTo>
                    <a:pt x="34753" y="117"/>
                    <a:pt x="33915" y="82"/>
                    <a:pt x="33077" y="62"/>
                  </a:cubicBezTo>
                  <a:cubicBezTo>
                    <a:pt x="33056" y="664"/>
                    <a:pt x="33035" y="1274"/>
                    <a:pt x="33014" y="1891"/>
                  </a:cubicBezTo>
                  <a:cubicBezTo>
                    <a:pt x="32280" y="1863"/>
                    <a:pt x="31545" y="1842"/>
                    <a:pt x="30804" y="1835"/>
                  </a:cubicBezTo>
                  <a:cubicBezTo>
                    <a:pt x="30818" y="1232"/>
                    <a:pt x="30825" y="623"/>
                    <a:pt x="30832" y="6"/>
                  </a:cubicBezTo>
                  <a:cubicBezTo>
                    <a:pt x="30413" y="3"/>
                    <a:pt x="29993" y="1"/>
                    <a:pt x="29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8"/>
            <p:cNvSpPr/>
            <p:nvPr/>
          </p:nvSpPr>
          <p:spPr>
            <a:xfrm>
              <a:off x="4164694" y="1812088"/>
              <a:ext cx="344195" cy="147524"/>
            </a:xfrm>
            <a:custGeom>
              <a:avLst/>
              <a:gdLst/>
              <a:ahLst/>
              <a:cxnLst/>
              <a:rect l="l" t="t" r="r" b="b"/>
              <a:pathLst>
                <a:path w="8544" h="3662" extrusionOk="0">
                  <a:moveTo>
                    <a:pt x="6746" y="1"/>
                  </a:moveTo>
                  <a:cubicBezTo>
                    <a:pt x="5104" y="1"/>
                    <a:pt x="3460" y="631"/>
                    <a:pt x="1814" y="631"/>
                  </a:cubicBezTo>
                  <a:cubicBezTo>
                    <a:pt x="1210" y="631"/>
                    <a:pt x="605" y="546"/>
                    <a:pt x="1" y="314"/>
                  </a:cubicBezTo>
                  <a:lnTo>
                    <a:pt x="1" y="3348"/>
                  </a:lnTo>
                  <a:cubicBezTo>
                    <a:pt x="599" y="3578"/>
                    <a:pt x="1199" y="3662"/>
                    <a:pt x="1799" y="3662"/>
                  </a:cubicBezTo>
                  <a:cubicBezTo>
                    <a:pt x="3441" y="3662"/>
                    <a:pt x="5087" y="3032"/>
                    <a:pt x="6733" y="3032"/>
                  </a:cubicBezTo>
                  <a:cubicBezTo>
                    <a:pt x="7336" y="3032"/>
                    <a:pt x="7940" y="3116"/>
                    <a:pt x="8543" y="3348"/>
                  </a:cubicBezTo>
                  <a:cubicBezTo>
                    <a:pt x="7878" y="2593"/>
                    <a:pt x="7206" y="2025"/>
                    <a:pt x="6541" y="1547"/>
                  </a:cubicBezTo>
                  <a:cubicBezTo>
                    <a:pt x="7206" y="1020"/>
                    <a:pt x="7878" y="577"/>
                    <a:pt x="8543" y="314"/>
                  </a:cubicBezTo>
                  <a:cubicBezTo>
                    <a:pt x="7944" y="85"/>
                    <a:pt x="7345" y="1"/>
                    <a:pt x="67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8"/>
            <p:cNvSpPr/>
            <p:nvPr/>
          </p:nvSpPr>
          <p:spPr>
            <a:xfrm>
              <a:off x="4154381" y="1806287"/>
              <a:ext cx="22358" cy="310960"/>
            </a:xfrm>
            <a:custGeom>
              <a:avLst/>
              <a:gdLst/>
              <a:ahLst/>
              <a:cxnLst/>
              <a:rect l="l" t="t" r="r" b="b"/>
              <a:pathLst>
                <a:path w="555" h="7719" extrusionOk="0">
                  <a:moveTo>
                    <a:pt x="0" y="1"/>
                  </a:moveTo>
                  <a:lnTo>
                    <a:pt x="0" y="7719"/>
                  </a:lnTo>
                  <a:lnTo>
                    <a:pt x="554" y="7719"/>
                  </a:lnTo>
                  <a:lnTo>
                    <a:pt x="5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8"/>
            <p:cNvSpPr/>
            <p:nvPr/>
          </p:nvSpPr>
          <p:spPr>
            <a:xfrm>
              <a:off x="3958435" y="1992161"/>
              <a:ext cx="413969" cy="658740"/>
            </a:xfrm>
            <a:custGeom>
              <a:avLst/>
              <a:gdLst/>
              <a:ahLst/>
              <a:cxnLst/>
              <a:rect l="l" t="t" r="r" b="b"/>
              <a:pathLst>
                <a:path w="10276" h="16352" extrusionOk="0">
                  <a:moveTo>
                    <a:pt x="5141" y="1"/>
                  </a:moveTo>
                  <a:lnTo>
                    <a:pt x="1" y="15998"/>
                  </a:lnTo>
                  <a:lnTo>
                    <a:pt x="5141" y="16351"/>
                  </a:lnTo>
                  <a:lnTo>
                    <a:pt x="10275" y="15998"/>
                  </a:lnTo>
                  <a:lnTo>
                    <a:pt x="51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8"/>
            <p:cNvSpPr/>
            <p:nvPr/>
          </p:nvSpPr>
          <p:spPr>
            <a:xfrm>
              <a:off x="3966532" y="2674305"/>
              <a:ext cx="397774" cy="1338348"/>
            </a:xfrm>
            <a:custGeom>
              <a:avLst/>
              <a:gdLst/>
              <a:ahLst/>
              <a:cxnLst/>
              <a:rect l="l" t="t" r="r" b="b"/>
              <a:pathLst>
                <a:path w="9874" h="33222" extrusionOk="0">
                  <a:moveTo>
                    <a:pt x="0" y="0"/>
                  </a:moveTo>
                  <a:lnTo>
                    <a:pt x="0" y="33221"/>
                  </a:lnTo>
                  <a:lnTo>
                    <a:pt x="9873" y="33221"/>
                  </a:lnTo>
                  <a:lnTo>
                    <a:pt x="98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8"/>
            <p:cNvSpPr/>
            <p:nvPr/>
          </p:nvSpPr>
          <p:spPr>
            <a:xfrm>
              <a:off x="3922702" y="2543581"/>
              <a:ext cx="485152" cy="184626"/>
            </a:xfrm>
            <a:custGeom>
              <a:avLst/>
              <a:gdLst/>
              <a:ahLst/>
              <a:cxnLst/>
              <a:rect l="l" t="t" r="r" b="b"/>
              <a:pathLst>
                <a:path w="12043" h="4583" extrusionOk="0">
                  <a:moveTo>
                    <a:pt x="6158" y="0"/>
                  </a:moveTo>
                  <a:cubicBezTo>
                    <a:pt x="5696" y="0"/>
                    <a:pt x="5233" y="5"/>
                    <a:pt x="4767" y="17"/>
                  </a:cubicBezTo>
                  <a:cubicBezTo>
                    <a:pt x="4781" y="620"/>
                    <a:pt x="4788" y="1229"/>
                    <a:pt x="4795" y="1846"/>
                  </a:cubicBezTo>
                  <a:cubicBezTo>
                    <a:pt x="4061" y="1853"/>
                    <a:pt x="3326" y="1867"/>
                    <a:pt x="2585" y="1901"/>
                  </a:cubicBezTo>
                  <a:cubicBezTo>
                    <a:pt x="2564" y="1299"/>
                    <a:pt x="2543" y="689"/>
                    <a:pt x="2516" y="79"/>
                  </a:cubicBezTo>
                  <a:cubicBezTo>
                    <a:pt x="1677" y="114"/>
                    <a:pt x="839" y="148"/>
                    <a:pt x="1" y="197"/>
                  </a:cubicBezTo>
                  <a:lnTo>
                    <a:pt x="347" y="4583"/>
                  </a:lnTo>
                  <a:cubicBezTo>
                    <a:pt x="2327" y="4463"/>
                    <a:pt x="4308" y="4404"/>
                    <a:pt x="6289" y="4404"/>
                  </a:cubicBezTo>
                  <a:cubicBezTo>
                    <a:pt x="8087" y="4404"/>
                    <a:pt x="9885" y="4452"/>
                    <a:pt x="11682" y="4548"/>
                  </a:cubicBezTo>
                  <a:lnTo>
                    <a:pt x="12042" y="162"/>
                  </a:lnTo>
                  <a:cubicBezTo>
                    <a:pt x="11218" y="114"/>
                    <a:pt x="10372" y="79"/>
                    <a:pt x="9534" y="51"/>
                  </a:cubicBezTo>
                  <a:cubicBezTo>
                    <a:pt x="9520" y="654"/>
                    <a:pt x="9499" y="1264"/>
                    <a:pt x="9486" y="1881"/>
                  </a:cubicBezTo>
                  <a:cubicBezTo>
                    <a:pt x="8744" y="1853"/>
                    <a:pt x="8010" y="1846"/>
                    <a:pt x="7275" y="1832"/>
                  </a:cubicBezTo>
                  <a:cubicBezTo>
                    <a:pt x="7282" y="1229"/>
                    <a:pt x="7282" y="620"/>
                    <a:pt x="7289" y="10"/>
                  </a:cubicBezTo>
                  <a:cubicBezTo>
                    <a:pt x="6912" y="4"/>
                    <a:pt x="6536" y="0"/>
                    <a:pt x="6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8"/>
            <p:cNvSpPr/>
            <p:nvPr/>
          </p:nvSpPr>
          <p:spPr>
            <a:xfrm>
              <a:off x="5510814" y="1812088"/>
              <a:ext cx="343913" cy="147524"/>
            </a:xfrm>
            <a:custGeom>
              <a:avLst/>
              <a:gdLst/>
              <a:ahLst/>
              <a:cxnLst/>
              <a:rect l="l" t="t" r="r" b="b"/>
              <a:pathLst>
                <a:path w="8537" h="3662" extrusionOk="0">
                  <a:moveTo>
                    <a:pt x="6739" y="1"/>
                  </a:moveTo>
                  <a:cubicBezTo>
                    <a:pt x="5098" y="1"/>
                    <a:pt x="3454" y="631"/>
                    <a:pt x="1810" y="631"/>
                  </a:cubicBezTo>
                  <a:cubicBezTo>
                    <a:pt x="1207" y="631"/>
                    <a:pt x="604" y="546"/>
                    <a:pt x="1" y="314"/>
                  </a:cubicBezTo>
                  <a:lnTo>
                    <a:pt x="1" y="3348"/>
                  </a:lnTo>
                  <a:cubicBezTo>
                    <a:pt x="599" y="3578"/>
                    <a:pt x="1198" y="3662"/>
                    <a:pt x="1798" y="3662"/>
                  </a:cubicBezTo>
                  <a:cubicBezTo>
                    <a:pt x="3439" y="3662"/>
                    <a:pt x="5083" y="3032"/>
                    <a:pt x="6727" y="3032"/>
                  </a:cubicBezTo>
                  <a:cubicBezTo>
                    <a:pt x="7330" y="3032"/>
                    <a:pt x="7933" y="3116"/>
                    <a:pt x="8536" y="3348"/>
                  </a:cubicBezTo>
                  <a:cubicBezTo>
                    <a:pt x="7871" y="2593"/>
                    <a:pt x="7206" y="2025"/>
                    <a:pt x="6541" y="1547"/>
                  </a:cubicBezTo>
                  <a:cubicBezTo>
                    <a:pt x="7206" y="1020"/>
                    <a:pt x="7871" y="577"/>
                    <a:pt x="8536" y="314"/>
                  </a:cubicBezTo>
                  <a:cubicBezTo>
                    <a:pt x="7937" y="85"/>
                    <a:pt x="7338" y="1"/>
                    <a:pt x="6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8"/>
            <p:cNvSpPr/>
            <p:nvPr/>
          </p:nvSpPr>
          <p:spPr>
            <a:xfrm>
              <a:off x="5500219" y="1806287"/>
              <a:ext cx="22358" cy="310960"/>
            </a:xfrm>
            <a:custGeom>
              <a:avLst/>
              <a:gdLst/>
              <a:ahLst/>
              <a:cxnLst/>
              <a:rect l="l" t="t" r="r" b="b"/>
              <a:pathLst>
                <a:path w="555" h="7719" extrusionOk="0">
                  <a:moveTo>
                    <a:pt x="0" y="1"/>
                  </a:moveTo>
                  <a:lnTo>
                    <a:pt x="0" y="7719"/>
                  </a:lnTo>
                  <a:lnTo>
                    <a:pt x="555" y="7719"/>
                  </a:lnTo>
                  <a:lnTo>
                    <a:pt x="5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8"/>
            <p:cNvSpPr/>
            <p:nvPr/>
          </p:nvSpPr>
          <p:spPr>
            <a:xfrm>
              <a:off x="5304555" y="1992161"/>
              <a:ext cx="413969" cy="658740"/>
            </a:xfrm>
            <a:custGeom>
              <a:avLst/>
              <a:gdLst/>
              <a:ahLst/>
              <a:cxnLst/>
              <a:rect l="l" t="t" r="r" b="b"/>
              <a:pathLst>
                <a:path w="10276" h="16352" extrusionOk="0">
                  <a:moveTo>
                    <a:pt x="5134" y="1"/>
                  </a:moveTo>
                  <a:lnTo>
                    <a:pt x="1" y="15998"/>
                  </a:lnTo>
                  <a:lnTo>
                    <a:pt x="5134" y="16351"/>
                  </a:lnTo>
                  <a:lnTo>
                    <a:pt x="10275" y="15998"/>
                  </a:lnTo>
                  <a:lnTo>
                    <a:pt x="51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8"/>
            <p:cNvSpPr/>
            <p:nvPr/>
          </p:nvSpPr>
          <p:spPr>
            <a:xfrm>
              <a:off x="5312652" y="2674305"/>
              <a:ext cx="397774" cy="1338348"/>
            </a:xfrm>
            <a:custGeom>
              <a:avLst/>
              <a:gdLst/>
              <a:ahLst/>
              <a:cxnLst/>
              <a:rect l="l" t="t" r="r" b="b"/>
              <a:pathLst>
                <a:path w="9874" h="33222" extrusionOk="0">
                  <a:moveTo>
                    <a:pt x="1" y="0"/>
                  </a:moveTo>
                  <a:lnTo>
                    <a:pt x="1" y="33221"/>
                  </a:lnTo>
                  <a:lnTo>
                    <a:pt x="9873" y="33221"/>
                  </a:lnTo>
                  <a:lnTo>
                    <a:pt x="98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8"/>
            <p:cNvSpPr/>
            <p:nvPr/>
          </p:nvSpPr>
          <p:spPr>
            <a:xfrm>
              <a:off x="5268540" y="2543581"/>
              <a:ext cx="485434" cy="184626"/>
            </a:xfrm>
            <a:custGeom>
              <a:avLst/>
              <a:gdLst/>
              <a:ahLst/>
              <a:cxnLst/>
              <a:rect l="l" t="t" r="r" b="b"/>
              <a:pathLst>
                <a:path w="12050" h="4583" extrusionOk="0">
                  <a:moveTo>
                    <a:pt x="6163" y="0"/>
                  </a:moveTo>
                  <a:cubicBezTo>
                    <a:pt x="5700" y="0"/>
                    <a:pt x="5236" y="5"/>
                    <a:pt x="4774" y="17"/>
                  </a:cubicBezTo>
                  <a:cubicBezTo>
                    <a:pt x="4781" y="620"/>
                    <a:pt x="4795" y="1229"/>
                    <a:pt x="4802" y="1846"/>
                  </a:cubicBezTo>
                  <a:cubicBezTo>
                    <a:pt x="4068" y="1853"/>
                    <a:pt x="3326" y="1867"/>
                    <a:pt x="2592" y="1901"/>
                  </a:cubicBezTo>
                  <a:cubicBezTo>
                    <a:pt x="2564" y="1299"/>
                    <a:pt x="2550" y="689"/>
                    <a:pt x="2523" y="79"/>
                  </a:cubicBezTo>
                  <a:cubicBezTo>
                    <a:pt x="1684" y="114"/>
                    <a:pt x="846" y="148"/>
                    <a:pt x="1" y="197"/>
                  </a:cubicBezTo>
                  <a:lnTo>
                    <a:pt x="347" y="4583"/>
                  </a:lnTo>
                  <a:cubicBezTo>
                    <a:pt x="2327" y="4463"/>
                    <a:pt x="4310" y="4404"/>
                    <a:pt x="6293" y="4404"/>
                  </a:cubicBezTo>
                  <a:cubicBezTo>
                    <a:pt x="8093" y="4404"/>
                    <a:pt x="9892" y="4452"/>
                    <a:pt x="11689" y="4548"/>
                  </a:cubicBezTo>
                  <a:lnTo>
                    <a:pt x="12049" y="162"/>
                  </a:lnTo>
                  <a:cubicBezTo>
                    <a:pt x="11218" y="114"/>
                    <a:pt x="10379" y="79"/>
                    <a:pt x="9541" y="51"/>
                  </a:cubicBezTo>
                  <a:cubicBezTo>
                    <a:pt x="9520" y="654"/>
                    <a:pt x="9506" y="1264"/>
                    <a:pt x="9486" y="1881"/>
                  </a:cubicBezTo>
                  <a:cubicBezTo>
                    <a:pt x="8751" y="1853"/>
                    <a:pt x="8017" y="1846"/>
                    <a:pt x="7276" y="1832"/>
                  </a:cubicBezTo>
                  <a:cubicBezTo>
                    <a:pt x="7289" y="1229"/>
                    <a:pt x="7289" y="620"/>
                    <a:pt x="7296" y="10"/>
                  </a:cubicBezTo>
                  <a:cubicBezTo>
                    <a:pt x="6920" y="4"/>
                    <a:pt x="6541" y="0"/>
                    <a:pt x="6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8"/>
            <p:cNvSpPr/>
            <p:nvPr/>
          </p:nvSpPr>
          <p:spPr>
            <a:xfrm>
              <a:off x="4394116" y="3368696"/>
              <a:ext cx="890661" cy="641136"/>
            </a:xfrm>
            <a:custGeom>
              <a:avLst/>
              <a:gdLst/>
              <a:ahLst/>
              <a:cxnLst/>
              <a:rect l="l" t="t" r="r" b="b"/>
              <a:pathLst>
                <a:path w="22109" h="15915" extrusionOk="0">
                  <a:moveTo>
                    <a:pt x="1684" y="1"/>
                  </a:moveTo>
                  <a:cubicBezTo>
                    <a:pt x="749" y="1"/>
                    <a:pt x="1" y="749"/>
                    <a:pt x="1" y="1684"/>
                  </a:cubicBezTo>
                  <a:lnTo>
                    <a:pt x="1" y="15915"/>
                  </a:lnTo>
                  <a:lnTo>
                    <a:pt x="22109" y="15915"/>
                  </a:lnTo>
                  <a:lnTo>
                    <a:pt x="22109" y="1684"/>
                  </a:lnTo>
                  <a:cubicBezTo>
                    <a:pt x="22109" y="749"/>
                    <a:pt x="21354" y="1"/>
                    <a:pt x="20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8"/>
            <p:cNvSpPr/>
            <p:nvPr/>
          </p:nvSpPr>
          <p:spPr>
            <a:xfrm>
              <a:off x="4496561" y="2685182"/>
              <a:ext cx="210771" cy="191515"/>
            </a:xfrm>
            <a:custGeom>
              <a:avLst/>
              <a:gdLst/>
              <a:ahLst/>
              <a:cxnLst/>
              <a:rect l="l" t="t" r="r" b="b"/>
              <a:pathLst>
                <a:path w="5232" h="4754" extrusionOk="0">
                  <a:moveTo>
                    <a:pt x="402" y="1"/>
                  </a:moveTo>
                  <a:cubicBezTo>
                    <a:pt x="180" y="1"/>
                    <a:pt x="0" y="181"/>
                    <a:pt x="0" y="395"/>
                  </a:cubicBezTo>
                  <a:lnTo>
                    <a:pt x="0" y="4753"/>
                  </a:lnTo>
                  <a:lnTo>
                    <a:pt x="5231" y="4753"/>
                  </a:lnTo>
                  <a:lnTo>
                    <a:pt x="5231" y="395"/>
                  </a:lnTo>
                  <a:cubicBezTo>
                    <a:pt x="5231" y="181"/>
                    <a:pt x="5051" y="1"/>
                    <a:pt x="4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8"/>
            <p:cNvSpPr/>
            <p:nvPr/>
          </p:nvSpPr>
          <p:spPr>
            <a:xfrm>
              <a:off x="4952626" y="2685182"/>
              <a:ext cx="210731" cy="191515"/>
            </a:xfrm>
            <a:custGeom>
              <a:avLst/>
              <a:gdLst/>
              <a:ahLst/>
              <a:cxnLst/>
              <a:rect l="l" t="t" r="r" b="b"/>
              <a:pathLst>
                <a:path w="5231" h="4754" extrusionOk="0">
                  <a:moveTo>
                    <a:pt x="395" y="1"/>
                  </a:moveTo>
                  <a:cubicBezTo>
                    <a:pt x="180" y="1"/>
                    <a:pt x="0" y="181"/>
                    <a:pt x="0" y="395"/>
                  </a:cubicBezTo>
                  <a:lnTo>
                    <a:pt x="0" y="4753"/>
                  </a:lnTo>
                  <a:lnTo>
                    <a:pt x="5231" y="4753"/>
                  </a:lnTo>
                  <a:lnTo>
                    <a:pt x="5231" y="395"/>
                  </a:lnTo>
                  <a:cubicBezTo>
                    <a:pt x="5231" y="181"/>
                    <a:pt x="5051" y="1"/>
                    <a:pt x="48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8"/>
            <p:cNvSpPr/>
            <p:nvPr/>
          </p:nvSpPr>
          <p:spPr>
            <a:xfrm>
              <a:off x="4772875" y="2025396"/>
              <a:ext cx="187043" cy="170003"/>
            </a:xfrm>
            <a:custGeom>
              <a:avLst/>
              <a:gdLst/>
              <a:ahLst/>
              <a:cxnLst/>
              <a:rect l="l" t="t" r="r" b="b"/>
              <a:pathLst>
                <a:path w="4643" h="4220" extrusionOk="0">
                  <a:moveTo>
                    <a:pt x="354" y="0"/>
                  </a:moveTo>
                  <a:cubicBezTo>
                    <a:pt x="153" y="0"/>
                    <a:pt x="0" y="153"/>
                    <a:pt x="0" y="354"/>
                  </a:cubicBezTo>
                  <a:lnTo>
                    <a:pt x="0" y="4220"/>
                  </a:lnTo>
                  <a:lnTo>
                    <a:pt x="4642" y="4220"/>
                  </a:lnTo>
                  <a:lnTo>
                    <a:pt x="4642" y="354"/>
                  </a:lnTo>
                  <a:cubicBezTo>
                    <a:pt x="4642" y="153"/>
                    <a:pt x="4483" y="0"/>
                    <a:pt x="4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8"/>
            <p:cNvSpPr/>
            <p:nvPr/>
          </p:nvSpPr>
          <p:spPr>
            <a:xfrm>
              <a:off x="4447375" y="3422425"/>
              <a:ext cx="778790" cy="589014"/>
            </a:xfrm>
            <a:custGeom>
              <a:avLst/>
              <a:gdLst/>
              <a:ahLst/>
              <a:cxnLst/>
              <a:rect l="l" t="t" r="r" b="b"/>
              <a:pathLst>
                <a:path w="22109" h="15915" extrusionOk="0">
                  <a:moveTo>
                    <a:pt x="1684" y="1"/>
                  </a:moveTo>
                  <a:cubicBezTo>
                    <a:pt x="749" y="1"/>
                    <a:pt x="1" y="749"/>
                    <a:pt x="1" y="1684"/>
                  </a:cubicBezTo>
                  <a:lnTo>
                    <a:pt x="1" y="15915"/>
                  </a:lnTo>
                  <a:lnTo>
                    <a:pt x="22109" y="15915"/>
                  </a:lnTo>
                  <a:lnTo>
                    <a:pt x="22109" y="1684"/>
                  </a:lnTo>
                  <a:cubicBezTo>
                    <a:pt x="22109" y="749"/>
                    <a:pt x="21354" y="1"/>
                    <a:pt x="20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8"/>
            <p:cNvSpPr/>
            <p:nvPr/>
          </p:nvSpPr>
          <p:spPr>
            <a:xfrm>
              <a:off x="4815575" y="3420800"/>
              <a:ext cx="30000" cy="588900"/>
            </a:xfrm>
            <a:prstGeom prst="rect">
              <a:avLst/>
            </a:prstGeom>
            <a:solidFill>
              <a:srgbClr val="262034">
                <a:alpha val="36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8"/>
            <p:cNvSpPr/>
            <p:nvPr/>
          </p:nvSpPr>
          <p:spPr>
            <a:xfrm>
              <a:off x="4100929" y="2825800"/>
              <a:ext cx="128694" cy="191503"/>
            </a:xfrm>
            <a:custGeom>
              <a:avLst/>
              <a:gdLst/>
              <a:ahLst/>
              <a:cxnLst/>
              <a:rect l="l" t="t" r="r" b="b"/>
              <a:pathLst>
                <a:path w="5232" h="4754" extrusionOk="0">
                  <a:moveTo>
                    <a:pt x="402" y="1"/>
                  </a:moveTo>
                  <a:cubicBezTo>
                    <a:pt x="180" y="1"/>
                    <a:pt x="0" y="181"/>
                    <a:pt x="0" y="395"/>
                  </a:cubicBezTo>
                  <a:lnTo>
                    <a:pt x="0" y="4753"/>
                  </a:lnTo>
                  <a:lnTo>
                    <a:pt x="5231" y="4753"/>
                  </a:lnTo>
                  <a:lnTo>
                    <a:pt x="5231" y="395"/>
                  </a:lnTo>
                  <a:cubicBezTo>
                    <a:pt x="5231" y="181"/>
                    <a:pt x="5051" y="1"/>
                    <a:pt x="4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8"/>
            <p:cNvSpPr/>
            <p:nvPr/>
          </p:nvSpPr>
          <p:spPr>
            <a:xfrm>
              <a:off x="4100929" y="3328825"/>
              <a:ext cx="128694" cy="191503"/>
            </a:xfrm>
            <a:custGeom>
              <a:avLst/>
              <a:gdLst/>
              <a:ahLst/>
              <a:cxnLst/>
              <a:rect l="l" t="t" r="r" b="b"/>
              <a:pathLst>
                <a:path w="5232" h="4754" extrusionOk="0">
                  <a:moveTo>
                    <a:pt x="402" y="1"/>
                  </a:moveTo>
                  <a:cubicBezTo>
                    <a:pt x="180" y="1"/>
                    <a:pt x="0" y="181"/>
                    <a:pt x="0" y="395"/>
                  </a:cubicBezTo>
                  <a:lnTo>
                    <a:pt x="0" y="4753"/>
                  </a:lnTo>
                  <a:lnTo>
                    <a:pt x="5231" y="4753"/>
                  </a:lnTo>
                  <a:lnTo>
                    <a:pt x="5231" y="395"/>
                  </a:lnTo>
                  <a:cubicBezTo>
                    <a:pt x="5231" y="181"/>
                    <a:pt x="5051" y="1"/>
                    <a:pt x="4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8"/>
            <p:cNvSpPr/>
            <p:nvPr/>
          </p:nvSpPr>
          <p:spPr>
            <a:xfrm>
              <a:off x="5449279" y="2825800"/>
              <a:ext cx="128694" cy="191503"/>
            </a:xfrm>
            <a:custGeom>
              <a:avLst/>
              <a:gdLst/>
              <a:ahLst/>
              <a:cxnLst/>
              <a:rect l="l" t="t" r="r" b="b"/>
              <a:pathLst>
                <a:path w="5232" h="4754" extrusionOk="0">
                  <a:moveTo>
                    <a:pt x="402" y="1"/>
                  </a:moveTo>
                  <a:cubicBezTo>
                    <a:pt x="180" y="1"/>
                    <a:pt x="0" y="181"/>
                    <a:pt x="0" y="395"/>
                  </a:cubicBezTo>
                  <a:lnTo>
                    <a:pt x="0" y="4753"/>
                  </a:lnTo>
                  <a:lnTo>
                    <a:pt x="5231" y="4753"/>
                  </a:lnTo>
                  <a:lnTo>
                    <a:pt x="5231" y="395"/>
                  </a:lnTo>
                  <a:cubicBezTo>
                    <a:pt x="5231" y="181"/>
                    <a:pt x="5051" y="1"/>
                    <a:pt x="4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8"/>
            <p:cNvSpPr/>
            <p:nvPr/>
          </p:nvSpPr>
          <p:spPr>
            <a:xfrm>
              <a:off x="5449279" y="3328825"/>
              <a:ext cx="128694" cy="191503"/>
            </a:xfrm>
            <a:custGeom>
              <a:avLst/>
              <a:gdLst/>
              <a:ahLst/>
              <a:cxnLst/>
              <a:rect l="l" t="t" r="r" b="b"/>
              <a:pathLst>
                <a:path w="5232" h="4754" extrusionOk="0">
                  <a:moveTo>
                    <a:pt x="402" y="1"/>
                  </a:moveTo>
                  <a:cubicBezTo>
                    <a:pt x="180" y="1"/>
                    <a:pt x="0" y="181"/>
                    <a:pt x="0" y="395"/>
                  </a:cubicBezTo>
                  <a:lnTo>
                    <a:pt x="0" y="4753"/>
                  </a:lnTo>
                  <a:lnTo>
                    <a:pt x="5231" y="4753"/>
                  </a:lnTo>
                  <a:lnTo>
                    <a:pt x="5231" y="395"/>
                  </a:lnTo>
                  <a:cubicBezTo>
                    <a:pt x="5231" y="181"/>
                    <a:pt x="5051" y="1"/>
                    <a:pt x="4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4376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5919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65414" y="2826279"/>
            <a:ext cx="12540343" cy="873540"/>
          </a:xfrm>
        </p:spPr>
        <p:txBody>
          <a:bodyPr anchor="t"/>
          <a:lstStyle>
            <a:lvl1pPr algn="l">
              <a:defRPr sz="2565" b="1" cap="all"/>
            </a:lvl1pPr>
          </a:lstStyle>
          <a:p>
            <a:r>
              <a:rPr lang="en-US"/>
              <a:t>Click to edit Master title style</a:t>
            </a:r>
          </a:p>
        </p:txBody>
      </p:sp>
      <p:sp>
        <p:nvSpPr>
          <p:cNvPr id="3" name="Text Placeholder 2"/>
          <p:cNvSpPr>
            <a:spLocks noGrp="1"/>
          </p:cNvSpPr>
          <p:nvPr>
            <p:ph type="body" idx="1"/>
          </p:nvPr>
        </p:nvSpPr>
        <p:spPr>
          <a:xfrm>
            <a:off x="1165414" y="1864163"/>
            <a:ext cx="12540343" cy="962115"/>
          </a:xfrm>
        </p:spPr>
        <p:txBody>
          <a:bodyPr anchor="b"/>
          <a:lstStyle>
            <a:lvl1pPr marL="0" indent="0">
              <a:buNone/>
              <a:defRPr sz="1283">
                <a:solidFill>
                  <a:schemeClr val="tx1">
                    <a:tint val="75000"/>
                  </a:schemeClr>
                </a:solidFill>
              </a:defRPr>
            </a:lvl1pPr>
            <a:lvl2pPr marL="293210" indent="0">
              <a:buNone/>
              <a:defRPr sz="1155">
                <a:solidFill>
                  <a:schemeClr val="tx1">
                    <a:tint val="75000"/>
                  </a:schemeClr>
                </a:solidFill>
              </a:defRPr>
            </a:lvl2pPr>
            <a:lvl3pPr marL="586420" indent="0">
              <a:buNone/>
              <a:defRPr sz="1027">
                <a:solidFill>
                  <a:schemeClr val="tx1">
                    <a:tint val="75000"/>
                  </a:schemeClr>
                </a:solidFill>
              </a:defRPr>
            </a:lvl3pPr>
            <a:lvl4pPr marL="879631" indent="0">
              <a:buNone/>
              <a:defRPr sz="897">
                <a:solidFill>
                  <a:schemeClr val="tx1">
                    <a:tint val="75000"/>
                  </a:schemeClr>
                </a:solidFill>
              </a:defRPr>
            </a:lvl4pPr>
            <a:lvl5pPr marL="1172841" indent="0">
              <a:buNone/>
              <a:defRPr sz="897">
                <a:solidFill>
                  <a:schemeClr val="tx1">
                    <a:tint val="75000"/>
                  </a:schemeClr>
                </a:solidFill>
              </a:defRPr>
            </a:lvl5pPr>
            <a:lvl6pPr marL="1466051" indent="0">
              <a:buNone/>
              <a:defRPr sz="897">
                <a:solidFill>
                  <a:schemeClr val="tx1">
                    <a:tint val="75000"/>
                  </a:schemeClr>
                </a:solidFill>
              </a:defRPr>
            </a:lvl6pPr>
            <a:lvl7pPr marL="1759261" indent="0">
              <a:buNone/>
              <a:defRPr sz="897">
                <a:solidFill>
                  <a:schemeClr val="tx1">
                    <a:tint val="75000"/>
                  </a:schemeClr>
                </a:solidFill>
              </a:defRPr>
            </a:lvl7pPr>
            <a:lvl8pPr marL="2052471" indent="0">
              <a:buNone/>
              <a:defRPr sz="897">
                <a:solidFill>
                  <a:schemeClr val="tx1">
                    <a:tint val="75000"/>
                  </a:schemeClr>
                </a:solidFill>
              </a:defRPr>
            </a:lvl8pPr>
            <a:lvl9pPr marL="2345683" indent="0">
              <a:buNone/>
              <a:defRPr sz="8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4256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7669" y="1026258"/>
            <a:ext cx="6516060" cy="2902636"/>
          </a:xfrm>
        </p:spPr>
        <p:txBody>
          <a:bodyPr/>
          <a:lstStyle>
            <a:lvl1pPr>
              <a:defRPr sz="1796"/>
            </a:lvl1pPr>
            <a:lvl2pPr>
              <a:defRPr sz="1539"/>
            </a:lvl2pPr>
            <a:lvl3pPr>
              <a:defRPr sz="1283"/>
            </a:lvl3pPr>
            <a:lvl4pPr>
              <a:defRPr sz="1155"/>
            </a:lvl4pPr>
            <a:lvl5pPr>
              <a:defRPr sz="1155"/>
            </a:lvl5pPr>
            <a:lvl6pPr>
              <a:defRPr sz="1155"/>
            </a:lvl6pPr>
            <a:lvl7pPr>
              <a:defRPr sz="1155"/>
            </a:lvl7pPr>
            <a:lvl8pPr>
              <a:defRPr sz="1155"/>
            </a:lvl8pPr>
            <a:lvl9pPr>
              <a:defRPr sz="11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99618" y="1026258"/>
            <a:ext cx="6516060" cy="2902636"/>
          </a:xfrm>
        </p:spPr>
        <p:txBody>
          <a:bodyPr/>
          <a:lstStyle>
            <a:lvl1pPr>
              <a:defRPr sz="1796"/>
            </a:lvl1pPr>
            <a:lvl2pPr>
              <a:defRPr sz="1539"/>
            </a:lvl2pPr>
            <a:lvl3pPr>
              <a:defRPr sz="1283"/>
            </a:lvl3pPr>
            <a:lvl4pPr>
              <a:defRPr sz="1155"/>
            </a:lvl4pPr>
            <a:lvl5pPr>
              <a:defRPr sz="1155"/>
            </a:lvl5pPr>
            <a:lvl6pPr>
              <a:defRPr sz="1155"/>
            </a:lvl6pPr>
            <a:lvl7pPr>
              <a:defRPr sz="1155"/>
            </a:lvl7pPr>
            <a:lvl8pPr>
              <a:defRPr sz="1155"/>
            </a:lvl8pPr>
            <a:lvl9pPr>
              <a:defRPr sz="11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7775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7667" y="984515"/>
            <a:ext cx="6518623" cy="410299"/>
          </a:xfrm>
        </p:spPr>
        <p:txBody>
          <a:bodyPr anchor="b"/>
          <a:lstStyle>
            <a:lvl1pPr marL="0" indent="0">
              <a:buNone/>
              <a:defRPr sz="1539" b="1"/>
            </a:lvl1pPr>
            <a:lvl2pPr marL="293210" indent="0">
              <a:buNone/>
              <a:defRPr sz="1283" b="1"/>
            </a:lvl2pPr>
            <a:lvl3pPr marL="586420" indent="0">
              <a:buNone/>
              <a:defRPr sz="1155" b="1"/>
            </a:lvl3pPr>
            <a:lvl4pPr marL="879631" indent="0">
              <a:buNone/>
              <a:defRPr sz="1027" b="1"/>
            </a:lvl4pPr>
            <a:lvl5pPr marL="1172841" indent="0">
              <a:buNone/>
              <a:defRPr sz="1027" b="1"/>
            </a:lvl5pPr>
            <a:lvl6pPr marL="1466051" indent="0">
              <a:buNone/>
              <a:defRPr sz="1027" b="1"/>
            </a:lvl6pPr>
            <a:lvl7pPr marL="1759261" indent="0">
              <a:buNone/>
              <a:defRPr sz="1027" b="1"/>
            </a:lvl7pPr>
            <a:lvl8pPr marL="2052471" indent="0">
              <a:buNone/>
              <a:defRPr sz="1027" b="1"/>
            </a:lvl8pPr>
            <a:lvl9pPr marL="2345683" indent="0">
              <a:buNone/>
              <a:defRPr sz="1027" b="1"/>
            </a:lvl9pPr>
          </a:lstStyle>
          <a:p>
            <a:pPr lvl="0"/>
            <a:r>
              <a:rPr lang="en-US"/>
              <a:t>Click to edit Master text styles</a:t>
            </a:r>
          </a:p>
        </p:txBody>
      </p:sp>
      <p:sp>
        <p:nvSpPr>
          <p:cNvPr id="4" name="Content Placeholder 3"/>
          <p:cNvSpPr>
            <a:spLocks noGrp="1"/>
          </p:cNvSpPr>
          <p:nvPr>
            <p:ph sz="half" idx="2"/>
          </p:nvPr>
        </p:nvSpPr>
        <p:spPr>
          <a:xfrm>
            <a:off x="737667" y="1394813"/>
            <a:ext cx="6518623" cy="2534080"/>
          </a:xfrm>
        </p:spPr>
        <p:txBody>
          <a:bodyPr/>
          <a:lstStyle>
            <a:lvl1pPr>
              <a:defRPr sz="1539"/>
            </a:lvl1pPr>
            <a:lvl2pPr>
              <a:defRPr sz="1283"/>
            </a:lvl2pPr>
            <a:lvl3pPr>
              <a:defRPr sz="1155"/>
            </a:lvl3pPr>
            <a:lvl4pPr>
              <a:defRPr sz="1027"/>
            </a:lvl4pPr>
            <a:lvl5pPr>
              <a:defRPr sz="1027"/>
            </a:lvl5pPr>
            <a:lvl6pPr>
              <a:defRPr sz="1027"/>
            </a:lvl6pPr>
            <a:lvl7pPr>
              <a:defRPr sz="1027"/>
            </a:lvl7pPr>
            <a:lvl8pPr>
              <a:defRPr sz="1027"/>
            </a:lvl8pPr>
            <a:lvl9pPr>
              <a:defRPr sz="10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94495" y="984515"/>
            <a:ext cx="6521183" cy="410299"/>
          </a:xfrm>
        </p:spPr>
        <p:txBody>
          <a:bodyPr anchor="b"/>
          <a:lstStyle>
            <a:lvl1pPr marL="0" indent="0">
              <a:buNone/>
              <a:defRPr sz="1539" b="1"/>
            </a:lvl1pPr>
            <a:lvl2pPr marL="293210" indent="0">
              <a:buNone/>
              <a:defRPr sz="1283" b="1"/>
            </a:lvl2pPr>
            <a:lvl3pPr marL="586420" indent="0">
              <a:buNone/>
              <a:defRPr sz="1155" b="1"/>
            </a:lvl3pPr>
            <a:lvl4pPr marL="879631" indent="0">
              <a:buNone/>
              <a:defRPr sz="1027" b="1"/>
            </a:lvl4pPr>
            <a:lvl5pPr marL="1172841" indent="0">
              <a:buNone/>
              <a:defRPr sz="1027" b="1"/>
            </a:lvl5pPr>
            <a:lvl6pPr marL="1466051" indent="0">
              <a:buNone/>
              <a:defRPr sz="1027" b="1"/>
            </a:lvl6pPr>
            <a:lvl7pPr marL="1759261" indent="0">
              <a:buNone/>
              <a:defRPr sz="1027" b="1"/>
            </a:lvl7pPr>
            <a:lvl8pPr marL="2052471" indent="0">
              <a:buNone/>
              <a:defRPr sz="1027" b="1"/>
            </a:lvl8pPr>
            <a:lvl9pPr marL="2345683" indent="0">
              <a:buNone/>
              <a:defRPr sz="1027" b="1"/>
            </a:lvl9pPr>
          </a:lstStyle>
          <a:p>
            <a:pPr lvl="0"/>
            <a:r>
              <a:rPr lang="en-US"/>
              <a:t>Click to edit Master text styles</a:t>
            </a:r>
          </a:p>
        </p:txBody>
      </p:sp>
      <p:sp>
        <p:nvSpPr>
          <p:cNvPr id="6" name="Content Placeholder 5"/>
          <p:cNvSpPr>
            <a:spLocks noGrp="1"/>
          </p:cNvSpPr>
          <p:nvPr>
            <p:ph sz="quarter" idx="4"/>
          </p:nvPr>
        </p:nvSpPr>
        <p:spPr>
          <a:xfrm>
            <a:off x="7494495" y="1394813"/>
            <a:ext cx="6521183" cy="2534080"/>
          </a:xfrm>
        </p:spPr>
        <p:txBody>
          <a:bodyPr/>
          <a:lstStyle>
            <a:lvl1pPr>
              <a:defRPr sz="1539"/>
            </a:lvl1pPr>
            <a:lvl2pPr>
              <a:defRPr sz="1283"/>
            </a:lvl2pPr>
            <a:lvl3pPr>
              <a:defRPr sz="1155"/>
            </a:lvl3pPr>
            <a:lvl4pPr>
              <a:defRPr sz="1027"/>
            </a:lvl4pPr>
            <a:lvl5pPr>
              <a:defRPr sz="1027"/>
            </a:lvl5pPr>
            <a:lvl6pPr>
              <a:defRPr sz="1027"/>
            </a:lvl6pPr>
            <a:lvl7pPr>
              <a:defRPr sz="1027"/>
            </a:lvl7pPr>
            <a:lvl8pPr>
              <a:defRPr sz="1027"/>
            </a:lvl8pPr>
            <a:lvl9pPr>
              <a:defRPr sz="10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9029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0404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9924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7668" y="175117"/>
            <a:ext cx="4853749" cy="745257"/>
          </a:xfrm>
        </p:spPr>
        <p:txBody>
          <a:bodyPr anchor="b"/>
          <a:lstStyle>
            <a:lvl1pPr algn="l">
              <a:defRPr sz="1283" b="1"/>
            </a:lvl1pPr>
          </a:lstStyle>
          <a:p>
            <a:r>
              <a:rPr lang="en-US"/>
              <a:t>Click to edit Master title style</a:t>
            </a:r>
          </a:p>
        </p:txBody>
      </p:sp>
      <p:sp>
        <p:nvSpPr>
          <p:cNvPr id="3" name="Content Placeholder 2"/>
          <p:cNvSpPr>
            <a:spLocks noGrp="1"/>
          </p:cNvSpPr>
          <p:nvPr>
            <p:ph idx="1"/>
          </p:nvPr>
        </p:nvSpPr>
        <p:spPr>
          <a:xfrm>
            <a:off x="5768149" y="175117"/>
            <a:ext cx="8247529" cy="3753777"/>
          </a:xfrm>
        </p:spPr>
        <p:txBody>
          <a:bodyPr/>
          <a:lstStyle>
            <a:lvl1pPr>
              <a:defRPr sz="2052"/>
            </a:lvl1pPr>
            <a:lvl2pPr>
              <a:defRPr sz="1796"/>
            </a:lvl2pPr>
            <a:lvl3pPr>
              <a:defRPr sz="1539"/>
            </a:lvl3pPr>
            <a:lvl4pPr>
              <a:defRPr sz="1283"/>
            </a:lvl4pPr>
            <a:lvl5pPr>
              <a:defRPr sz="1283"/>
            </a:lvl5pPr>
            <a:lvl6pPr>
              <a:defRPr sz="1283"/>
            </a:lvl6pPr>
            <a:lvl7pPr>
              <a:defRPr sz="1283"/>
            </a:lvl7pPr>
            <a:lvl8pPr>
              <a:defRPr sz="1283"/>
            </a:lvl8pPr>
            <a:lvl9pPr>
              <a:defRPr sz="12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7668" y="920373"/>
            <a:ext cx="4853749" cy="3008520"/>
          </a:xfrm>
        </p:spPr>
        <p:txBody>
          <a:bodyPr/>
          <a:lstStyle>
            <a:lvl1pPr marL="0" indent="0">
              <a:buNone/>
              <a:defRPr sz="897"/>
            </a:lvl1pPr>
            <a:lvl2pPr marL="293210" indent="0">
              <a:buNone/>
              <a:defRPr sz="769"/>
            </a:lvl2pPr>
            <a:lvl3pPr marL="586420" indent="0">
              <a:buNone/>
              <a:defRPr sz="641"/>
            </a:lvl3pPr>
            <a:lvl4pPr marL="879631" indent="0">
              <a:buNone/>
              <a:defRPr sz="577"/>
            </a:lvl4pPr>
            <a:lvl5pPr marL="1172841" indent="0">
              <a:buNone/>
              <a:defRPr sz="577"/>
            </a:lvl5pPr>
            <a:lvl6pPr marL="1466051" indent="0">
              <a:buNone/>
              <a:defRPr sz="577"/>
            </a:lvl6pPr>
            <a:lvl7pPr marL="1759261" indent="0">
              <a:buNone/>
              <a:defRPr sz="577"/>
            </a:lvl7pPr>
            <a:lvl8pPr marL="2052471" indent="0">
              <a:buNone/>
              <a:defRPr sz="577"/>
            </a:lvl8pPr>
            <a:lvl9pPr marL="2345683" indent="0">
              <a:buNone/>
              <a:defRPr sz="57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544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7259-E279-10D0-90CD-45609BDB9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6EDAF1-E9B9-4ED2-681C-C72B5F217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1C77-D5C5-65D9-91E9-5C0902783951}"/>
              </a:ext>
            </a:extLst>
          </p:cNvPr>
          <p:cNvSpPr>
            <a:spLocks noGrp="1"/>
          </p:cNvSpPr>
          <p:nvPr>
            <p:ph type="dt" sz="half" idx="10"/>
          </p:nvPr>
        </p:nvSpPr>
        <p:spPr/>
        <p:txBody>
          <a:bodyPr/>
          <a:lstStyle/>
          <a:p>
            <a:fld id="{69573DCC-D6FF-4EF8-93D3-B8550EC76072}" type="datetimeFigureOut">
              <a:rPr lang="en-US" smtClean="0"/>
              <a:t>9/6/2023</a:t>
            </a:fld>
            <a:endParaRPr lang="en-US"/>
          </a:p>
        </p:txBody>
      </p:sp>
      <p:sp>
        <p:nvSpPr>
          <p:cNvPr id="5" name="Footer Placeholder 4">
            <a:extLst>
              <a:ext uri="{FF2B5EF4-FFF2-40B4-BE49-F238E27FC236}">
                <a16:creationId xmlns:a16="http://schemas.microsoft.com/office/drawing/2014/main" id="{F9587EBA-693F-5B32-D683-10369E2D9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6491B-202A-5E98-4F3A-98C0A14FAC0A}"/>
              </a:ext>
            </a:extLst>
          </p:cNvPr>
          <p:cNvSpPr>
            <a:spLocks noGrp="1"/>
          </p:cNvSpPr>
          <p:nvPr>
            <p:ph type="sldNum" sz="quarter" idx="12"/>
          </p:nvPr>
        </p:nvSpPr>
        <p:spPr/>
        <p:txBody>
          <a:bodyPr/>
          <a:lstStyle/>
          <a:p>
            <a:fld id="{A5EF1E5D-3C48-4040-8D0E-F6AB8FB65B2C}" type="slidenum">
              <a:rPr lang="en-US" smtClean="0"/>
              <a:t>‹#›</a:t>
            </a:fld>
            <a:endParaRPr lang="en-US"/>
          </a:p>
        </p:txBody>
      </p:sp>
    </p:spTree>
    <p:extLst>
      <p:ext uri="{BB962C8B-B14F-4D97-AF65-F5344CB8AC3E}">
        <p14:creationId xmlns:p14="http://schemas.microsoft.com/office/powerpoint/2010/main" val="292788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1759" y="3078769"/>
            <a:ext cx="8852007" cy="363467"/>
          </a:xfrm>
        </p:spPr>
        <p:txBody>
          <a:bodyPr anchor="b"/>
          <a:lstStyle>
            <a:lvl1pPr algn="l">
              <a:defRPr sz="1283" b="1"/>
            </a:lvl1pPr>
          </a:lstStyle>
          <a:p>
            <a:r>
              <a:rPr lang="en-US"/>
              <a:t>Click to edit Master title style</a:t>
            </a:r>
          </a:p>
        </p:txBody>
      </p:sp>
      <p:sp>
        <p:nvSpPr>
          <p:cNvPr id="3" name="Picture Placeholder 2"/>
          <p:cNvSpPr>
            <a:spLocks noGrp="1"/>
          </p:cNvSpPr>
          <p:nvPr>
            <p:ph type="pic" idx="1"/>
          </p:nvPr>
        </p:nvSpPr>
        <p:spPr>
          <a:xfrm>
            <a:off x="2891759" y="392992"/>
            <a:ext cx="8852007" cy="2638945"/>
          </a:xfrm>
        </p:spPr>
        <p:txBody>
          <a:bodyPr/>
          <a:lstStyle>
            <a:lvl1pPr marL="0" indent="0">
              <a:buNone/>
              <a:defRPr sz="2052"/>
            </a:lvl1pPr>
            <a:lvl2pPr marL="293210" indent="0">
              <a:buNone/>
              <a:defRPr sz="1796"/>
            </a:lvl2pPr>
            <a:lvl3pPr marL="586420" indent="0">
              <a:buNone/>
              <a:defRPr sz="1539"/>
            </a:lvl3pPr>
            <a:lvl4pPr marL="879631" indent="0">
              <a:buNone/>
              <a:defRPr sz="1283"/>
            </a:lvl4pPr>
            <a:lvl5pPr marL="1172841" indent="0">
              <a:buNone/>
              <a:defRPr sz="1283"/>
            </a:lvl5pPr>
            <a:lvl6pPr marL="1466051" indent="0">
              <a:buNone/>
              <a:defRPr sz="1283"/>
            </a:lvl6pPr>
            <a:lvl7pPr marL="1759261" indent="0">
              <a:buNone/>
              <a:defRPr sz="1283"/>
            </a:lvl7pPr>
            <a:lvl8pPr marL="2052471" indent="0">
              <a:buNone/>
              <a:defRPr sz="1283"/>
            </a:lvl8pPr>
            <a:lvl9pPr marL="2345683" indent="0">
              <a:buNone/>
              <a:defRPr sz="1283"/>
            </a:lvl9pPr>
          </a:lstStyle>
          <a:p>
            <a:endParaRPr lang="en-US"/>
          </a:p>
        </p:txBody>
      </p:sp>
      <p:sp>
        <p:nvSpPr>
          <p:cNvPr id="4" name="Text Placeholder 3"/>
          <p:cNvSpPr>
            <a:spLocks noGrp="1"/>
          </p:cNvSpPr>
          <p:nvPr>
            <p:ph type="body" sz="half" idx="2"/>
          </p:nvPr>
        </p:nvSpPr>
        <p:spPr>
          <a:xfrm>
            <a:off x="2891759" y="3442237"/>
            <a:ext cx="8852007" cy="516183"/>
          </a:xfrm>
        </p:spPr>
        <p:txBody>
          <a:bodyPr/>
          <a:lstStyle>
            <a:lvl1pPr marL="0" indent="0">
              <a:buNone/>
              <a:defRPr sz="897"/>
            </a:lvl1pPr>
            <a:lvl2pPr marL="293210" indent="0">
              <a:buNone/>
              <a:defRPr sz="769"/>
            </a:lvl2pPr>
            <a:lvl3pPr marL="586420" indent="0">
              <a:buNone/>
              <a:defRPr sz="641"/>
            </a:lvl3pPr>
            <a:lvl4pPr marL="879631" indent="0">
              <a:buNone/>
              <a:defRPr sz="577"/>
            </a:lvl4pPr>
            <a:lvl5pPr marL="1172841" indent="0">
              <a:buNone/>
              <a:defRPr sz="577"/>
            </a:lvl5pPr>
            <a:lvl6pPr marL="1466051" indent="0">
              <a:buNone/>
              <a:defRPr sz="577"/>
            </a:lvl6pPr>
            <a:lvl7pPr marL="1759261" indent="0">
              <a:buNone/>
              <a:defRPr sz="577"/>
            </a:lvl7pPr>
            <a:lvl8pPr marL="2052471" indent="0">
              <a:buNone/>
              <a:defRPr sz="577"/>
            </a:lvl8pPr>
            <a:lvl9pPr marL="2345683" indent="0">
              <a:buNone/>
              <a:defRPr sz="57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4282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3857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6175" y="176133"/>
            <a:ext cx="3319503" cy="3752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7667" y="176133"/>
            <a:ext cx="9712619" cy="375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9358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90751" y="1074200"/>
            <a:ext cx="10010500" cy="4709600"/>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152400" cap="flat" cmpd="sng">
            <a:solidFill>
              <a:schemeClr val="lt1"/>
            </a:solidFill>
            <a:prstDash val="solid"/>
            <a:miter lim="8000"/>
            <a:headEnd type="none" w="med" len="med"/>
            <a:tailEnd type="none" w="med" len="med"/>
          </a:ln>
        </p:spPr>
      </p:sp>
      <p:sp>
        <p:nvSpPr>
          <p:cNvPr id="11" name="Google Shape;11;p2"/>
          <p:cNvSpPr txBox="1">
            <a:spLocks noGrp="1"/>
          </p:cNvSpPr>
          <p:nvPr>
            <p:ph type="ctrTitle"/>
          </p:nvPr>
        </p:nvSpPr>
        <p:spPr>
          <a:xfrm>
            <a:off x="3061800" y="2655800"/>
            <a:ext cx="6068400" cy="1546400"/>
          </a:xfrm>
          <a:prstGeom prst="rect">
            <a:avLst/>
          </a:prstGeom>
        </p:spPr>
        <p:txBody>
          <a:bodyPr spcFirstLastPara="1" wrap="square" lIns="0" tIns="0" rIns="0" bIns="0" anchor="ctr" anchorCtr="0">
            <a:noAutofit/>
          </a:bodyPr>
          <a:lstStyle>
            <a:lvl1pPr lvl="0" algn="ctr">
              <a:spcBef>
                <a:spcPts val="0"/>
              </a:spcBef>
              <a:spcAft>
                <a:spcPts val="0"/>
              </a:spcAft>
              <a:buClr>
                <a:schemeClr val="dk1"/>
              </a:buClr>
              <a:buSzPts val="3000"/>
              <a:buNone/>
              <a:defRPr sz="4000">
                <a:solidFill>
                  <a:schemeClr val="dk1"/>
                </a:solidFill>
              </a:defRPr>
            </a:lvl1pPr>
            <a:lvl2pPr lvl="1" algn="ctr">
              <a:spcBef>
                <a:spcPts val="0"/>
              </a:spcBef>
              <a:spcAft>
                <a:spcPts val="0"/>
              </a:spcAft>
              <a:buClr>
                <a:schemeClr val="dk1"/>
              </a:buClr>
              <a:buSzPts val="3000"/>
              <a:buNone/>
              <a:defRPr sz="4000">
                <a:solidFill>
                  <a:schemeClr val="dk1"/>
                </a:solidFill>
              </a:defRPr>
            </a:lvl2pPr>
            <a:lvl3pPr lvl="2" algn="ctr">
              <a:spcBef>
                <a:spcPts val="0"/>
              </a:spcBef>
              <a:spcAft>
                <a:spcPts val="0"/>
              </a:spcAft>
              <a:buClr>
                <a:schemeClr val="dk1"/>
              </a:buClr>
              <a:buSzPts val="3000"/>
              <a:buNone/>
              <a:defRPr sz="4000">
                <a:solidFill>
                  <a:schemeClr val="dk1"/>
                </a:solidFill>
              </a:defRPr>
            </a:lvl3pPr>
            <a:lvl4pPr lvl="3" algn="ctr">
              <a:spcBef>
                <a:spcPts val="0"/>
              </a:spcBef>
              <a:spcAft>
                <a:spcPts val="0"/>
              </a:spcAft>
              <a:buClr>
                <a:schemeClr val="dk1"/>
              </a:buClr>
              <a:buSzPts val="3000"/>
              <a:buNone/>
              <a:defRPr sz="4000">
                <a:solidFill>
                  <a:schemeClr val="dk1"/>
                </a:solidFill>
              </a:defRPr>
            </a:lvl4pPr>
            <a:lvl5pPr lvl="4" algn="ctr">
              <a:spcBef>
                <a:spcPts val="0"/>
              </a:spcBef>
              <a:spcAft>
                <a:spcPts val="0"/>
              </a:spcAft>
              <a:buClr>
                <a:schemeClr val="dk1"/>
              </a:buClr>
              <a:buSzPts val="3000"/>
              <a:buNone/>
              <a:defRPr sz="4000">
                <a:solidFill>
                  <a:schemeClr val="dk1"/>
                </a:solidFill>
              </a:defRPr>
            </a:lvl5pPr>
            <a:lvl6pPr lvl="5" algn="ctr">
              <a:spcBef>
                <a:spcPts val="0"/>
              </a:spcBef>
              <a:spcAft>
                <a:spcPts val="0"/>
              </a:spcAft>
              <a:buClr>
                <a:schemeClr val="dk1"/>
              </a:buClr>
              <a:buSzPts val="3000"/>
              <a:buNone/>
              <a:defRPr sz="4000">
                <a:solidFill>
                  <a:schemeClr val="dk1"/>
                </a:solidFill>
              </a:defRPr>
            </a:lvl6pPr>
            <a:lvl7pPr lvl="6" algn="ctr">
              <a:spcBef>
                <a:spcPts val="0"/>
              </a:spcBef>
              <a:spcAft>
                <a:spcPts val="0"/>
              </a:spcAft>
              <a:buClr>
                <a:schemeClr val="dk1"/>
              </a:buClr>
              <a:buSzPts val="3000"/>
              <a:buNone/>
              <a:defRPr sz="4000">
                <a:solidFill>
                  <a:schemeClr val="dk1"/>
                </a:solidFill>
              </a:defRPr>
            </a:lvl7pPr>
            <a:lvl8pPr lvl="7" algn="ctr">
              <a:spcBef>
                <a:spcPts val="0"/>
              </a:spcBef>
              <a:spcAft>
                <a:spcPts val="0"/>
              </a:spcAft>
              <a:buClr>
                <a:schemeClr val="dk1"/>
              </a:buClr>
              <a:buSzPts val="3000"/>
              <a:buNone/>
              <a:defRPr sz="4000">
                <a:solidFill>
                  <a:schemeClr val="dk1"/>
                </a:solidFill>
              </a:defRPr>
            </a:lvl8pPr>
            <a:lvl9pPr lvl="8" algn="ctr">
              <a:spcBef>
                <a:spcPts val="0"/>
              </a:spcBef>
              <a:spcAft>
                <a:spcPts val="0"/>
              </a:spcAft>
              <a:buClr>
                <a:schemeClr val="dk1"/>
              </a:buClr>
              <a:buSzPts val="3000"/>
              <a:buNone/>
              <a:defRPr sz="4000">
                <a:solidFill>
                  <a:schemeClr val="dk1"/>
                </a:solidFill>
              </a:defRPr>
            </a:lvl9pPr>
          </a:lstStyle>
          <a:p>
            <a:endParaRPr/>
          </a:p>
        </p:txBody>
      </p:sp>
    </p:spTree>
    <p:extLst>
      <p:ext uri="{BB962C8B-B14F-4D97-AF65-F5344CB8AC3E}">
        <p14:creationId xmlns:p14="http://schemas.microsoft.com/office/powerpoint/2010/main" val="1719544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1"/>
        </a:solidFill>
        <a:effectLst/>
      </p:bgPr>
    </p:bg>
    <p:spTree>
      <p:nvGrpSpPr>
        <p:cNvPr id="1" name="Shape 12"/>
        <p:cNvGrpSpPr/>
        <p:nvPr/>
      </p:nvGrpSpPr>
      <p:grpSpPr>
        <a:xfrm>
          <a:off x="0" y="0"/>
          <a:ext cx="0" cy="0"/>
          <a:chOff x="0" y="0"/>
          <a:chExt cx="0" cy="0"/>
        </a:xfrm>
      </p:grpSpPr>
      <p:sp>
        <p:nvSpPr>
          <p:cNvPr id="13" name="Google Shape;13;p3"/>
          <p:cNvSpPr/>
          <p:nvPr/>
        </p:nvSpPr>
        <p:spPr>
          <a:xfrm>
            <a:off x="1090751" y="1074200"/>
            <a:ext cx="10010500" cy="4709600"/>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chemeClr val="lt1"/>
            </a:solidFill>
            <a:prstDash val="solid"/>
            <a:miter lim="8000"/>
            <a:headEnd type="none" w="med" len="med"/>
            <a:tailEnd type="none" w="med" len="med"/>
          </a:ln>
        </p:spPr>
      </p:sp>
      <p:sp>
        <p:nvSpPr>
          <p:cNvPr id="14" name="Google Shape;14;p3"/>
          <p:cNvSpPr txBox="1">
            <a:spLocks noGrp="1"/>
          </p:cNvSpPr>
          <p:nvPr>
            <p:ph type="ctrTitle"/>
          </p:nvPr>
        </p:nvSpPr>
        <p:spPr>
          <a:xfrm>
            <a:off x="2577600" y="2919999"/>
            <a:ext cx="7036800" cy="596800"/>
          </a:xfrm>
          <a:prstGeom prst="rect">
            <a:avLst/>
          </a:prstGeom>
        </p:spPr>
        <p:txBody>
          <a:bodyPr spcFirstLastPara="1" wrap="square" lIns="0" tIns="0" rIns="0" bIns="0" anchor="b" anchorCtr="0">
            <a:noAutofit/>
          </a:bodyPr>
          <a:lstStyle>
            <a:lvl1pPr lvl="0" algn="ctr" rtl="0">
              <a:spcBef>
                <a:spcPts val="0"/>
              </a:spcBef>
              <a:spcAft>
                <a:spcPts val="0"/>
              </a:spcAft>
              <a:buClr>
                <a:schemeClr val="dk1"/>
              </a:buClr>
              <a:buSzPts val="2400"/>
              <a:buNone/>
              <a:defRPr sz="3200" b="0">
                <a:solidFill>
                  <a:schemeClr val="dk1"/>
                </a:solidFill>
              </a:defRPr>
            </a:lvl1pPr>
            <a:lvl2pPr lvl="1" algn="ctr" rtl="0">
              <a:spcBef>
                <a:spcPts val="0"/>
              </a:spcBef>
              <a:spcAft>
                <a:spcPts val="0"/>
              </a:spcAft>
              <a:buClr>
                <a:schemeClr val="dk1"/>
              </a:buClr>
              <a:buSzPts val="2400"/>
              <a:buNone/>
              <a:defRPr sz="3200" b="0">
                <a:solidFill>
                  <a:schemeClr val="dk1"/>
                </a:solidFill>
              </a:defRPr>
            </a:lvl2pPr>
            <a:lvl3pPr lvl="2" algn="ctr" rtl="0">
              <a:spcBef>
                <a:spcPts val="0"/>
              </a:spcBef>
              <a:spcAft>
                <a:spcPts val="0"/>
              </a:spcAft>
              <a:buClr>
                <a:schemeClr val="dk1"/>
              </a:buClr>
              <a:buSzPts val="2400"/>
              <a:buNone/>
              <a:defRPr sz="3200" b="0">
                <a:solidFill>
                  <a:schemeClr val="dk1"/>
                </a:solidFill>
              </a:defRPr>
            </a:lvl3pPr>
            <a:lvl4pPr lvl="3" algn="ctr" rtl="0">
              <a:spcBef>
                <a:spcPts val="0"/>
              </a:spcBef>
              <a:spcAft>
                <a:spcPts val="0"/>
              </a:spcAft>
              <a:buClr>
                <a:schemeClr val="dk1"/>
              </a:buClr>
              <a:buSzPts val="2400"/>
              <a:buNone/>
              <a:defRPr sz="3200" b="0">
                <a:solidFill>
                  <a:schemeClr val="dk1"/>
                </a:solidFill>
              </a:defRPr>
            </a:lvl4pPr>
            <a:lvl5pPr lvl="4" algn="ctr" rtl="0">
              <a:spcBef>
                <a:spcPts val="0"/>
              </a:spcBef>
              <a:spcAft>
                <a:spcPts val="0"/>
              </a:spcAft>
              <a:buClr>
                <a:schemeClr val="dk1"/>
              </a:buClr>
              <a:buSzPts val="2400"/>
              <a:buNone/>
              <a:defRPr sz="3200" b="0">
                <a:solidFill>
                  <a:schemeClr val="dk1"/>
                </a:solidFill>
              </a:defRPr>
            </a:lvl5pPr>
            <a:lvl6pPr lvl="5" algn="ctr" rtl="0">
              <a:spcBef>
                <a:spcPts val="0"/>
              </a:spcBef>
              <a:spcAft>
                <a:spcPts val="0"/>
              </a:spcAft>
              <a:buClr>
                <a:schemeClr val="dk1"/>
              </a:buClr>
              <a:buSzPts val="2400"/>
              <a:buNone/>
              <a:defRPr sz="3200" b="0">
                <a:solidFill>
                  <a:schemeClr val="dk1"/>
                </a:solidFill>
              </a:defRPr>
            </a:lvl6pPr>
            <a:lvl7pPr lvl="6" algn="ctr" rtl="0">
              <a:spcBef>
                <a:spcPts val="0"/>
              </a:spcBef>
              <a:spcAft>
                <a:spcPts val="0"/>
              </a:spcAft>
              <a:buClr>
                <a:schemeClr val="dk1"/>
              </a:buClr>
              <a:buSzPts val="2400"/>
              <a:buNone/>
              <a:defRPr sz="3200" b="0">
                <a:solidFill>
                  <a:schemeClr val="dk1"/>
                </a:solidFill>
              </a:defRPr>
            </a:lvl7pPr>
            <a:lvl8pPr lvl="7" algn="ctr" rtl="0">
              <a:spcBef>
                <a:spcPts val="0"/>
              </a:spcBef>
              <a:spcAft>
                <a:spcPts val="0"/>
              </a:spcAft>
              <a:buClr>
                <a:schemeClr val="dk1"/>
              </a:buClr>
              <a:buSzPts val="2400"/>
              <a:buNone/>
              <a:defRPr sz="3200" b="0">
                <a:solidFill>
                  <a:schemeClr val="dk1"/>
                </a:solidFill>
              </a:defRPr>
            </a:lvl8pPr>
            <a:lvl9pPr lvl="8" algn="ctr" rtl="0">
              <a:spcBef>
                <a:spcPts val="0"/>
              </a:spcBef>
              <a:spcAft>
                <a:spcPts val="0"/>
              </a:spcAft>
              <a:buClr>
                <a:schemeClr val="dk1"/>
              </a:buClr>
              <a:buSzPts val="2400"/>
              <a:buNone/>
              <a:defRPr sz="3200" b="0">
                <a:solidFill>
                  <a:schemeClr val="dk1"/>
                </a:solidFill>
              </a:defRPr>
            </a:lvl9pPr>
          </a:lstStyle>
          <a:p>
            <a:endParaRPr/>
          </a:p>
        </p:txBody>
      </p:sp>
      <p:sp>
        <p:nvSpPr>
          <p:cNvPr id="15" name="Google Shape;15;p3"/>
          <p:cNvSpPr txBox="1">
            <a:spLocks noGrp="1"/>
          </p:cNvSpPr>
          <p:nvPr>
            <p:ph type="subTitle" idx="1"/>
          </p:nvPr>
        </p:nvSpPr>
        <p:spPr>
          <a:xfrm>
            <a:off x="914400" y="3341201"/>
            <a:ext cx="10363200" cy="59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800"/>
              <a:buNone/>
              <a:defRPr sz="2400">
                <a:solidFill>
                  <a:schemeClr val="lt1"/>
                </a:solidFill>
              </a:defRPr>
            </a:lvl1pPr>
            <a:lvl2pPr lvl="1" algn="ctr" rtl="0">
              <a:spcBef>
                <a:spcPts val="0"/>
              </a:spcBef>
              <a:spcAft>
                <a:spcPts val="0"/>
              </a:spcAft>
              <a:buClr>
                <a:schemeClr val="lt1"/>
              </a:buClr>
              <a:buSzPts val="1800"/>
              <a:buNone/>
              <a:defRPr sz="2400">
                <a:solidFill>
                  <a:schemeClr val="lt1"/>
                </a:solidFill>
              </a:defRPr>
            </a:lvl2pPr>
            <a:lvl3pPr lvl="2" algn="ctr" rtl="0">
              <a:spcBef>
                <a:spcPts val="0"/>
              </a:spcBef>
              <a:spcAft>
                <a:spcPts val="0"/>
              </a:spcAft>
              <a:buClr>
                <a:schemeClr val="lt1"/>
              </a:buClr>
              <a:buSzPts val="1800"/>
              <a:buNone/>
              <a:defRPr sz="2400">
                <a:solidFill>
                  <a:schemeClr val="lt1"/>
                </a:solidFill>
              </a:defRPr>
            </a:lvl3pPr>
            <a:lvl4pPr lvl="3" algn="ctr" rtl="0">
              <a:spcBef>
                <a:spcPts val="0"/>
              </a:spcBef>
              <a:spcAft>
                <a:spcPts val="0"/>
              </a:spcAft>
              <a:buClr>
                <a:schemeClr val="lt1"/>
              </a:buClr>
              <a:buSzPts val="1800"/>
              <a:buNone/>
              <a:defRPr>
                <a:solidFill>
                  <a:schemeClr val="lt1"/>
                </a:solidFill>
              </a:defRPr>
            </a:lvl4pPr>
            <a:lvl5pPr lvl="4" algn="ctr" rtl="0">
              <a:spcBef>
                <a:spcPts val="0"/>
              </a:spcBef>
              <a:spcAft>
                <a:spcPts val="0"/>
              </a:spcAft>
              <a:buClr>
                <a:schemeClr val="lt1"/>
              </a:buClr>
              <a:buSzPts val="1800"/>
              <a:buNone/>
              <a:defRPr>
                <a:solidFill>
                  <a:schemeClr val="lt1"/>
                </a:solidFill>
              </a:defRPr>
            </a:lvl5pPr>
            <a:lvl6pPr lvl="5" algn="ctr" rtl="0">
              <a:spcBef>
                <a:spcPts val="0"/>
              </a:spcBef>
              <a:spcAft>
                <a:spcPts val="0"/>
              </a:spcAft>
              <a:buClr>
                <a:schemeClr val="lt1"/>
              </a:buClr>
              <a:buSzPts val="1800"/>
              <a:buNone/>
              <a:defRPr>
                <a:solidFill>
                  <a:schemeClr val="lt1"/>
                </a:solidFill>
              </a:defRPr>
            </a:lvl6pPr>
            <a:lvl7pPr lvl="6" algn="ctr" rtl="0">
              <a:spcBef>
                <a:spcPts val="0"/>
              </a:spcBef>
              <a:spcAft>
                <a:spcPts val="0"/>
              </a:spcAft>
              <a:buClr>
                <a:schemeClr val="lt1"/>
              </a:buClr>
              <a:buSzPts val="1800"/>
              <a:buNone/>
              <a:defRPr>
                <a:solidFill>
                  <a:schemeClr val="lt1"/>
                </a:solidFill>
              </a:defRPr>
            </a:lvl7pPr>
            <a:lvl8pPr lvl="7" algn="ctr" rtl="0">
              <a:spcBef>
                <a:spcPts val="0"/>
              </a:spcBef>
              <a:spcAft>
                <a:spcPts val="0"/>
              </a:spcAft>
              <a:buClr>
                <a:schemeClr val="lt1"/>
              </a:buClr>
              <a:buSzPts val="1800"/>
              <a:buNone/>
              <a:defRPr>
                <a:solidFill>
                  <a:schemeClr val="lt1"/>
                </a:solidFill>
              </a:defRPr>
            </a:lvl8pPr>
            <a:lvl9pPr lvl="8" algn="ctr" rtl="0">
              <a:spcBef>
                <a:spcPts val="0"/>
              </a:spcBef>
              <a:spcAft>
                <a:spcPts val="0"/>
              </a:spcAft>
              <a:buClr>
                <a:schemeClr val="lt1"/>
              </a:buClr>
              <a:buSzPts val="1800"/>
              <a:buNone/>
              <a:defRPr>
                <a:solidFill>
                  <a:schemeClr val="lt1"/>
                </a:solidFill>
              </a:defRPr>
            </a:lvl9pPr>
          </a:lstStyle>
          <a:p>
            <a:endParaRPr/>
          </a:p>
        </p:txBody>
      </p:sp>
      <p:sp>
        <p:nvSpPr>
          <p:cNvPr id="16" name="Google Shape;16;p3"/>
          <p:cNvSpPr txBox="1">
            <a:spLocks noGrp="1"/>
          </p:cNvSpPr>
          <p:nvPr>
            <p:ph type="sldNum" idx="12"/>
          </p:nvPr>
        </p:nvSpPr>
        <p:spPr>
          <a:xfrm>
            <a:off x="-167" y="5783800"/>
            <a:ext cx="12192000" cy="10740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2147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1"/>
        </a:solidFill>
        <a:effectLst/>
      </p:bgPr>
    </p:bg>
    <p:spTree>
      <p:nvGrpSpPr>
        <p:cNvPr id="1" name="Shape 17"/>
        <p:cNvGrpSpPr/>
        <p:nvPr/>
      </p:nvGrpSpPr>
      <p:grpSpPr>
        <a:xfrm>
          <a:off x="0" y="0"/>
          <a:ext cx="0" cy="0"/>
          <a:chOff x="0" y="0"/>
          <a:chExt cx="0" cy="0"/>
        </a:xfrm>
      </p:grpSpPr>
      <p:sp>
        <p:nvSpPr>
          <p:cNvPr id="18" name="Google Shape;18;p4"/>
          <p:cNvSpPr/>
          <p:nvPr/>
        </p:nvSpPr>
        <p:spPr>
          <a:xfrm>
            <a:off x="1090751" y="1074200"/>
            <a:ext cx="10010500" cy="4709600"/>
          </a:xfrm>
          <a:custGeom>
            <a:avLst/>
            <a:gdLst/>
            <a:ahLst/>
            <a:cxnLst/>
            <a:rect l="l" t="t" r="r" b="b"/>
            <a:pathLst>
              <a:path w="300315" h="141288" extrusionOk="0">
                <a:moveTo>
                  <a:pt x="121105" y="0"/>
                </a:moveTo>
                <a:lnTo>
                  <a:pt x="0" y="0"/>
                </a:lnTo>
                <a:lnTo>
                  <a:pt x="0" y="141288"/>
                </a:lnTo>
                <a:lnTo>
                  <a:pt x="300315" y="141288"/>
                </a:lnTo>
                <a:lnTo>
                  <a:pt x="300315" y="305"/>
                </a:lnTo>
                <a:lnTo>
                  <a:pt x="179211" y="305"/>
                </a:lnTo>
              </a:path>
            </a:pathLst>
          </a:custGeom>
          <a:noFill/>
          <a:ln w="76200" cap="flat" cmpd="sng">
            <a:solidFill>
              <a:schemeClr val="accent1"/>
            </a:solidFill>
            <a:prstDash val="solid"/>
            <a:miter lim="8000"/>
            <a:headEnd type="none" w="med" len="med"/>
            <a:tailEnd type="none" w="med" len="med"/>
          </a:ln>
        </p:spPr>
      </p:sp>
      <p:sp>
        <p:nvSpPr>
          <p:cNvPr id="19" name="Google Shape;19;p4"/>
          <p:cNvSpPr txBox="1">
            <a:spLocks noGrp="1"/>
          </p:cNvSpPr>
          <p:nvPr>
            <p:ph type="body" idx="1"/>
          </p:nvPr>
        </p:nvSpPr>
        <p:spPr>
          <a:xfrm>
            <a:off x="2716800" y="2882400"/>
            <a:ext cx="6758400" cy="1093200"/>
          </a:xfrm>
          <a:prstGeom prst="rect">
            <a:avLst/>
          </a:prstGeom>
        </p:spPr>
        <p:txBody>
          <a:bodyPr spcFirstLastPara="1" wrap="square" lIns="91425" tIns="91425" rIns="91425" bIns="91425" anchor="ctr" anchorCtr="0">
            <a:noAutofit/>
          </a:bodyPr>
          <a:lstStyle>
            <a:lvl1pPr marL="609585" lvl="0" indent="-457189" algn="ctr" rtl="0">
              <a:spcBef>
                <a:spcPts val="800"/>
              </a:spcBef>
              <a:spcAft>
                <a:spcPts val="0"/>
              </a:spcAft>
              <a:buSzPts val="1800"/>
              <a:buChar char="⊡"/>
              <a:defRPr sz="2400" i="1">
                <a:solidFill>
                  <a:srgbClr val="CCCCCC"/>
                </a:solidFill>
              </a:defRPr>
            </a:lvl1pPr>
            <a:lvl2pPr marL="1219170" lvl="1" indent="-457189" algn="ctr" rtl="0">
              <a:spcBef>
                <a:spcPts val="0"/>
              </a:spcBef>
              <a:spcAft>
                <a:spcPts val="0"/>
              </a:spcAft>
              <a:buSzPts val="1800"/>
              <a:buChar char="□"/>
              <a:defRPr sz="2400" i="1">
                <a:solidFill>
                  <a:srgbClr val="CCCCCC"/>
                </a:solidFill>
              </a:defRPr>
            </a:lvl2pPr>
            <a:lvl3pPr marL="1828754" lvl="2" indent="-457189" algn="ctr" rtl="0">
              <a:spcBef>
                <a:spcPts val="0"/>
              </a:spcBef>
              <a:spcAft>
                <a:spcPts val="0"/>
              </a:spcAft>
              <a:buSzPts val="1800"/>
              <a:buChar char="■"/>
              <a:defRPr sz="2400" i="1">
                <a:solidFill>
                  <a:srgbClr val="CCCCCC"/>
                </a:solidFill>
              </a:defRPr>
            </a:lvl3pPr>
            <a:lvl4pPr marL="2438339" lvl="3" indent="-457189" algn="ctr" rtl="0">
              <a:spcBef>
                <a:spcPts val="0"/>
              </a:spcBef>
              <a:spcAft>
                <a:spcPts val="0"/>
              </a:spcAft>
              <a:buSzPts val="1800"/>
              <a:buChar char="●"/>
              <a:defRPr i="1">
                <a:solidFill>
                  <a:srgbClr val="CCCCCC"/>
                </a:solidFill>
              </a:defRPr>
            </a:lvl4pPr>
            <a:lvl5pPr marL="3047924" lvl="4" indent="-457189" algn="ctr" rtl="0">
              <a:spcBef>
                <a:spcPts val="0"/>
              </a:spcBef>
              <a:spcAft>
                <a:spcPts val="0"/>
              </a:spcAft>
              <a:buSzPts val="1800"/>
              <a:buChar char="○"/>
              <a:defRPr i="1">
                <a:solidFill>
                  <a:srgbClr val="CCCCCC"/>
                </a:solidFill>
              </a:defRPr>
            </a:lvl5pPr>
            <a:lvl6pPr marL="3657509" lvl="5" indent="-457189" algn="ctr" rtl="0">
              <a:spcBef>
                <a:spcPts val="0"/>
              </a:spcBef>
              <a:spcAft>
                <a:spcPts val="0"/>
              </a:spcAft>
              <a:buClr>
                <a:srgbClr val="CCCCCC"/>
              </a:buClr>
              <a:buSzPts val="1800"/>
              <a:buChar char="■"/>
              <a:defRPr i="1">
                <a:solidFill>
                  <a:srgbClr val="CCCCCC"/>
                </a:solidFill>
              </a:defRPr>
            </a:lvl6pPr>
            <a:lvl7pPr marL="4267093" lvl="6" indent="-457189" algn="ctr" rtl="0">
              <a:spcBef>
                <a:spcPts val="0"/>
              </a:spcBef>
              <a:spcAft>
                <a:spcPts val="0"/>
              </a:spcAft>
              <a:buClr>
                <a:srgbClr val="CCCCCC"/>
              </a:buClr>
              <a:buSzPts val="1800"/>
              <a:buChar char="●"/>
              <a:defRPr i="1">
                <a:solidFill>
                  <a:srgbClr val="CCCCCC"/>
                </a:solidFill>
              </a:defRPr>
            </a:lvl7pPr>
            <a:lvl8pPr marL="4876678" lvl="7" indent="-457189" algn="ctr" rtl="0">
              <a:spcBef>
                <a:spcPts val="0"/>
              </a:spcBef>
              <a:spcAft>
                <a:spcPts val="0"/>
              </a:spcAft>
              <a:buClr>
                <a:srgbClr val="CCCCCC"/>
              </a:buClr>
              <a:buSzPts val="1800"/>
              <a:buChar char="○"/>
              <a:defRPr i="1">
                <a:solidFill>
                  <a:srgbClr val="CCCCCC"/>
                </a:solidFill>
              </a:defRPr>
            </a:lvl8pPr>
            <a:lvl9pPr marL="5486263" lvl="8" indent="-457189" algn="ctr">
              <a:spcBef>
                <a:spcPts val="0"/>
              </a:spcBef>
              <a:spcAft>
                <a:spcPts val="0"/>
              </a:spcAft>
              <a:buClr>
                <a:srgbClr val="CCCCCC"/>
              </a:buClr>
              <a:buSzPts val="1800"/>
              <a:buChar char="■"/>
              <a:defRPr i="1">
                <a:solidFill>
                  <a:srgbClr val="CCCCCC"/>
                </a:solidFill>
              </a:defRPr>
            </a:lvl9pPr>
          </a:lstStyle>
          <a:p>
            <a:endParaRPr/>
          </a:p>
        </p:txBody>
      </p:sp>
      <p:sp>
        <p:nvSpPr>
          <p:cNvPr id="20" name="Google Shape;20;p4"/>
          <p:cNvSpPr txBox="1"/>
          <p:nvPr/>
        </p:nvSpPr>
        <p:spPr>
          <a:xfrm>
            <a:off x="5137600" y="391457"/>
            <a:ext cx="19168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2800">
                <a:solidFill>
                  <a:schemeClr val="accent1"/>
                </a:solidFill>
                <a:latin typeface="Montserrat"/>
                <a:ea typeface="Montserrat"/>
                <a:cs typeface="Montserrat"/>
                <a:sym typeface="Montserrat"/>
              </a:rPr>
              <a:t>“</a:t>
            </a:r>
            <a:endParaRPr sz="12800">
              <a:solidFill>
                <a:schemeClr val="accent1"/>
              </a:solidFill>
              <a:latin typeface="Montserrat"/>
              <a:ea typeface="Montserrat"/>
              <a:cs typeface="Montserrat"/>
              <a:sym typeface="Montserrat"/>
            </a:endParaRPr>
          </a:p>
        </p:txBody>
      </p:sp>
      <p:sp>
        <p:nvSpPr>
          <p:cNvPr id="21" name="Google Shape;21;p4"/>
          <p:cNvSpPr txBox="1">
            <a:spLocks noGrp="1"/>
          </p:cNvSpPr>
          <p:nvPr>
            <p:ph type="sldNum" idx="12"/>
          </p:nvPr>
        </p:nvSpPr>
        <p:spPr>
          <a:xfrm>
            <a:off x="-167" y="5783800"/>
            <a:ext cx="12192000" cy="1074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4774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2"/>
        <p:cNvGrpSpPr/>
        <p:nvPr/>
      </p:nvGrpSpPr>
      <p:grpSpPr>
        <a:xfrm>
          <a:off x="0" y="0"/>
          <a:ext cx="0" cy="0"/>
          <a:chOff x="0" y="0"/>
          <a:chExt cx="0" cy="0"/>
        </a:xfrm>
      </p:grpSpPr>
      <p:sp>
        <p:nvSpPr>
          <p:cNvPr id="23" name="Google Shape;23;p5"/>
          <p:cNvSpPr/>
          <p:nvPr/>
        </p:nvSpPr>
        <p:spPr>
          <a:xfrm>
            <a:off x="346601" y="365700"/>
            <a:ext cx="11498833" cy="612660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chemeClr val="accent1"/>
            </a:solidFill>
            <a:prstDash val="solid"/>
            <a:miter lim="8000"/>
            <a:headEnd type="none" w="med" len="med"/>
            <a:tailEnd type="none" w="med" len="med"/>
          </a:ln>
        </p:spPr>
      </p:sp>
      <p:sp>
        <p:nvSpPr>
          <p:cNvPr id="24" name="Google Shape;24;p5"/>
          <p:cNvSpPr txBox="1">
            <a:spLocks noGrp="1"/>
          </p:cNvSpPr>
          <p:nvPr>
            <p:ph type="title"/>
          </p:nvPr>
        </p:nvSpPr>
        <p:spPr>
          <a:xfrm>
            <a:off x="4322200" y="132140"/>
            <a:ext cx="3547600" cy="480400"/>
          </a:xfrm>
          <a:prstGeom prst="rect">
            <a:avLst/>
          </a:prstGeom>
        </p:spPr>
        <p:txBody>
          <a:bodyPr spcFirstLastPara="1" wrap="square" lIns="0" tIns="0" rIns="0" bIns="0" anchor="ctr"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5" name="Google Shape;25;p5"/>
          <p:cNvSpPr txBox="1">
            <a:spLocks noGrp="1"/>
          </p:cNvSpPr>
          <p:nvPr>
            <p:ph type="body" idx="1"/>
          </p:nvPr>
        </p:nvSpPr>
        <p:spPr>
          <a:xfrm>
            <a:off x="1222200" y="1267800"/>
            <a:ext cx="9747600" cy="43224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sz="3200"/>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sz="3200"/>
            </a:lvl4pPr>
            <a:lvl5pPr marL="3047924" lvl="4" indent="-507987">
              <a:spcBef>
                <a:spcPts val="0"/>
              </a:spcBef>
              <a:spcAft>
                <a:spcPts val="0"/>
              </a:spcAft>
              <a:buSzPts val="2400"/>
              <a:buChar char="○"/>
              <a:defRPr sz="3200"/>
            </a:lvl5pPr>
            <a:lvl6pPr marL="3657509" lvl="5" indent="-507987">
              <a:spcBef>
                <a:spcPts val="0"/>
              </a:spcBef>
              <a:spcAft>
                <a:spcPts val="0"/>
              </a:spcAft>
              <a:buSzPts val="2400"/>
              <a:buChar char="■"/>
              <a:defRPr sz="3200"/>
            </a:lvl6pPr>
            <a:lvl7pPr marL="4267093" lvl="6" indent="-507987">
              <a:spcBef>
                <a:spcPts val="0"/>
              </a:spcBef>
              <a:spcAft>
                <a:spcPts val="0"/>
              </a:spcAft>
              <a:buSzPts val="2400"/>
              <a:buChar char="●"/>
              <a:defRPr sz="3200"/>
            </a:lvl7pPr>
            <a:lvl8pPr marL="4876678" lvl="7" indent="-507987">
              <a:spcBef>
                <a:spcPts val="0"/>
              </a:spcBef>
              <a:spcAft>
                <a:spcPts val="0"/>
              </a:spcAft>
              <a:buSzPts val="2400"/>
              <a:buChar char="○"/>
              <a:defRPr sz="3200"/>
            </a:lvl8pPr>
            <a:lvl9pPr marL="5486263" lvl="8" indent="-507987">
              <a:spcBef>
                <a:spcPts val="0"/>
              </a:spcBef>
              <a:spcAft>
                <a:spcPts val="0"/>
              </a:spcAft>
              <a:buSzPts val="2400"/>
              <a:buChar char="■"/>
              <a:defRPr sz="3200"/>
            </a:lvl9pPr>
          </a:lstStyle>
          <a:p>
            <a:endParaRPr/>
          </a:p>
        </p:txBody>
      </p:sp>
      <p:sp>
        <p:nvSpPr>
          <p:cNvPr id="26" name="Google Shape;26;p5"/>
          <p:cNvSpPr txBox="1">
            <a:spLocks noGrp="1"/>
          </p:cNvSpPr>
          <p:nvPr>
            <p:ph type="sldNum" idx="12"/>
          </p:nvPr>
        </p:nvSpPr>
        <p:spPr>
          <a:xfrm>
            <a:off x="-167" y="6492300"/>
            <a:ext cx="12192000" cy="36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2558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7"/>
        <p:cNvGrpSpPr/>
        <p:nvPr/>
      </p:nvGrpSpPr>
      <p:grpSpPr>
        <a:xfrm>
          <a:off x="0" y="0"/>
          <a:ext cx="0" cy="0"/>
          <a:chOff x="0" y="0"/>
          <a:chExt cx="0" cy="0"/>
        </a:xfrm>
      </p:grpSpPr>
      <p:sp>
        <p:nvSpPr>
          <p:cNvPr id="28" name="Google Shape;28;p6"/>
          <p:cNvSpPr/>
          <p:nvPr/>
        </p:nvSpPr>
        <p:spPr>
          <a:xfrm>
            <a:off x="346601" y="365700"/>
            <a:ext cx="11498833" cy="612660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chemeClr val="accent1"/>
            </a:solidFill>
            <a:prstDash val="solid"/>
            <a:miter lim="8000"/>
            <a:headEnd type="none" w="med" len="med"/>
            <a:tailEnd type="none" w="med" len="med"/>
          </a:ln>
        </p:spPr>
      </p:sp>
      <p:sp>
        <p:nvSpPr>
          <p:cNvPr id="29" name="Google Shape;29;p6"/>
          <p:cNvSpPr txBox="1">
            <a:spLocks noGrp="1"/>
          </p:cNvSpPr>
          <p:nvPr>
            <p:ph type="title"/>
          </p:nvPr>
        </p:nvSpPr>
        <p:spPr>
          <a:xfrm>
            <a:off x="4322200" y="132140"/>
            <a:ext cx="3547600" cy="480400"/>
          </a:xfrm>
          <a:prstGeom prst="rect">
            <a:avLst/>
          </a:prstGeom>
        </p:spPr>
        <p:txBody>
          <a:bodyPr spcFirstLastPara="1" wrap="square" lIns="0" tIns="0" rIns="0" bIns="0" anchor="ctr"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30" name="Google Shape;30;p6"/>
          <p:cNvSpPr txBox="1">
            <a:spLocks noGrp="1"/>
          </p:cNvSpPr>
          <p:nvPr>
            <p:ph type="body" idx="1"/>
          </p:nvPr>
        </p:nvSpPr>
        <p:spPr>
          <a:xfrm>
            <a:off x="1121300" y="1274672"/>
            <a:ext cx="4829200" cy="39540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body" idx="2"/>
          </p:nvPr>
        </p:nvSpPr>
        <p:spPr>
          <a:xfrm>
            <a:off x="6241404" y="1274672"/>
            <a:ext cx="4829200" cy="39540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2" name="Google Shape;32;p6"/>
          <p:cNvSpPr txBox="1">
            <a:spLocks noGrp="1"/>
          </p:cNvSpPr>
          <p:nvPr>
            <p:ph type="sldNum" idx="12"/>
          </p:nvPr>
        </p:nvSpPr>
        <p:spPr>
          <a:xfrm>
            <a:off x="-167" y="6492300"/>
            <a:ext cx="12192000" cy="36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5301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3"/>
        <p:cNvGrpSpPr/>
        <p:nvPr/>
      </p:nvGrpSpPr>
      <p:grpSpPr>
        <a:xfrm>
          <a:off x="0" y="0"/>
          <a:ext cx="0" cy="0"/>
          <a:chOff x="0" y="0"/>
          <a:chExt cx="0" cy="0"/>
        </a:xfrm>
      </p:grpSpPr>
      <p:sp>
        <p:nvSpPr>
          <p:cNvPr id="34" name="Google Shape;34;p7"/>
          <p:cNvSpPr/>
          <p:nvPr/>
        </p:nvSpPr>
        <p:spPr>
          <a:xfrm>
            <a:off x="346601" y="365700"/>
            <a:ext cx="11498833" cy="612660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chemeClr val="accent1"/>
            </a:solidFill>
            <a:prstDash val="solid"/>
            <a:miter lim="8000"/>
            <a:headEnd type="none" w="med" len="med"/>
            <a:tailEnd type="none" w="med" len="med"/>
          </a:ln>
        </p:spPr>
      </p:sp>
      <p:sp>
        <p:nvSpPr>
          <p:cNvPr id="35" name="Google Shape;35;p7"/>
          <p:cNvSpPr txBox="1">
            <a:spLocks noGrp="1"/>
          </p:cNvSpPr>
          <p:nvPr>
            <p:ph type="title"/>
          </p:nvPr>
        </p:nvSpPr>
        <p:spPr>
          <a:xfrm>
            <a:off x="4322200" y="132140"/>
            <a:ext cx="3547600" cy="480400"/>
          </a:xfrm>
          <a:prstGeom prst="rect">
            <a:avLst/>
          </a:prstGeom>
        </p:spPr>
        <p:txBody>
          <a:bodyPr spcFirstLastPara="1" wrap="square" lIns="0" tIns="0" rIns="0" bIns="0" anchor="ctr" anchorCtr="0">
            <a:noAutofit/>
          </a:bodyPr>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36" name="Google Shape;36;p7"/>
          <p:cNvSpPr txBox="1">
            <a:spLocks noGrp="1"/>
          </p:cNvSpPr>
          <p:nvPr>
            <p:ph type="body" idx="1"/>
          </p:nvPr>
        </p:nvSpPr>
        <p:spPr>
          <a:xfrm>
            <a:off x="1005200" y="1295400"/>
            <a:ext cx="3254000" cy="4322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7" name="Google Shape;37;p7"/>
          <p:cNvSpPr txBox="1">
            <a:spLocks noGrp="1"/>
          </p:cNvSpPr>
          <p:nvPr>
            <p:ph type="body" idx="2"/>
          </p:nvPr>
        </p:nvSpPr>
        <p:spPr>
          <a:xfrm>
            <a:off x="4426128" y="1295400"/>
            <a:ext cx="3254000" cy="4322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8" name="Google Shape;38;p7"/>
          <p:cNvSpPr txBox="1">
            <a:spLocks noGrp="1"/>
          </p:cNvSpPr>
          <p:nvPr>
            <p:ph type="body" idx="3"/>
          </p:nvPr>
        </p:nvSpPr>
        <p:spPr>
          <a:xfrm>
            <a:off x="7847056" y="1295400"/>
            <a:ext cx="3254000" cy="43220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9" name="Google Shape;39;p7"/>
          <p:cNvSpPr txBox="1">
            <a:spLocks noGrp="1"/>
          </p:cNvSpPr>
          <p:nvPr>
            <p:ph type="sldNum" idx="12"/>
          </p:nvPr>
        </p:nvSpPr>
        <p:spPr>
          <a:xfrm>
            <a:off x="-167" y="6492300"/>
            <a:ext cx="12192000" cy="36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55164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4322200" y="132140"/>
            <a:ext cx="3547600" cy="480400"/>
          </a:xfrm>
          <a:prstGeom prst="rect">
            <a:avLst/>
          </a:prstGeom>
        </p:spPr>
        <p:txBody>
          <a:bodyPr spcFirstLastPara="1" wrap="square" lIns="0" tIns="0" rIns="0" bIns="0" anchor="ctr"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42" name="Google Shape;42;p8"/>
          <p:cNvSpPr/>
          <p:nvPr/>
        </p:nvSpPr>
        <p:spPr>
          <a:xfrm>
            <a:off x="346601" y="365700"/>
            <a:ext cx="11498833" cy="612660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chemeClr val="accent1"/>
            </a:solidFill>
            <a:prstDash val="solid"/>
            <a:miter lim="8000"/>
            <a:headEnd type="none" w="med" len="med"/>
            <a:tailEnd type="none" w="med" len="med"/>
          </a:ln>
        </p:spPr>
      </p:sp>
      <p:sp>
        <p:nvSpPr>
          <p:cNvPr id="43" name="Google Shape;43;p8"/>
          <p:cNvSpPr txBox="1">
            <a:spLocks noGrp="1"/>
          </p:cNvSpPr>
          <p:nvPr>
            <p:ph type="sldNum" idx="12"/>
          </p:nvPr>
        </p:nvSpPr>
        <p:spPr>
          <a:xfrm>
            <a:off x="-167" y="6492300"/>
            <a:ext cx="12192000" cy="36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3738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A78A-8D7B-727B-64A2-DC925A5588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2E9836-41A1-E559-F567-ACB2EE080B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711F2-418A-5C73-2CAF-1950CEFFFB3D}"/>
              </a:ext>
            </a:extLst>
          </p:cNvPr>
          <p:cNvSpPr>
            <a:spLocks noGrp="1"/>
          </p:cNvSpPr>
          <p:nvPr>
            <p:ph type="dt" sz="half" idx="10"/>
          </p:nvPr>
        </p:nvSpPr>
        <p:spPr/>
        <p:txBody>
          <a:bodyPr/>
          <a:lstStyle/>
          <a:p>
            <a:fld id="{69573DCC-D6FF-4EF8-93D3-B8550EC76072}" type="datetimeFigureOut">
              <a:rPr lang="en-US" smtClean="0"/>
              <a:t>9/6/2023</a:t>
            </a:fld>
            <a:endParaRPr lang="en-US"/>
          </a:p>
        </p:txBody>
      </p:sp>
      <p:sp>
        <p:nvSpPr>
          <p:cNvPr id="5" name="Footer Placeholder 4">
            <a:extLst>
              <a:ext uri="{FF2B5EF4-FFF2-40B4-BE49-F238E27FC236}">
                <a16:creationId xmlns:a16="http://schemas.microsoft.com/office/drawing/2014/main" id="{456E71A7-D65C-FF2B-8916-2D48C46E5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BB942-B686-6B71-21F4-7E6D04AECFFB}"/>
              </a:ext>
            </a:extLst>
          </p:cNvPr>
          <p:cNvSpPr>
            <a:spLocks noGrp="1"/>
          </p:cNvSpPr>
          <p:nvPr>
            <p:ph type="sldNum" sz="quarter" idx="12"/>
          </p:nvPr>
        </p:nvSpPr>
        <p:spPr/>
        <p:txBody>
          <a:bodyPr/>
          <a:lstStyle/>
          <a:p>
            <a:fld id="{A5EF1E5D-3C48-4040-8D0E-F6AB8FB65B2C}" type="slidenum">
              <a:rPr lang="en-US" smtClean="0"/>
              <a:t>‹#›</a:t>
            </a:fld>
            <a:endParaRPr lang="en-US"/>
          </a:p>
        </p:txBody>
      </p:sp>
    </p:spTree>
    <p:extLst>
      <p:ext uri="{BB962C8B-B14F-4D97-AF65-F5344CB8AC3E}">
        <p14:creationId xmlns:p14="http://schemas.microsoft.com/office/powerpoint/2010/main" val="2813130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
        <p:cNvGrpSpPr/>
        <p:nvPr/>
      </p:nvGrpSpPr>
      <p:grpSpPr>
        <a:xfrm>
          <a:off x="0" y="0"/>
          <a:ext cx="0" cy="0"/>
          <a:chOff x="0" y="0"/>
          <a:chExt cx="0" cy="0"/>
        </a:xfrm>
      </p:grpSpPr>
      <p:sp>
        <p:nvSpPr>
          <p:cNvPr id="45" name="Google Shape;45;p9"/>
          <p:cNvSpPr/>
          <p:nvPr/>
        </p:nvSpPr>
        <p:spPr>
          <a:xfrm rot="10800000" flipH="1">
            <a:off x="346601" y="365700"/>
            <a:ext cx="11498833" cy="6126600"/>
          </a:xfrm>
          <a:custGeom>
            <a:avLst/>
            <a:gdLst/>
            <a:ahLst/>
            <a:cxnLst/>
            <a:rect l="l" t="t" r="r" b="b"/>
            <a:pathLst>
              <a:path w="344965" h="183798" extrusionOk="0">
                <a:moveTo>
                  <a:pt x="114070" y="38"/>
                </a:moveTo>
                <a:lnTo>
                  <a:pt x="0" y="0"/>
                </a:lnTo>
                <a:lnTo>
                  <a:pt x="0" y="183798"/>
                </a:lnTo>
                <a:lnTo>
                  <a:pt x="344965" y="183798"/>
                </a:lnTo>
                <a:lnTo>
                  <a:pt x="344965" y="0"/>
                </a:lnTo>
                <a:lnTo>
                  <a:pt x="231506" y="0"/>
                </a:lnTo>
              </a:path>
            </a:pathLst>
          </a:custGeom>
          <a:noFill/>
          <a:ln w="76200" cap="flat" cmpd="sng">
            <a:solidFill>
              <a:schemeClr val="accent1"/>
            </a:solidFill>
            <a:prstDash val="solid"/>
            <a:miter lim="8000"/>
            <a:headEnd type="none" w="med" len="med"/>
            <a:tailEnd type="none" w="med" len="med"/>
          </a:ln>
        </p:spPr>
      </p:sp>
      <p:sp>
        <p:nvSpPr>
          <p:cNvPr id="46" name="Google Shape;46;p9"/>
          <p:cNvSpPr txBox="1">
            <a:spLocks noGrp="1"/>
          </p:cNvSpPr>
          <p:nvPr>
            <p:ph type="body" idx="1"/>
          </p:nvPr>
        </p:nvSpPr>
        <p:spPr>
          <a:xfrm>
            <a:off x="4138800" y="6017443"/>
            <a:ext cx="3914400" cy="692800"/>
          </a:xfrm>
          <a:prstGeom prst="rect">
            <a:avLst/>
          </a:prstGeom>
        </p:spPr>
        <p:txBody>
          <a:bodyPr spcFirstLastPara="1" wrap="square" lIns="91425" tIns="91425" rIns="91425" bIns="91425" anchor="b" anchorCtr="0">
            <a:noAutofit/>
          </a:bodyPr>
          <a:lstStyle>
            <a:lvl1pPr marL="609585" lvl="0" indent="-304792" algn="ctr">
              <a:spcBef>
                <a:spcPts val="480"/>
              </a:spcBef>
              <a:spcAft>
                <a:spcPts val="0"/>
              </a:spcAft>
              <a:buSzPts val="1200"/>
              <a:buNone/>
              <a:defRPr sz="1600" i="1">
                <a:solidFill>
                  <a:schemeClr val="dk2"/>
                </a:solidFill>
              </a:defRPr>
            </a:lvl1pPr>
          </a:lstStyle>
          <a:p>
            <a:endParaRPr/>
          </a:p>
        </p:txBody>
      </p:sp>
      <p:sp>
        <p:nvSpPr>
          <p:cNvPr id="47" name="Google Shape;47;p9"/>
          <p:cNvSpPr txBox="1">
            <a:spLocks noGrp="1"/>
          </p:cNvSpPr>
          <p:nvPr>
            <p:ph type="sldNum" idx="12"/>
          </p:nvPr>
        </p:nvSpPr>
        <p:spPr>
          <a:xfrm>
            <a:off x="-167" y="6492300"/>
            <a:ext cx="12192000" cy="36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1019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0"/>
          <p:cNvSpPr/>
          <p:nvPr/>
        </p:nvSpPr>
        <p:spPr>
          <a:xfrm>
            <a:off x="744167" y="733901"/>
            <a:ext cx="10704264" cy="5390183"/>
          </a:xfrm>
          <a:custGeom>
            <a:avLst/>
            <a:gdLst/>
            <a:ahLst/>
            <a:cxnLst/>
            <a:rect l="l" t="t" r="r" b="b"/>
            <a:pathLst>
              <a:path w="344965" h="183798" extrusionOk="0">
                <a:moveTo>
                  <a:pt x="144041" y="38"/>
                </a:moveTo>
                <a:lnTo>
                  <a:pt x="0" y="0"/>
                </a:lnTo>
                <a:lnTo>
                  <a:pt x="0" y="183798"/>
                </a:lnTo>
                <a:lnTo>
                  <a:pt x="344965" y="183798"/>
                </a:lnTo>
                <a:lnTo>
                  <a:pt x="344965" y="0"/>
                </a:lnTo>
                <a:lnTo>
                  <a:pt x="202146" y="38"/>
                </a:lnTo>
              </a:path>
            </a:pathLst>
          </a:custGeom>
          <a:noFill/>
          <a:ln w="76200" cap="flat" cmpd="sng">
            <a:solidFill>
              <a:schemeClr val="accent1"/>
            </a:solidFill>
            <a:prstDash val="solid"/>
            <a:miter lim="8000"/>
            <a:headEnd type="none" w="med" len="med"/>
            <a:tailEnd type="none" w="med" len="med"/>
          </a:ln>
        </p:spPr>
      </p:sp>
      <p:sp>
        <p:nvSpPr>
          <p:cNvPr id="50" name="Google Shape;50;p10"/>
          <p:cNvSpPr txBox="1">
            <a:spLocks noGrp="1"/>
          </p:cNvSpPr>
          <p:nvPr>
            <p:ph type="sldNum" idx="12"/>
          </p:nvPr>
        </p:nvSpPr>
        <p:spPr>
          <a:xfrm>
            <a:off x="-167" y="6124067"/>
            <a:ext cx="12192000" cy="7340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2431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chemeClr val="dk1"/>
        </a:solidFill>
        <a:effectLst/>
      </p:bgPr>
    </p:bg>
    <p:spTree>
      <p:nvGrpSpPr>
        <p:cNvPr id="1" name="Shape 51"/>
        <p:cNvGrpSpPr/>
        <p:nvPr/>
      </p:nvGrpSpPr>
      <p:grpSpPr>
        <a:xfrm>
          <a:off x="0" y="0"/>
          <a:ext cx="0" cy="0"/>
          <a:chOff x="0" y="0"/>
          <a:chExt cx="0" cy="0"/>
        </a:xfrm>
      </p:grpSpPr>
      <p:sp>
        <p:nvSpPr>
          <p:cNvPr id="52" name="Google Shape;52;p11"/>
          <p:cNvSpPr/>
          <p:nvPr/>
        </p:nvSpPr>
        <p:spPr>
          <a:xfrm>
            <a:off x="744167" y="733901"/>
            <a:ext cx="10704264" cy="5390183"/>
          </a:xfrm>
          <a:custGeom>
            <a:avLst/>
            <a:gdLst/>
            <a:ahLst/>
            <a:cxnLst/>
            <a:rect l="l" t="t" r="r" b="b"/>
            <a:pathLst>
              <a:path w="344965" h="183798" extrusionOk="0">
                <a:moveTo>
                  <a:pt x="144041" y="38"/>
                </a:moveTo>
                <a:lnTo>
                  <a:pt x="0" y="0"/>
                </a:lnTo>
                <a:lnTo>
                  <a:pt x="0" y="183798"/>
                </a:lnTo>
                <a:lnTo>
                  <a:pt x="344965" y="183798"/>
                </a:lnTo>
                <a:lnTo>
                  <a:pt x="344965" y="0"/>
                </a:lnTo>
                <a:lnTo>
                  <a:pt x="202146" y="38"/>
                </a:lnTo>
              </a:path>
            </a:pathLst>
          </a:custGeom>
          <a:noFill/>
          <a:ln w="76200" cap="flat" cmpd="sng">
            <a:solidFill>
              <a:schemeClr val="lt1"/>
            </a:solidFill>
            <a:prstDash val="solid"/>
            <a:miter lim="8000"/>
            <a:headEnd type="none" w="med" len="med"/>
            <a:tailEnd type="none" w="med" len="med"/>
          </a:ln>
        </p:spPr>
      </p:sp>
      <p:sp>
        <p:nvSpPr>
          <p:cNvPr id="53" name="Google Shape;53;p11"/>
          <p:cNvSpPr txBox="1">
            <a:spLocks noGrp="1"/>
          </p:cNvSpPr>
          <p:nvPr>
            <p:ph type="sldNum" idx="12"/>
          </p:nvPr>
        </p:nvSpPr>
        <p:spPr>
          <a:xfrm>
            <a:off x="-167" y="6124067"/>
            <a:ext cx="12192000" cy="7340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0287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9/6/2023</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511836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9/6/2023</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284086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9/6/2023</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011457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9/6/2023</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671921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9/6/2023</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071853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9/6/2023</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934637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9/6/2023</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992638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CEA50-A69D-89B2-B66B-30469D93AE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F024EE-979F-7C7D-A5C9-3072AC0A47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8F0A94-BBD5-BA7A-42DC-01F77E46D9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681C5F-F142-3011-66EF-42B462C24C07}"/>
              </a:ext>
            </a:extLst>
          </p:cNvPr>
          <p:cNvSpPr>
            <a:spLocks noGrp="1"/>
          </p:cNvSpPr>
          <p:nvPr>
            <p:ph type="dt" sz="half" idx="10"/>
          </p:nvPr>
        </p:nvSpPr>
        <p:spPr/>
        <p:txBody>
          <a:bodyPr/>
          <a:lstStyle/>
          <a:p>
            <a:fld id="{69573DCC-D6FF-4EF8-93D3-B8550EC76072}" type="datetimeFigureOut">
              <a:rPr lang="en-US" smtClean="0"/>
              <a:t>9/6/2023</a:t>
            </a:fld>
            <a:endParaRPr lang="en-US"/>
          </a:p>
        </p:txBody>
      </p:sp>
      <p:sp>
        <p:nvSpPr>
          <p:cNvPr id="6" name="Footer Placeholder 5">
            <a:extLst>
              <a:ext uri="{FF2B5EF4-FFF2-40B4-BE49-F238E27FC236}">
                <a16:creationId xmlns:a16="http://schemas.microsoft.com/office/drawing/2014/main" id="{51E11234-5D8F-C799-8170-C1A83DEA6C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77DBC3-ED8F-BEE2-3FE3-3C29BF2E4A26}"/>
              </a:ext>
            </a:extLst>
          </p:cNvPr>
          <p:cNvSpPr>
            <a:spLocks noGrp="1"/>
          </p:cNvSpPr>
          <p:nvPr>
            <p:ph type="sldNum" sz="quarter" idx="12"/>
          </p:nvPr>
        </p:nvSpPr>
        <p:spPr/>
        <p:txBody>
          <a:bodyPr/>
          <a:lstStyle/>
          <a:p>
            <a:fld id="{A5EF1E5D-3C48-4040-8D0E-F6AB8FB65B2C}" type="slidenum">
              <a:rPr lang="en-US" smtClean="0"/>
              <a:t>‹#›</a:t>
            </a:fld>
            <a:endParaRPr lang="en-US"/>
          </a:p>
        </p:txBody>
      </p:sp>
    </p:spTree>
    <p:extLst>
      <p:ext uri="{BB962C8B-B14F-4D97-AF65-F5344CB8AC3E}">
        <p14:creationId xmlns:p14="http://schemas.microsoft.com/office/powerpoint/2010/main" val="1619458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9/6/2023</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6303438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9/6/2023</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1499610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9/6/2023</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193677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9/6/2023</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4182080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9/6/2023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73039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112897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81917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947033" y="1536633"/>
            <a:ext cx="10298000" cy="46060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7" name="Google Shape;17;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1785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1" name="Google Shape;21;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2" name="Google Shape;22;p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0765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947033" y="715533"/>
            <a:ext cx="102980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463696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3B66B-2EFD-BC97-2DD2-4D0DA22452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F6D70E-C7D3-327B-F1F4-3C887AE3A9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13388E-A5B7-DC5A-17D8-564AFD763F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5A2B64-9A20-8F7D-9BF1-59DC2086E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955865-BAB0-2462-F7FA-32351C28AB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C39766-4046-A3F5-D1E6-B5B4D7FB4841}"/>
              </a:ext>
            </a:extLst>
          </p:cNvPr>
          <p:cNvSpPr>
            <a:spLocks noGrp="1"/>
          </p:cNvSpPr>
          <p:nvPr>
            <p:ph type="dt" sz="half" idx="10"/>
          </p:nvPr>
        </p:nvSpPr>
        <p:spPr/>
        <p:txBody>
          <a:bodyPr/>
          <a:lstStyle/>
          <a:p>
            <a:fld id="{69573DCC-D6FF-4EF8-93D3-B8550EC76072}" type="datetimeFigureOut">
              <a:rPr lang="en-US" smtClean="0"/>
              <a:t>9/6/2023</a:t>
            </a:fld>
            <a:endParaRPr lang="en-US"/>
          </a:p>
        </p:txBody>
      </p:sp>
      <p:sp>
        <p:nvSpPr>
          <p:cNvPr id="8" name="Footer Placeholder 7">
            <a:extLst>
              <a:ext uri="{FF2B5EF4-FFF2-40B4-BE49-F238E27FC236}">
                <a16:creationId xmlns:a16="http://schemas.microsoft.com/office/drawing/2014/main" id="{FB34D2CC-5AB8-3178-27AD-34B6591BE4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DF473F-BF31-C016-2D96-A02EAB448001}"/>
              </a:ext>
            </a:extLst>
          </p:cNvPr>
          <p:cNvSpPr>
            <a:spLocks noGrp="1"/>
          </p:cNvSpPr>
          <p:nvPr>
            <p:ph type="sldNum" sz="quarter" idx="12"/>
          </p:nvPr>
        </p:nvSpPr>
        <p:spPr/>
        <p:txBody>
          <a:bodyPr/>
          <a:lstStyle/>
          <a:p>
            <a:fld id="{A5EF1E5D-3C48-4040-8D0E-F6AB8FB65B2C}" type="slidenum">
              <a:rPr lang="en-US" smtClean="0"/>
              <a:t>‹#›</a:t>
            </a:fld>
            <a:endParaRPr lang="en-US"/>
          </a:p>
        </p:txBody>
      </p:sp>
    </p:spTree>
    <p:extLst>
      <p:ext uri="{BB962C8B-B14F-4D97-AF65-F5344CB8AC3E}">
        <p14:creationId xmlns:p14="http://schemas.microsoft.com/office/powerpoint/2010/main" val="27542822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7" name="Google Shape;27;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48650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1" name="Google Shape;31;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871598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5" name="Google Shape;35;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37" name="Google Shape;37;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0922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7486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3" name="Google Shape;43;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4" name="Google Shape;44;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98823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1263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7991-DEC0-42C3-9630-017DF52829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l-PL"/>
          </a:p>
        </p:txBody>
      </p:sp>
      <p:sp>
        <p:nvSpPr>
          <p:cNvPr id="3" name="Subtitle 2">
            <a:extLst>
              <a:ext uri="{FF2B5EF4-FFF2-40B4-BE49-F238E27FC236}">
                <a16:creationId xmlns:a16="http://schemas.microsoft.com/office/drawing/2014/main" id="{520D208C-EF73-4CE8-8AF9-409CDDBD2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l-PL"/>
          </a:p>
        </p:txBody>
      </p:sp>
      <p:sp>
        <p:nvSpPr>
          <p:cNvPr id="4" name="Date Placeholder 3">
            <a:extLst>
              <a:ext uri="{FF2B5EF4-FFF2-40B4-BE49-F238E27FC236}">
                <a16:creationId xmlns:a16="http://schemas.microsoft.com/office/drawing/2014/main" id="{D0245D97-8664-4D03-B648-114B1F4537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4290472-9A0C-4B31-A23D-2D26198188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EA02E2F-F6C5-4CFB-A2CB-A19A138142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019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A851-5BCC-4ADC-B88D-005BD984B145}"/>
              </a:ext>
            </a:extLst>
          </p:cNvPr>
          <p:cNvSpPr>
            <a:spLocks noGrp="1"/>
          </p:cNvSpPr>
          <p:nvPr>
            <p:ph type="title"/>
          </p:nvPr>
        </p:nvSpPr>
        <p:spPr/>
        <p:txBody>
          <a:bodyPr/>
          <a:lstStyle/>
          <a:p>
            <a:r>
              <a:rPr lang="en-US"/>
              <a:t>Click to edit Master title style</a:t>
            </a:r>
            <a:endParaRPr lang="pl-PL"/>
          </a:p>
        </p:txBody>
      </p:sp>
      <p:sp>
        <p:nvSpPr>
          <p:cNvPr id="3" name="Content Placeholder 2">
            <a:extLst>
              <a:ext uri="{FF2B5EF4-FFF2-40B4-BE49-F238E27FC236}">
                <a16:creationId xmlns:a16="http://schemas.microsoft.com/office/drawing/2014/main" id="{60C1CE64-3D66-44BB-93C6-3E9346A92B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id="{69ACFE90-E766-4217-B5C7-DBFF87C007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0B394F-2A44-47B9-A206-561A169C0A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73E94CD-7AFB-480F-9319-AC08E98918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6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995E-5251-4502-8DE5-111ACA8CEB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l-PL"/>
          </a:p>
        </p:txBody>
      </p:sp>
      <p:sp>
        <p:nvSpPr>
          <p:cNvPr id="3" name="Text Placeholder 2">
            <a:extLst>
              <a:ext uri="{FF2B5EF4-FFF2-40B4-BE49-F238E27FC236}">
                <a16:creationId xmlns:a16="http://schemas.microsoft.com/office/drawing/2014/main" id="{6BFA2D44-ED80-4B62-A421-2652592A2A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D49CB1-B251-40CE-A5E4-4BE8A284D0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D89047D-21B2-4CEC-81F6-CFDDE7DDDA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A1C8A4C-7666-4631-A704-B7EB55936F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460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F3E69-D6D1-4F89-9964-2C0671E47CFB}"/>
              </a:ext>
            </a:extLst>
          </p:cNvPr>
          <p:cNvSpPr>
            <a:spLocks noGrp="1"/>
          </p:cNvSpPr>
          <p:nvPr>
            <p:ph type="title"/>
          </p:nvPr>
        </p:nvSpPr>
        <p:spPr/>
        <p:txBody>
          <a:bodyPr/>
          <a:lstStyle/>
          <a:p>
            <a:r>
              <a:rPr lang="en-US"/>
              <a:t>Click to edit Master title style</a:t>
            </a:r>
            <a:endParaRPr lang="pl-PL"/>
          </a:p>
        </p:txBody>
      </p:sp>
      <p:sp>
        <p:nvSpPr>
          <p:cNvPr id="3" name="Content Placeholder 2">
            <a:extLst>
              <a:ext uri="{FF2B5EF4-FFF2-40B4-BE49-F238E27FC236}">
                <a16:creationId xmlns:a16="http://schemas.microsoft.com/office/drawing/2014/main" id="{9C5BB0BC-B123-44DF-8CFF-44EDDA9DB1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Content Placeholder 3">
            <a:extLst>
              <a:ext uri="{FF2B5EF4-FFF2-40B4-BE49-F238E27FC236}">
                <a16:creationId xmlns:a16="http://schemas.microsoft.com/office/drawing/2014/main" id="{218D57A5-23D7-4D63-AEA3-9FD834C6AD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Date Placeholder 4">
            <a:extLst>
              <a:ext uri="{FF2B5EF4-FFF2-40B4-BE49-F238E27FC236}">
                <a16:creationId xmlns:a16="http://schemas.microsoft.com/office/drawing/2014/main" id="{C4B028A8-0B33-48C9-9D7B-BCB4D93460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C93B423-6FE1-4755-97F5-FAB9CFD09E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707B4BF-FFFD-4F9C-9900-54E71493F6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160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32FC-0B38-DF92-DDEF-58DF68A00A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252CC-F09B-C25F-6606-249C75CC8FD3}"/>
              </a:ext>
            </a:extLst>
          </p:cNvPr>
          <p:cNvSpPr>
            <a:spLocks noGrp="1"/>
          </p:cNvSpPr>
          <p:nvPr>
            <p:ph type="dt" sz="half" idx="10"/>
          </p:nvPr>
        </p:nvSpPr>
        <p:spPr/>
        <p:txBody>
          <a:bodyPr/>
          <a:lstStyle/>
          <a:p>
            <a:fld id="{69573DCC-D6FF-4EF8-93D3-B8550EC76072}" type="datetimeFigureOut">
              <a:rPr lang="en-US" smtClean="0"/>
              <a:t>9/6/2023</a:t>
            </a:fld>
            <a:endParaRPr lang="en-US"/>
          </a:p>
        </p:txBody>
      </p:sp>
      <p:sp>
        <p:nvSpPr>
          <p:cNvPr id="4" name="Footer Placeholder 3">
            <a:extLst>
              <a:ext uri="{FF2B5EF4-FFF2-40B4-BE49-F238E27FC236}">
                <a16:creationId xmlns:a16="http://schemas.microsoft.com/office/drawing/2014/main" id="{BE005C10-CE14-4BF1-6F4B-50EEF88D27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F8166F-F890-D7F3-9BA5-87EC5E0FAD35}"/>
              </a:ext>
            </a:extLst>
          </p:cNvPr>
          <p:cNvSpPr>
            <a:spLocks noGrp="1"/>
          </p:cNvSpPr>
          <p:nvPr>
            <p:ph type="sldNum" sz="quarter" idx="12"/>
          </p:nvPr>
        </p:nvSpPr>
        <p:spPr/>
        <p:txBody>
          <a:bodyPr/>
          <a:lstStyle/>
          <a:p>
            <a:fld id="{A5EF1E5D-3C48-4040-8D0E-F6AB8FB65B2C}" type="slidenum">
              <a:rPr lang="en-US" smtClean="0"/>
              <a:t>‹#›</a:t>
            </a:fld>
            <a:endParaRPr lang="en-US"/>
          </a:p>
        </p:txBody>
      </p:sp>
    </p:spTree>
    <p:extLst>
      <p:ext uri="{BB962C8B-B14F-4D97-AF65-F5344CB8AC3E}">
        <p14:creationId xmlns:p14="http://schemas.microsoft.com/office/powerpoint/2010/main" val="15897815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716CF-9976-4B7A-B690-52896F0564D3}"/>
              </a:ext>
            </a:extLst>
          </p:cNvPr>
          <p:cNvSpPr>
            <a:spLocks noGrp="1"/>
          </p:cNvSpPr>
          <p:nvPr>
            <p:ph type="title"/>
          </p:nvPr>
        </p:nvSpPr>
        <p:spPr>
          <a:xfrm>
            <a:off x="839788" y="365125"/>
            <a:ext cx="10515600" cy="1325563"/>
          </a:xfrm>
        </p:spPr>
        <p:txBody>
          <a:bodyPr/>
          <a:lstStyle/>
          <a:p>
            <a:r>
              <a:rPr lang="en-US"/>
              <a:t>Click to edit Master title style</a:t>
            </a:r>
            <a:endParaRPr lang="pl-PL"/>
          </a:p>
        </p:txBody>
      </p:sp>
      <p:sp>
        <p:nvSpPr>
          <p:cNvPr id="3" name="Text Placeholder 2">
            <a:extLst>
              <a:ext uri="{FF2B5EF4-FFF2-40B4-BE49-F238E27FC236}">
                <a16:creationId xmlns:a16="http://schemas.microsoft.com/office/drawing/2014/main" id="{7319B635-9AAC-4F22-A4CF-BCD7DDC452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F139B-9665-465C-B82A-EDDF2FB8F1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Text Placeholder 4">
            <a:extLst>
              <a:ext uri="{FF2B5EF4-FFF2-40B4-BE49-F238E27FC236}">
                <a16:creationId xmlns:a16="http://schemas.microsoft.com/office/drawing/2014/main" id="{F2F8BE06-BC89-4DD3-9331-BEFC9582F7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F14FF2-2B60-4D70-AF2B-E4B0DE63A0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7" name="Date Placeholder 6">
            <a:extLst>
              <a:ext uri="{FF2B5EF4-FFF2-40B4-BE49-F238E27FC236}">
                <a16:creationId xmlns:a16="http://schemas.microsoft.com/office/drawing/2014/main" id="{21B5CEDF-6648-49A5-9804-F461151565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1599617-66A6-4F19-8F09-3D1923EB95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EDAAAA1-B2FE-426D-8CD3-B49B66D1B9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645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5378A-B21B-4A38-B3E1-2E6BD629434E}"/>
              </a:ext>
            </a:extLst>
          </p:cNvPr>
          <p:cNvSpPr>
            <a:spLocks noGrp="1"/>
          </p:cNvSpPr>
          <p:nvPr>
            <p:ph type="title"/>
          </p:nvPr>
        </p:nvSpPr>
        <p:spPr/>
        <p:txBody>
          <a:bodyPr/>
          <a:lstStyle/>
          <a:p>
            <a:r>
              <a:rPr lang="en-US"/>
              <a:t>Click to edit Master title style</a:t>
            </a:r>
            <a:endParaRPr lang="pl-PL"/>
          </a:p>
        </p:txBody>
      </p:sp>
      <p:sp>
        <p:nvSpPr>
          <p:cNvPr id="3" name="Date Placeholder 2">
            <a:extLst>
              <a:ext uri="{FF2B5EF4-FFF2-40B4-BE49-F238E27FC236}">
                <a16:creationId xmlns:a16="http://schemas.microsoft.com/office/drawing/2014/main" id="{F61B5D94-7C11-43B6-B5F4-A3F0033450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1DEFC81-2AF1-4098-A3B8-7FE79D6915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F18EEDE-0B5B-4D24-9B07-278E08FC91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956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F080C2-C024-4E18-AAF4-4E0C547DB4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08E328E-0ED9-421C-B7DF-78EA79B321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9F406B6-EC3B-4599-BA19-3088E32B2C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9246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EBD05-1DC4-4653-8198-93263E933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l-PL"/>
          </a:p>
        </p:txBody>
      </p:sp>
      <p:sp>
        <p:nvSpPr>
          <p:cNvPr id="3" name="Content Placeholder 2">
            <a:extLst>
              <a:ext uri="{FF2B5EF4-FFF2-40B4-BE49-F238E27FC236}">
                <a16:creationId xmlns:a16="http://schemas.microsoft.com/office/drawing/2014/main" id="{9058A286-6685-4909-A9BA-5A8C4980AF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Text Placeholder 3">
            <a:extLst>
              <a:ext uri="{FF2B5EF4-FFF2-40B4-BE49-F238E27FC236}">
                <a16:creationId xmlns:a16="http://schemas.microsoft.com/office/drawing/2014/main" id="{548E42E1-582F-410C-BF48-6F6620D25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1D980-4EAA-401C-8B79-A31A0C4F1B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7CCD629-627D-43F6-A95A-A4B93D7DA8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379BAE-95D6-4441-948D-BFEAFCE5C1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1939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BB1AE-CEE8-4D84-993A-8D712F4A9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l-PL"/>
          </a:p>
        </p:txBody>
      </p:sp>
      <p:sp>
        <p:nvSpPr>
          <p:cNvPr id="3" name="Picture Placeholder 2">
            <a:extLst>
              <a:ext uri="{FF2B5EF4-FFF2-40B4-BE49-F238E27FC236}">
                <a16:creationId xmlns:a16="http://schemas.microsoft.com/office/drawing/2014/main" id="{D13E8E94-E5BB-4CCD-B6F8-7187493725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Text Placeholder 3">
            <a:extLst>
              <a:ext uri="{FF2B5EF4-FFF2-40B4-BE49-F238E27FC236}">
                <a16:creationId xmlns:a16="http://schemas.microsoft.com/office/drawing/2014/main" id="{BA4C3A85-9E86-4145-9AF0-59220E737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F3DAA-5A97-4E96-8C7A-9AD418C849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791BA7-4DC6-4219-B9BC-6B1EF105FD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F074E78-A848-4A15-9025-5515727B68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1311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D742-317A-417D-B789-72A1D541CFF2}"/>
              </a:ext>
            </a:extLst>
          </p:cNvPr>
          <p:cNvSpPr>
            <a:spLocks noGrp="1"/>
          </p:cNvSpPr>
          <p:nvPr>
            <p:ph type="title"/>
          </p:nvPr>
        </p:nvSpPr>
        <p:spPr/>
        <p:txBody>
          <a:bodyPr/>
          <a:lstStyle/>
          <a:p>
            <a:r>
              <a:rPr lang="en-US"/>
              <a:t>Click to edit Master title style</a:t>
            </a:r>
            <a:endParaRPr lang="pl-PL"/>
          </a:p>
        </p:txBody>
      </p:sp>
      <p:sp>
        <p:nvSpPr>
          <p:cNvPr id="3" name="Vertical Text Placeholder 2">
            <a:extLst>
              <a:ext uri="{FF2B5EF4-FFF2-40B4-BE49-F238E27FC236}">
                <a16:creationId xmlns:a16="http://schemas.microsoft.com/office/drawing/2014/main" id="{BDB58ABD-DC8F-4BAC-B8E0-9F15E7F9C0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id="{956C41E2-94CA-4E1E-A23D-D291C8052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4EB4BC3-733E-4DB0-8066-05CCC55D54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3E9B2FD-99C0-4B27-9283-80B10F717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4316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F48C4-C114-4C43-8526-F590A77809B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l-PL"/>
          </a:p>
        </p:txBody>
      </p:sp>
      <p:sp>
        <p:nvSpPr>
          <p:cNvPr id="3" name="Vertical Text Placeholder 2">
            <a:extLst>
              <a:ext uri="{FF2B5EF4-FFF2-40B4-BE49-F238E27FC236}">
                <a16:creationId xmlns:a16="http://schemas.microsoft.com/office/drawing/2014/main" id="{4812AF8F-A7C5-4D4E-8175-63CBE92150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id="{442FB6DC-F423-445F-9CC3-BB062FC327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54ABB61-8F7D-49F8-8A6D-A815C46D1C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1029C1-1F7A-4392-9F81-D5EE5552FD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284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35EB4-7DBC-48AA-A663-8C6C6F75D76B}"/>
              </a:ext>
            </a:extLst>
          </p:cNvPr>
          <p:cNvSpPr>
            <a:spLocks noGrp="1"/>
          </p:cNvSpPr>
          <p:nvPr>
            <p:ph type="ctrTitle"/>
          </p:nvPr>
        </p:nvSpPr>
        <p:spPr>
          <a:xfrm>
            <a:off x="1524000" y="1043888"/>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97B085-9A26-4B9A-ABCF-BD8309781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57325EA-E099-4A6C-84F1-C446568E4C56}"/>
              </a:ext>
            </a:extLst>
          </p:cNvPr>
          <p:cNvSpPr>
            <a:spLocks noGrp="1"/>
          </p:cNvSpPr>
          <p:nvPr>
            <p:ph type="dt" sz="half" idx="10"/>
          </p:nvPr>
        </p:nvSpPr>
        <p:spPr/>
        <p:txBody>
          <a:bodyPr/>
          <a:lstStyle/>
          <a:p>
            <a:fld id="{9CCA106D-CBFC-4667-A22B-A0074D7D3F74}" type="datetimeFigureOut">
              <a:rPr lang="en-US" smtClean="0"/>
              <a:t>9/6/2023</a:t>
            </a:fld>
            <a:endParaRPr lang="en-US"/>
          </a:p>
        </p:txBody>
      </p:sp>
      <p:sp>
        <p:nvSpPr>
          <p:cNvPr id="5" name="Footer Placeholder 4">
            <a:extLst>
              <a:ext uri="{FF2B5EF4-FFF2-40B4-BE49-F238E27FC236}">
                <a16:creationId xmlns:a16="http://schemas.microsoft.com/office/drawing/2014/main" id="{E9A264E0-9C78-4B45-9CC4-BFD937C3C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5608B-F297-4845-9E7C-2662470079BE}"/>
              </a:ext>
            </a:extLst>
          </p:cNvPr>
          <p:cNvSpPr>
            <a:spLocks noGrp="1"/>
          </p:cNvSpPr>
          <p:nvPr>
            <p:ph type="sldNum" sz="quarter" idx="12"/>
          </p:nvPr>
        </p:nvSpPr>
        <p:spPr/>
        <p:txBody>
          <a:bodyPr/>
          <a:lstStyle/>
          <a:p>
            <a:fld id="{619A2BA5-4DD3-4341-A1C6-A86ABA265058}" type="slidenum">
              <a:rPr lang="en-US" smtClean="0"/>
              <a:t>‹#›</a:t>
            </a:fld>
            <a:endParaRPr lang="en-US"/>
          </a:p>
        </p:txBody>
      </p:sp>
    </p:spTree>
    <p:extLst>
      <p:ext uri="{BB962C8B-B14F-4D97-AF65-F5344CB8AC3E}">
        <p14:creationId xmlns:p14="http://schemas.microsoft.com/office/powerpoint/2010/main" val="39819342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5A6FC-284D-4556-8B87-8BC3A7A439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7598B3-F098-49BF-BE7A-6EDB014CF78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AD7CC-66FD-497C-8297-D0F7414866A5}"/>
              </a:ext>
            </a:extLst>
          </p:cNvPr>
          <p:cNvSpPr>
            <a:spLocks noGrp="1"/>
          </p:cNvSpPr>
          <p:nvPr>
            <p:ph type="dt" sz="half" idx="10"/>
          </p:nvPr>
        </p:nvSpPr>
        <p:spPr/>
        <p:txBody>
          <a:bodyPr/>
          <a:lstStyle/>
          <a:p>
            <a:fld id="{9CCA106D-CBFC-4667-A22B-A0074D7D3F74}" type="datetimeFigureOut">
              <a:rPr lang="en-US" smtClean="0"/>
              <a:t>9/6/2023</a:t>
            </a:fld>
            <a:endParaRPr lang="en-US"/>
          </a:p>
        </p:txBody>
      </p:sp>
      <p:sp>
        <p:nvSpPr>
          <p:cNvPr id="5" name="Footer Placeholder 4">
            <a:extLst>
              <a:ext uri="{FF2B5EF4-FFF2-40B4-BE49-F238E27FC236}">
                <a16:creationId xmlns:a16="http://schemas.microsoft.com/office/drawing/2014/main" id="{141AFA3E-D2CC-47B3-82FE-EF4878C1A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E0554-2C14-4FF0-85CB-0A9FE08ED49C}"/>
              </a:ext>
            </a:extLst>
          </p:cNvPr>
          <p:cNvSpPr>
            <a:spLocks noGrp="1"/>
          </p:cNvSpPr>
          <p:nvPr>
            <p:ph type="sldNum" sz="quarter" idx="12"/>
          </p:nvPr>
        </p:nvSpPr>
        <p:spPr/>
        <p:txBody>
          <a:bodyPr/>
          <a:lstStyle/>
          <a:p>
            <a:fld id="{619A2BA5-4DD3-4341-A1C6-A86ABA265058}" type="slidenum">
              <a:rPr lang="en-US" smtClean="0"/>
              <a:t>‹#›</a:t>
            </a:fld>
            <a:endParaRPr lang="en-US"/>
          </a:p>
        </p:txBody>
      </p:sp>
    </p:spTree>
    <p:extLst>
      <p:ext uri="{BB962C8B-B14F-4D97-AF65-F5344CB8AC3E}">
        <p14:creationId xmlns:p14="http://schemas.microsoft.com/office/powerpoint/2010/main" val="226970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390D1-BB3D-431E-9947-708E91ED08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ADC5F4-868C-47C5-BF24-6FCD95C539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14DDAE-F0E2-42C3-879A-45C65863FCF5}"/>
              </a:ext>
            </a:extLst>
          </p:cNvPr>
          <p:cNvSpPr>
            <a:spLocks noGrp="1"/>
          </p:cNvSpPr>
          <p:nvPr>
            <p:ph type="dt" sz="half" idx="10"/>
          </p:nvPr>
        </p:nvSpPr>
        <p:spPr/>
        <p:txBody>
          <a:bodyPr/>
          <a:lstStyle/>
          <a:p>
            <a:fld id="{9CCA106D-CBFC-4667-A22B-A0074D7D3F74}" type="datetimeFigureOut">
              <a:rPr lang="en-US" smtClean="0"/>
              <a:t>9/6/2023</a:t>
            </a:fld>
            <a:endParaRPr lang="en-US"/>
          </a:p>
        </p:txBody>
      </p:sp>
      <p:sp>
        <p:nvSpPr>
          <p:cNvPr id="5" name="Footer Placeholder 4">
            <a:extLst>
              <a:ext uri="{FF2B5EF4-FFF2-40B4-BE49-F238E27FC236}">
                <a16:creationId xmlns:a16="http://schemas.microsoft.com/office/drawing/2014/main" id="{05AE95FB-8455-40C5-A173-CD8760A331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F16E4-E569-47C6-8944-04DF26E608EA}"/>
              </a:ext>
            </a:extLst>
          </p:cNvPr>
          <p:cNvSpPr>
            <a:spLocks noGrp="1"/>
          </p:cNvSpPr>
          <p:nvPr>
            <p:ph type="sldNum" sz="quarter" idx="12"/>
          </p:nvPr>
        </p:nvSpPr>
        <p:spPr/>
        <p:txBody>
          <a:bodyPr/>
          <a:lstStyle/>
          <a:p>
            <a:fld id="{619A2BA5-4DD3-4341-A1C6-A86ABA265058}" type="slidenum">
              <a:rPr lang="en-US" smtClean="0"/>
              <a:t>‹#›</a:t>
            </a:fld>
            <a:endParaRPr lang="en-US"/>
          </a:p>
        </p:txBody>
      </p:sp>
    </p:spTree>
    <p:extLst>
      <p:ext uri="{BB962C8B-B14F-4D97-AF65-F5344CB8AC3E}">
        <p14:creationId xmlns:p14="http://schemas.microsoft.com/office/powerpoint/2010/main" val="3478671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58E46B-6EC3-0A8C-9CA5-A77E4DFE54D5}"/>
              </a:ext>
            </a:extLst>
          </p:cNvPr>
          <p:cNvSpPr>
            <a:spLocks noGrp="1"/>
          </p:cNvSpPr>
          <p:nvPr>
            <p:ph type="dt" sz="half" idx="10"/>
          </p:nvPr>
        </p:nvSpPr>
        <p:spPr/>
        <p:txBody>
          <a:bodyPr/>
          <a:lstStyle/>
          <a:p>
            <a:fld id="{69573DCC-D6FF-4EF8-93D3-B8550EC76072}" type="datetimeFigureOut">
              <a:rPr lang="en-US" smtClean="0"/>
              <a:t>9/6/2023</a:t>
            </a:fld>
            <a:endParaRPr lang="en-US"/>
          </a:p>
        </p:txBody>
      </p:sp>
      <p:sp>
        <p:nvSpPr>
          <p:cNvPr id="3" name="Footer Placeholder 2">
            <a:extLst>
              <a:ext uri="{FF2B5EF4-FFF2-40B4-BE49-F238E27FC236}">
                <a16:creationId xmlns:a16="http://schemas.microsoft.com/office/drawing/2014/main" id="{4CA58219-2C9B-BF9E-2A18-3BD2AE616D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71C776-09CF-3C66-2DFB-EA5AA20FF3A6}"/>
              </a:ext>
            </a:extLst>
          </p:cNvPr>
          <p:cNvSpPr>
            <a:spLocks noGrp="1"/>
          </p:cNvSpPr>
          <p:nvPr>
            <p:ph type="sldNum" sz="quarter" idx="12"/>
          </p:nvPr>
        </p:nvSpPr>
        <p:spPr/>
        <p:txBody>
          <a:bodyPr/>
          <a:lstStyle/>
          <a:p>
            <a:fld id="{A5EF1E5D-3C48-4040-8D0E-F6AB8FB65B2C}" type="slidenum">
              <a:rPr lang="en-US" smtClean="0"/>
              <a:t>‹#›</a:t>
            </a:fld>
            <a:endParaRPr lang="en-US"/>
          </a:p>
        </p:txBody>
      </p:sp>
    </p:spTree>
    <p:extLst>
      <p:ext uri="{BB962C8B-B14F-4D97-AF65-F5344CB8AC3E}">
        <p14:creationId xmlns:p14="http://schemas.microsoft.com/office/powerpoint/2010/main" val="27679736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2961-EF81-4804-9FB7-C81C9F7610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B3010E-0E09-49A4-ABF2-9BEB5198F1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69AA2E-85D0-438E-9F28-746F4A5760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3077D9-1918-4D89-9E55-1D3047DB4924}"/>
              </a:ext>
            </a:extLst>
          </p:cNvPr>
          <p:cNvSpPr>
            <a:spLocks noGrp="1"/>
          </p:cNvSpPr>
          <p:nvPr>
            <p:ph type="dt" sz="half" idx="10"/>
          </p:nvPr>
        </p:nvSpPr>
        <p:spPr/>
        <p:txBody>
          <a:bodyPr/>
          <a:lstStyle/>
          <a:p>
            <a:fld id="{9CCA106D-CBFC-4667-A22B-A0074D7D3F74}" type="datetimeFigureOut">
              <a:rPr lang="en-US" smtClean="0"/>
              <a:t>9/6/2023</a:t>
            </a:fld>
            <a:endParaRPr lang="en-US"/>
          </a:p>
        </p:txBody>
      </p:sp>
      <p:sp>
        <p:nvSpPr>
          <p:cNvPr id="6" name="Footer Placeholder 5">
            <a:extLst>
              <a:ext uri="{FF2B5EF4-FFF2-40B4-BE49-F238E27FC236}">
                <a16:creationId xmlns:a16="http://schemas.microsoft.com/office/drawing/2014/main" id="{6788349D-8C69-4878-9632-A3D79BADE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355713-2E75-4E3B-BB4F-83E68A2CC783}"/>
              </a:ext>
            </a:extLst>
          </p:cNvPr>
          <p:cNvSpPr>
            <a:spLocks noGrp="1"/>
          </p:cNvSpPr>
          <p:nvPr>
            <p:ph type="sldNum" sz="quarter" idx="12"/>
          </p:nvPr>
        </p:nvSpPr>
        <p:spPr/>
        <p:txBody>
          <a:bodyPr/>
          <a:lstStyle/>
          <a:p>
            <a:fld id="{619A2BA5-4DD3-4341-A1C6-A86ABA265058}" type="slidenum">
              <a:rPr lang="en-US" smtClean="0"/>
              <a:t>‹#›</a:t>
            </a:fld>
            <a:endParaRPr lang="en-US"/>
          </a:p>
        </p:txBody>
      </p:sp>
    </p:spTree>
    <p:extLst>
      <p:ext uri="{BB962C8B-B14F-4D97-AF65-F5344CB8AC3E}">
        <p14:creationId xmlns:p14="http://schemas.microsoft.com/office/powerpoint/2010/main" val="12465507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20CA-5D57-456D-B3E0-4813F9E2B3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AEFDDB-04F3-4015-AD72-0AEE8ACEC9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226DAA-3C39-4C44-A166-38A9E9C75F9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639E7E-345F-4817-A68C-F947F121E3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FBFCAF4-A90C-4A95-B9D2-A8776C9D89F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95DD39-E3A7-48E6-896B-578B6FB83791}"/>
              </a:ext>
            </a:extLst>
          </p:cNvPr>
          <p:cNvSpPr>
            <a:spLocks noGrp="1"/>
          </p:cNvSpPr>
          <p:nvPr>
            <p:ph type="dt" sz="half" idx="10"/>
          </p:nvPr>
        </p:nvSpPr>
        <p:spPr/>
        <p:txBody>
          <a:bodyPr/>
          <a:lstStyle/>
          <a:p>
            <a:fld id="{9CCA106D-CBFC-4667-A22B-A0074D7D3F74}" type="datetimeFigureOut">
              <a:rPr lang="en-US" smtClean="0"/>
              <a:t>9/6/2023</a:t>
            </a:fld>
            <a:endParaRPr lang="en-US"/>
          </a:p>
        </p:txBody>
      </p:sp>
      <p:sp>
        <p:nvSpPr>
          <p:cNvPr id="8" name="Footer Placeholder 7">
            <a:extLst>
              <a:ext uri="{FF2B5EF4-FFF2-40B4-BE49-F238E27FC236}">
                <a16:creationId xmlns:a16="http://schemas.microsoft.com/office/drawing/2014/main" id="{DEA9FDDE-CB5D-4A87-9F82-3DC7F8A64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83D43B-F499-4EA8-A0CD-CDD1A2B176BA}"/>
              </a:ext>
            </a:extLst>
          </p:cNvPr>
          <p:cNvSpPr>
            <a:spLocks noGrp="1"/>
          </p:cNvSpPr>
          <p:nvPr>
            <p:ph type="sldNum" sz="quarter" idx="12"/>
          </p:nvPr>
        </p:nvSpPr>
        <p:spPr/>
        <p:txBody>
          <a:bodyPr/>
          <a:lstStyle/>
          <a:p>
            <a:fld id="{619A2BA5-4DD3-4341-A1C6-A86ABA265058}" type="slidenum">
              <a:rPr lang="en-US" smtClean="0"/>
              <a:t>‹#›</a:t>
            </a:fld>
            <a:endParaRPr lang="en-US"/>
          </a:p>
        </p:txBody>
      </p:sp>
    </p:spTree>
    <p:extLst>
      <p:ext uri="{BB962C8B-B14F-4D97-AF65-F5344CB8AC3E}">
        <p14:creationId xmlns:p14="http://schemas.microsoft.com/office/powerpoint/2010/main" val="3588364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AC10-C3BF-401E-8892-FC478C30B0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910F92-DD64-459C-B296-CD9C9572BA7B}"/>
              </a:ext>
            </a:extLst>
          </p:cNvPr>
          <p:cNvSpPr>
            <a:spLocks noGrp="1"/>
          </p:cNvSpPr>
          <p:nvPr>
            <p:ph type="dt" sz="half" idx="10"/>
          </p:nvPr>
        </p:nvSpPr>
        <p:spPr/>
        <p:txBody>
          <a:bodyPr/>
          <a:lstStyle/>
          <a:p>
            <a:fld id="{9CCA106D-CBFC-4667-A22B-A0074D7D3F74}" type="datetimeFigureOut">
              <a:rPr lang="en-US" smtClean="0"/>
              <a:t>9/6/2023</a:t>
            </a:fld>
            <a:endParaRPr lang="en-US"/>
          </a:p>
        </p:txBody>
      </p:sp>
      <p:sp>
        <p:nvSpPr>
          <p:cNvPr id="4" name="Footer Placeholder 3">
            <a:extLst>
              <a:ext uri="{FF2B5EF4-FFF2-40B4-BE49-F238E27FC236}">
                <a16:creationId xmlns:a16="http://schemas.microsoft.com/office/drawing/2014/main" id="{1D14D64D-7265-4D5F-9E03-23F79FDF53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8A9C39-2B84-44BB-BFFB-6E95C10B8A0C}"/>
              </a:ext>
            </a:extLst>
          </p:cNvPr>
          <p:cNvSpPr>
            <a:spLocks noGrp="1"/>
          </p:cNvSpPr>
          <p:nvPr>
            <p:ph type="sldNum" sz="quarter" idx="12"/>
          </p:nvPr>
        </p:nvSpPr>
        <p:spPr/>
        <p:txBody>
          <a:bodyPr/>
          <a:lstStyle/>
          <a:p>
            <a:fld id="{619A2BA5-4DD3-4341-A1C6-A86ABA265058}" type="slidenum">
              <a:rPr lang="en-US" smtClean="0"/>
              <a:t>‹#›</a:t>
            </a:fld>
            <a:endParaRPr lang="en-US"/>
          </a:p>
        </p:txBody>
      </p:sp>
    </p:spTree>
    <p:extLst>
      <p:ext uri="{BB962C8B-B14F-4D97-AF65-F5344CB8AC3E}">
        <p14:creationId xmlns:p14="http://schemas.microsoft.com/office/powerpoint/2010/main" val="3355334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67B517-5FEA-4350-8809-771D07A33BBB}"/>
              </a:ext>
            </a:extLst>
          </p:cNvPr>
          <p:cNvSpPr>
            <a:spLocks noGrp="1"/>
          </p:cNvSpPr>
          <p:nvPr>
            <p:ph type="dt" sz="half" idx="10"/>
          </p:nvPr>
        </p:nvSpPr>
        <p:spPr/>
        <p:txBody>
          <a:bodyPr/>
          <a:lstStyle/>
          <a:p>
            <a:fld id="{9CCA106D-CBFC-4667-A22B-A0074D7D3F74}" type="datetimeFigureOut">
              <a:rPr lang="en-US" smtClean="0"/>
              <a:t>9/6/2023</a:t>
            </a:fld>
            <a:endParaRPr lang="en-US"/>
          </a:p>
        </p:txBody>
      </p:sp>
      <p:sp>
        <p:nvSpPr>
          <p:cNvPr id="3" name="Footer Placeholder 2">
            <a:extLst>
              <a:ext uri="{FF2B5EF4-FFF2-40B4-BE49-F238E27FC236}">
                <a16:creationId xmlns:a16="http://schemas.microsoft.com/office/drawing/2014/main" id="{96D5989E-09D3-4D47-B116-E2D1BBA3D6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B06132-50C7-4764-A941-808C60AF1660}"/>
              </a:ext>
            </a:extLst>
          </p:cNvPr>
          <p:cNvSpPr>
            <a:spLocks noGrp="1"/>
          </p:cNvSpPr>
          <p:nvPr>
            <p:ph type="sldNum" sz="quarter" idx="12"/>
          </p:nvPr>
        </p:nvSpPr>
        <p:spPr/>
        <p:txBody>
          <a:bodyPr/>
          <a:lstStyle/>
          <a:p>
            <a:fld id="{619A2BA5-4DD3-4341-A1C6-A86ABA265058}" type="slidenum">
              <a:rPr lang="en-US" smtClean="0"/>
              <a:t>‹#›</a:t>
            </a:fld>
            <a:endParaRPr lang="en-US"/>
          </a:p>
        </p:txBody>
      </p:sp>
    </p:spTree>
    <p:extLst>
      <p:ext uri="{BB962C8B-B14F-4D97-AF65-F5344CB8AC3E}">
        <p14:creationId xmlns:p14="http://schemas.microsoft.com/office/powerpoint/2010/main" val="18200345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CF8B7-6CE6-483C-8767-370BECFD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BBAC99-ABD7-4361-93DC-3ADED071E5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C51127-B4C3-4FB2-BF1E-571409389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53CB69-BEAA-434F-99AF-8F9BC60ADE18}"/>
              </a:ext>
            </a:extLst>
          </p:cNvPr>
          <p:cNvSpPr>
            <a:spLocks noGrp="1"/>
          </p:cNvSpPr>
          <p:nvPr>
            <p:ph type="dt" sz="half" idx="10"/>
          </p:nvPr>
        </p:nvSpPr>
        <p:spPr/>
        <p:txBody>
          <a:bodyPr/>
          <a:lstStyle/>
          <a:p>
            <a:fld id="{9CCA106D-CBFC-4667-A22B-A0074D7D3F74}" type="datetimeFigureOut">
              <a:rPr lang="en-US" smtClean="0"/>
              <a:t>9/6/2023</a:t>
            </a:fld>
            <a:endParaRPr lang="en-US"/>
          </a:p>
        </p:txBody>
      </p:sp>
      <p:sp>
        <p:nvSpPr>
          <p:cNvPr id="6" name="Footer Placeholder 5">
            <a:extLst>
              <a:ext uri="{FF2B5EF4-FFF2-40B4-BE49-F238E27FC236}">
                <a16:creationId xmlns:a16="http://schemas.microsoft.com/office/drawing/2014/main" id="{4B18C700-B677-4251-92A3-8FE9D7C322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3DFAE2-8BC4-4FBD-A49E-9060D29CA0E5}"/>
              </a:ext>
            </a:extLst>
          </p:cNvPr>
          <p:cNvSpPr>
            <a:spLocks noGrp="1"/>
          </p:cNvSpPr>
          <p:nvPr>
            <p:ph type="sldNum" sz="quarter" idx="12"/>
          </p:nvPr>
        </p:nvSpPr>
        <p:spPr/>
        <p:txBody>
          <a:bodyPr/>
          <a:lstStyle/>
          <a:p>
            <a:fld id="{619A2BA5-4DD3-4341-A1C6-A86ABA265058}" type="slidenum">
              <a:rPr lang="en-US" smtClean="0"/>
              <a:t>‹#›</a:t>
            </a:fld>
            <a:endParaRPr lang="en-US"/>
          </a:p>
        </p:txBody>
      </p:sp>
    </p:spTree>
    <p:extLst>
      <p:ext uri="{BB962C8B-B14F-4D97-AF65-F5344CB8AC3E}">
        <p14:creationId xmlns:p14="http://schemas.microsoft.com/office/powerpoint/2010/main" val="30173306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D1278-771D-47E1-8EEB-5BBE868B5C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D5B9BA-BBFB-43C5-9618-649E73ADB5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C93E5E-F820-4757-A3F9-2EF367228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071913-0C6B-443C-AEFB-5729A446C19C}"/>
              </a:ext>
            </a:extLst>
          </p:cNvPr>
          <p:cNvSpPr>
            <a:spLocks noGrp="1"/>
          </p:cNvSpPr>
          <p:nvPr>
            <p:ph type="dt" sz="half" idx="10"/>
          </p:nvPr>
        </p:nvSpPr>
        <p:spPr/>
        <p:txBody>
          <a:bodyPr/>
          <a:lstStyle/>
          <a:p>
            <a:fld id="{9CCA106D-CBFC-4667-A22B-A0074D7D3F74}" type="datetimeFigureOut">
              <a:rPr lang="en-US" smtClean="0"/>
              <a:t>9/6/2023</a:t>
            </a:fld>
            <a:endParaRPr lang="en-US"/>
          </a:p>
        </p:txBody>
      </p:sp>
      <p:sp>
        <p:nvSpPr>
          <p:cNvPr id="6" name="Footer Placeholder 5">
            <a:extLst>
              <a:ext uri="{FF2B5EF4-FFF2-40B4-BE49-F238E27FC236}">
                <a16:creationId xmlns:a16="http://schemas.microsoft.com/office/drawing/2014/main" id="{F965CD2B-913A-4AB4-BE8B-19C5DEBA6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16B94-848C-4386-8D03-DEB599563444}"/>
              </a:ext>
            </a:extLst>
          </p:cNvPr>
          <p:cNvSpPr>
            <a:spLocks noGrp="1"/>
          </p:cNvSpPr>
          <p:nvPr>
            <p:ph type="sldNum" sz="quarter" idx="12"/>
          </p:nvPr>
        </p:nvSpPr>
        <p:spPr/>
        <p:txBody>
          <a:bodyPr/>
          <a:lstStyle/>
          <a:p>
            <a:fld id="{619A2BA5-4DD3-4341-A1C6-A86ABA265058}" type="slidenum">
              <a:rPr lang="en-US" smtClean="0"/>
              <a:t>‹#›</a:t>
            </a:fld>
            <a:endParaRPr lang="en-US"/>
          </a:p>
        </p:txBody>
      </p:sp>
    </p:spTree>
    <p:extLst>
      <p:ext uri="{BB962C8B-B14F-4D97-AF65-F5344CB8AC3E}">
        <p14:creationId xmlns:p14="http://schemas.microsoft.com/office/powerpoint/2010/main" val="29139789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3C62A-C677-4232-8250-A7CC40FC0C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AA7205-B4D7-4318-AD00-EAE5471777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E0275-435A-4E31-ABE0-C6832F500E1F}"/>
              </a:ext>
            </a:extLst>
          </p:cNvPr>
          <p:cNvSpPr>
            <a:spLocks noGrp="1"/>
          </p:cNvSpPr>
          <p:nvPr>
            <p:ph type="dt" sz="half" idx="10"/>
          </p:nvPr>
        </p:nvSpPr>
        <p:spPr/>
        <p:txBody>
          <a:bodyPr/>
          <a:lstStyle/>
          <a:p>
            <a:fld id="{9CCA106D-CBFC-4667-A22B-A0074D7D3F74}" type="datetimeFigureOut">
              <a:rPr lang="en-US" smtClean="0"/>
              <a:t>9/6/2023</a:t>
            </a:fld>
            <a:endParaRPr lang="en-US"/>
          </a:p>
        </p:txBody>
      </p:sp>
      <p:sp>
        <p:nvSpPr>
          <p:cNvPr id="5" name="Footer Placeholder 4">
            <a:extLst>
              <a:ext uri="{FF2B5EF4-FFF2-40B4-BE49-F238E27FC236}">
                <a16:creationId xmlns:a16="http://schemas.microsoft.com/office/drawing/2014/main" id="{0AB5DE04-97EA-4F9F-8340-DD0C09BCF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A03346-D4D4-4AC9-B344-FF5A276185B6}"/>
              </a:ext>
            </a:extLst>
          </p:cNvPr>
          <p:cNvSpPr>
            <a:spLocks noGrp="1"/>
          </p:cNvSpPr>
          <p:nvPr>
            <p:ph type="sldNum" sz="quarter" idx="12"/>
          </p:nvPr>
        </p:nvSpPr>
        <p:spPr/>
        <p:txBody>
          <a:bodyPr/>
          <a:lstStyle/>
          <a:p>
            <a:fld id="{619A2BA5-4DD3-4341-A1C6-A86ABA265058}" type="slidenum">
              <a:rPr lang="en-US" smtClean="0"/>
              <a:t>‹#›</a:t>
            </a:fld>
            <a:endParaRPr lang="en-US"/>
          </a:p>
        </p:txBody>
      </p:sp>
    </p:spTree>
    <p:extLst>
      <p:ext uri="{BB962C8B-B14F-4D97-AF65-F5344CB8AC3E}">
        <p14:creationId xmlns:p14="http://schemas.microsoft.com/office/powerpoint/2010/main" val="15167668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51B14B-D410-4163-B1C6-90D19C44B7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10C360-1D8A-44E9-AB0A-7A1969D086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5EF23-AE57-45EE-9773-F65E67FCDC93}"/>
              </a:ext>
            </a:extLst>
          </p:cNvPr>
          <p:cNvSpPr>
            <a:spLocks noGrp="1"/>
          </p:cNvSpPr>
          <p:nvPr>
            <p:ph type="dt" sz="half" idx="10"/>
          </p:nvPr>
        </p:nvSpPr>
        <p:spPr/>
        <p:txBody>
          <a:bodyPr/>
          <a:lstStyle/>
          <a:p>
            <a:fld id="{9CCA106D-CBFC-4667-A22B-A0074D7D3F74}" type="datetimeFigureOut">
              <a:rPr lang="en-US" smtClean="0"/>
              <a:t>9/6/2023</a:t>
            </a:fld>
            <a:endParaRPr lang="en-US"/>
          </a:p>
        </p:txBody>
      </p:sp>
      <p:sp>
        <p:nvSpPr>
          <p:cNvPr id="5" name="Footer Placeholder 4">
            <a:extLst>
              <a:ext uri="{FF2B5EF4-FFF2-40B4-BE49-F238E27FC236}">
                <a16:creationId xmlns:a16="http://schemas.microsoft.com/office/drawing/2014/main" id="{A3B7B2E8-A963-4A26-9647-AD81D9D67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AEF06-428E-455C-B3C9-6FAD1D9FB730}"/>
              </a:ext>
            </a:extLst>
          </p:cNvPr>
          <p:cNvSpPr>
            <a:spLocks noGrp="1"/>
          </p:cNvSpPr>
          <p:nvPr>
            <p:ph type="sldNum" sz="quarter" idx="12"/>
          </p:nvPr>
        </p:nvSpPr>
        <p:spPr/>
        <p:txBody>
          <a:bodyPr/>
          <a:lstStyle/>
          <a:p>
            <a:fld id="{619A2BA5-4DD3-4341-A1C6-A86ABA265058}" type="slidenum">
              <a:rPr lang="en-US" smtClean="0"/>
              <a:t>‹#›</a:t>
            </a:fld>
            <a:endParaRPr lang="en-US"/>
          </a:p>
        </p:txBody>
      </p:sp>
    </p:spTree>
    <p:extLst>
      <p:ext uri="{BB962C8B-B14F-4D97-AF65-F5344CB8AC3E}">
        <p14:creationId xmlns:p14="http://schemas.microsoft.com/office/powerpoint/2010/main" val="30877157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9/6/2023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948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9/6/2023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7258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ABC08-5103-9B8A-C68C-9BDFA9B2F9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162C6-3EDA-2264-54DE-82E5DF14F1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1C25D3-2BB9-04CA-4374-649A65DC87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B2B63A-A3F9-1BB9-DB64-6FE1655389D1}"/>
              </a:ext>
            </a:extLst>
          </p:cNvPr>
          <p:cNvSpPr>
            <a:spLocks noGrp="1"/>
          </p:cNvSpPr>
          <p:nvPr>
            <p:ph type="dt" sz="half" idx="10"/>
          </p:nvPr>
        </p:nvSpPr>
        <p:spPr/>
        <p:txBody>
          <a:bodyPr/>
          <a:lstStyle/>
          <a:p>
            <a:fld id="{69573DCC-D6FF-4EF8-93D3-B8550EC76072}" type="datetimeFigureOut">
              <a:rPr lang="en-US" smtClean="0"/>
              <a:t>9/6/2023</a:t>
            </a:fld>
            <a:endParaRPr lang="en-US"/>
          </a:p>
        </p:txBody>
      </p:sp>
      <p:sp>
        <p:nvSpPr>
          <p:cNvPr id="6" name="Footer Placeholder 5">
            <a:extLst>
              <a:ext uri="{FF2B5EF4-FFF2-40B4-BE49-F238E27FC236}">
                <a16:creationId xmlns:a16="http://schemas.microsoft.com/office/drawing/2014/main" id="{EAADE4E4-AF6E-7642-10EF-C3A4F0145B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BA1D1-0B45-4B29-F592-2E093B5C3FBD}"/>
              </a:ext>
            </a:extLst>
          </p:cNvPr>
          <p:cNvSpPr>
            <a:spLocks noGrp="1"/>
          </p:cNvSpPr>
          <p:nvPr>
            <p:ph type="sldNum" sz="quarter" idx="12"/>
          </p:nvPr>
        </p:nvSpPr>
        <p:spPr/>
        <p:txBody>
          <a:bodyPr/>
          <a:lstStyle/>
          <a:p>
            <a:fld id="{A5EF1E5D-3C48-4040-8D0E-F6AB8FB65B2C}" type="slidenum">
              <a:rPr lang="en-US" smtClean="0"/>
              <a:t>‹#›</a:t>
            </a:fld>
            <a:endParaRPr lang="en-US"/>
          </a:p>
        </p:txBody>
      </p:sp>
    </p:spTree>
    <p:extLst>
      <p:ext uri="{BB962C8B-B14F-4D97-AF65-F5344CB8AC3E}">
        <p14:creationId xmlns:p14="http://schemas.microsoft.com/office/powerpoint/2010/main" val="22002459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9/6/2023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5456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9/6/2023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5325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9/6/2023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6068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E1F6-9043-4E66-98CF-4CEAF4674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DD09A-B933-4499-AFBE-78B2122CA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F24EA0-1411-40E1-A37D-784FB0E1898D}"/>
              </a:ext>
            </a:extLst>
          </p:cNvPr>
          <p:cNvSpPr>
            <a:spLocks noGrp="1"/>
          </p:cNvSpPr>
          <p:nvPr>
            <p:ph type="dt" sz="half" idx="10"/>
          </p:nvPr>
        </p:nvSpPr>
        <p:spPr/>
        <p:txBody>
          <a:bodyPr/>
          <a:lstStyle/>
          <a:p>
            <a:fld id="{1373633B-D027-4922-9C32-047BB4FC9E6C}" type="datetimeFigureOut">
              <a:rPr lang="en-US" smtClean="0"/>
              <a:t>9/6/2023</a:t>
            </a:fld>
            <a:endParaRPr lang="en-US"/>
          </a:p>
        </p:txBody>
      </p:sp>
      <p:sp>
        <p:nvSpPr>
          <p:cNvPr id="5" name="Footer Placeholder 4">
            <a:extLst>
              <a:ext uri="{FF2B5EF4-FFF2-40B4-BE49-F238E27FC236}">
                <a16:creationId xmlns:a16="http://schemas.microsoft.com/office/drawing/2014/main" id="{99062CE3-462F-42B1-B86B-3604F2891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5A742-DB41-4F47-B499-AC4667A2CC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2372330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C4A19-ABB9-4AD9-A8E6-311CFCCA6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CA9EC-F1F8-4517-A77A-55C347F01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F878D-9837-4F8A-A5C4-D787BB4BF9FD}"/>
              </a:ext>
            </a:extLst>
          </p:cNvPr>
          <p:cNvSpPr>
            <a:spLocks noGrp="1"/>
          </p:cNvSpPr>
          <p:nvPr>
            <p:ph type="dt" sz="half" idx="10"/>
          </p:nvPr>
        </p:nvSpPr>
        <p:spPr/>
        <p:txBody>
          <a:bodyPr/>
          <a:lstStyle/>
          <a:p>
            <a:fld id="{1373633B-D027-4922-9C32-047BB4FC9E6C}" type="datetimeFigureOut">
              <a:rPr lang="en-US" smtClean="0"/>
              <a:t>9/6/2023</a:t>
            </a:fld>
            <a:endParaRPr lang="en-US"/>
          </a:p>
        </p:txBody>
      </p:sp>
      <p:sp>
        <p:nvSpPr>
          <p:cNvPr id="5" name="Footer Placeholder 4">
            <a:extLst>
              <a:ext uri="{FF2B5EF4-FFF2-40B4-BE49-F238E27FC236}">
                <a16:creationId xmlns:a16="http://schemas.microsoft.com/office/drawing/2014/main" id="{7B4BB381-DCC1-40AA-A785-B7C048E5D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073A0-2BA5-4219-B66D-2DADAB73A385}"/>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1430175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5350-83DB-488A-B7EB-AF4C99FD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FD4FE1-CB1A-4EEC-AC78-B34A40F1FB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12F18-520C-4279-8DD3-5C616710B359}"/>
              </a:ext>
            </a:extLst>
          </p:cNvPr>
          <p:cNvSpPr>
            <a:spLocks noGrp="1"/>
          </p:cNvSpPr>
          <p:nvPr>
            <p:ph type="dt" sz="half" idx="10"/>
          </p:nvPr>
        </p:nvSpPr>
        <p:spPr/>
        <p:txBody>
          <a:bodyPr/>
          <a:lstStyle/>
          <a:p>
            <a:fld id="{1373633B-D027-4922-9C32-047BB4FC9E6C}" type="datetimeFigureOut">
              <a:rPr lang="en-US" smtClean="0"/>
              <a:t>9/6/2023</a:t>
            </a:fld>
            <a:endParaRPr lang="en-US"/>
          </a:p>
        </p:txBody>
      </p:sp>
      <p:sp>
        <p:nvSpPr>
          <p:cNvPr id="5" name="Footer Placeholder 4">
            <a:extLst>
              <a:ext uri="{FF2B5EF4-FFF2-40B4-BE49-F238E27FC236}">
                <a16:creationId xmlns:a16="http://schemas.microsoft.com/office/drawing/2014/main" id="{DC249745-A693-4AE8-AE5A-017D3DAB4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C0B80-325D-4A20-83C4-1EE806CD280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0916732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3D71-B25F-4D3D-B798-AEB074092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6F99B6-383F-4AAF-8C48-A1DE768BB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B818A-15EC-4240-A19F-CDAE6C6955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5FFC-2710-4063-A6FF-87F3CF6CCA01}"/>
              </a:ext>
            </a:extLst>
          </p:cNvPr>
          <p:cNvSpPr>
            <a:spLocks noGrp="1"/>
          </p:cNvSpPr>
          <p:nvPr>
            <p:ph type="dt" sz="half" idx="10"/>
          </p:nvPr>
        </p:nvSpPr>
        <p:spPr/>
        <p:txBody>
          <a:bodyPr/>
          <a:lstStyle/>
          <a:p>
            <a:fld id="{1373633B-D027-4922-9C32-047BB4FC9E6C}" type="datetimeFigureOut">
              <a:rPr lang="en-US" smtClean="0"/>
              <a:t>9/6/2023</a:t>
            </a:fld>
            <a:endParaRPr lang="en-US"/>
          </a:p>
        </p:txBody>
      </p:sp>
      <p:sp>
        <p:nvSpPr>
          <p:cNvPr id="6" name="Footer Placeholder 5">
            <a:extLst>
              <a:ext uri="{FF2B5EF4-FFF2-40B4-BE49-F238E27FC236}">
                <a16:creationId xmlns:a16="http://schemas.microsoft.com/office/drawing/2014/main" id="{26AFE364-02C1-4DF2-B177-AE7BE48E5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2FB30-83AD-49D5-9DF8-5A7E99DB449E}"/>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4249455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D89B-5AC1-4205-A127-5E7957E83E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4C9D7-4C73-4E42-8D2A-DCA7AEFF5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1CECD2-B85C-40EF-8892-0361460A1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DCF5CA-91D5-4A55-B888-453C51491E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5930B-8232-489E-A2C9-D4C5A8D2E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E6DFA1-E98A-4251-91A9-6C17C49F1517}"/>
              </a:ext>
            </a:extLst>
          </p:cNvPr>
          <p:cNvSpPr>
            <a:spLocks noGrp="1"/>
          </p:cNvSpPr>
          <p:nvPr>
            <p:ph type="dt" sz="half" idx="10"/>
          </p:nvPr>
        </p:nvSpPr>
        <p:spPr/>
        <p:txBody>
          <a:bodyPr/>
          <a:lstStyle/>
          <a:p>
            <a:fld id="{1373633B-D027-4922-9C32-047BB4FC9E6C}" type="datetimeFigureOut">
              <a:rPr lang="en-US" smtClean="0"/>
              <a:t>9/6/2023</a:t>
            </a:fld>
            <a:endParaRPr lang="en-US"/>
          </a:p>
        </p:txBody>
      </p:sp>
      <p:sp>
        <p:nvSpPr>
          <p:cNvPr id="8" name="Footer Placeholder 7">
            <a:extLst>
              <a:ext uri="{FF2B5EF4-FFF2-40B4-BE49-F238E27FC236}">
                <a16:creationId xmlns:a16="http://schemas.microsoft.com/office/drawing/2014/main" id="{86503600-94A2-45F1-9D89-43473F4241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3E45C1-A72A-4F3B-B4F1-F9C8CF9FFEC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1898117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52490-006C-48E9-856F-6E0600121E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D67D08-0899-4C39-BCBE-E60343847732}"/>
              </a:ext>
            </a:extLst>
          </p:cNvPr>
          <p:cNvSpPr>
            <a:spLocks noGrp="1"/>
          </p:cNvSpPr>
          <p:nvPr>
            <p:ph type="dt" sz="half" idx="10"/>
          </p:nvPr>
        </p:nvSpPr>
        <p:spPr/>
        <p:txBody>
          <a:bodyPr/>
          <a:lstStyle/>
          <a:p>
            <a:fld id="{1373633B-D027-4922-9C32-047BB4FC9E6C}" type="datetimeFigureOut">
              <a:rPr lang="en-US" smtClean="0"/>
              <a:t>9/6/2023</a:t>
            </a:fld>
            <a:endParaRPr lang="en-US"/>
          </a:p>
        </p:txBody>
      </p:sp>
      <p:sp>
        <p:nvSpPr>
          <p:cNvPr id="4" name="Footer Placeholder 3">
            <a:extLst>
              <a:ext uri="{FF2B5EF4-FFF2-40B4-BE49-F238E27FC236}">
                <a16:creationId xmlns:a16="http://schemas.microsoft.com/office/drawing/2014/main" id="{E95D64DC-287E-495D-8BF0-412170FEC2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8D5376-4A00-420E-A959-F72F4B182C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9352394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28723-077A-4DC7-8AE6-593CFE00C70C}"/>
              </a:ext>
            </a:extLst>
          </p:cNvPr>
          <p:cNvSpPr>
            <a:spLocks noGrp="1"/>
          </p:cNvSpPr>
          <p:nvPr>
            <p:ph type="dt" sz="half" idx="10"/>
          </p:nvPr>
        </p:nvSpPr>
        <p:spPr/>
        <p:txBody>
          <a:bodyPr/>
          <a:lstStyle/>
          <a:p>
            <a:fld id="{1373633B-D027-4922-9C32-047BB4FC9E6C}" type="datetimeFigureOut">
              <a:rPr lang="en-US" smtClean="0"/>
              <a:t>9/6/2023</a:t>
            </a:fld>
            <a:endParaRPr lang="en-US"/>
          </a:p>
        </p:txBody>
      </p:sp>
      <p:sp>
        <p:nvSpPr>
          <p:cNvPr id="3" name="Footer Placeholder 2">
            <a:extLst>
              <a:ext uri="{FF2B5EF4-FFF2-40B4-BE49-F238E27FC236}">
                <a16:creationId xmlns:a16="http://schemas.microsoft.com/office/drawing/2014/main" id="{AC1F6B0D-FA14-43CF-AB91-B7D0C62CE4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C88CD-704F-41CC-8230-D87B34CAD76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345277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3DE3-A6E0-BEFF-3156-EA853C4140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1240F0-F81C-75A1-C74A-7A2E4E73FD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B566B1-F5D4-E370-409D-C79B61B1A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A0CD4-3814-816F-6C67-23F26F3C288B}"/>
              </a:ext>
            </a:extLst>
          </p:cNvPr>
          <p:cNvSpPr>
            <a:spLocks noGrp="1"/>
          </p:cNvSpPr>
          <p:nvPr>
            <p:ph type="dt" sz="half" idx="10"/>
          </p:nvPr>
        </p:nvSpPr>
        <p:spPr/>
        <p:txBody>
          <a:bodyPr/>
          <a:lstStyle/>
          <a:p>
            <a:fld id="{69573DCC-D6FF-4EF8-93D3-B8550EC76072}" type="datetimeFigureOut">
              <a:rPr lang="en-US" smtClean="0"/>
              <a:t>9/6/2023</a:t>
            </a:fld>
            <a:endParaRPr lang="en-US"/>
          </a:p>
        </p:txBody>
      </p:sp>
      <p:sp>
        <p:nvSpPr>
          <p:cNvPr id="6" name="Footer Placeholder 5">
            <a:extLst>
              <a:ext uri="{FF2B5EF4-FFF2-40B4-BE49-F238E27FC236}">
                <a16:creationId xmlns:a16="http://schemas.microsoft.com/office/drawing/2014/main" id="{0D844384-E940-0B09-6B1F-60491CCD2B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EC6DF-02F3-BB97-4060-6D445D7292BE}"/>
              </a:ext>
            </a:extLst>
          </p:cNvPr>
          <p:cNvSpPr>
            <a:spLocks noGrp="1"/>
          </p:cNvSpPr>
          <p:nvPr>
            <p:ph type="sldNum" sz="quarter" idx="12"/>
          </p:nvPr>
        </p:nvSpPr>
        <p:spPr/>
        <p:txBody>
          <a:bodyPr/>
          <a:lstStyle/>
          <a:p>
            <a:fld id="{A5EF1E5D-3C48-4040-8D0E-F6AB8FB65B2C}" type="slidenum">
              <a:rPr lang="en-US" smtClean="0"/>
              <a:t>‹#›</a:t>
            </a:fld>
            <a:endParaRPr lang="en-US"/>
          </a:p>
        </p:txBody>
      </p:sp>
    </p:spTree>
    <p:extLst>
      <p:ext uri="{BB962C8B-B14F-4D97-AF65-F5344CB8AC3E}">
        <p14:creationId xmlns:p14="http://schemas.microsoft.com/office/powerpoint/2010/main" val="4147086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8540-63F1-4A8E-8BE1-CC2C8D795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A6E6D3-9BCA-4F93-98C8-A2766EC6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AA2ACF-B7C1-4F9C-B6AF-E0EE2D295C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BB0B4-D1A8-421C-A667-A51A864DF100}"/>
              </a:ext>
            </a:extLst>
          </p:cNvPr>
          <p:cNvSpPr>
            <a:spLocks noGrp="1"/>
          </p:cNvSpPr>
          <p:nvPr>
            <p:ph type="dt" sz="half" idx="10"/>
          </p:nvPr>
        </p:nvSpPr>
        <p:spPr/>
        <p:txBody>
          <a:bodyPr/>
          <a:lstStyle/>
          <a:p>
            <a:fld id="{1373633B-D027-4922-9C32-047BB4FC9E6C}" type="datetimeFigureOut">
              <a:rPr lang="en-US" smtClean="0"/>
              <a:t>9/6/2023</a:t>
            </a:fld>
            <a:endParaRPr lang="en-US"/>
          </a:p>
        </p:txBody>
      </p:sp>
      <p:sp>
        <p:nvSpPr>
          <p:cNvPr id="6" name="Footer Placeholder 5">
            <a:extLst>
              <a:ext uri="{FF2B5EF4-FFF2-40B4-BE49-F238E27FC236}">
                <a16:creationId xmlns:a16="http://schemas.microsoft.com/office/drawing/2014/main" id="{783BE561-1943-4076-8212-38114B10E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C3049-CF4F-4A82-9B6B-19342224AFE1}"/>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9255828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CBC7F-2705-430F-8824-6089C4FDF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CEA143-B221-49DD-9028-FDC9D5C7E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BB78C3-CD90-4507-A384-2189E63FD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8FBB9C-FA90-4464-A0AD-06671DBD865C}"/>
              </a:ext>
            </a:extLst>
          </p:cNvPr>
          <p:cNvSpPr>
            <a:spLocks noGrp="1"/>
          </p:cNvSpPr>
          <p:nvPr>
            <p:ph type="dt" sz="half" idx="10"/>
          </p:nvPr>
        </p:nvSpPr>
        <p:spPr/>
        <p:txBody>
          <a:bodyPr/>
          <a:lstStyle/>
          <a:p>
            <a:fld id="{1373633B-D027-4922-9C32-047BB4FC9E6C}" type="datetimeFigureOut">
              <a:rPr lang="en-US" smtClean="0"/>
              <a:t>9/6/2023</a:t>
            </a:fld>
            <a:endParaRPr lang="en-US"/>
          </a:p>
        </p:txBody>
      </p:sp>
      <p:sp>
        <p:nvSpPr>
          <p:cNvPr id="6" name="Footer Placeholder 5">
            <a:extLst>
              <a:ext uri="{FF2B5EF4-FFF2-40B4-BE49-F238E27FC236}">
                <a16:creationId xmlns:a16="http://schemas.microsoft.com/office/drawing/2014/main" id="{7AE154F1-25F5-4840-A57B-EA739F443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965EC-11BA-4184-8435-7FFCADDDD1C0}"/>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38073925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4901-7534-4330-9C07-798B59144D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A0897C-DA56-408E-8FF1-BF6EF36B9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2F60D-C15D-481A-B717-70E4F10E9A21}"/>
              </a:ext>
            </a:extLst>
          </p:cNvPr>
          <p:cNvSpPr>
            <a:spLocks noGrp="1"/>
          </p:cNvSpPr>
          <p:nvPr>
            <p:ph type="dt" sz="half" idx="10"/>
          </p:nvPr>
        </p:nvSpPr>
        <p:spPr/>
        <p:txBody>
          <a:bodyPr/>
          <a:lstStyle/>
          <a:p>
            <a:fld id="{1373633B-D027-4922-9C32-047BB4FC9E6C}" type="datetimeFigureOut">
              <a:rPr lang="en-US" smtClean="0"/>
              <a:t>9/6/2023</a:t>
            </a:fld>
            <a:endParaRPr lang="en-US"/>
          </a:p>
        </p:txBody>
      </p:sp>
      <p:sp>
        <p:nvSpPr>
          <p:cNvPr id="5" name="Footer Placeholder 4">
            <a:extLst>
              <a:ext uri="{FF2B5EF4-FFF2-40B4-BE49-F238E27FC236}">
                <a16:creationId xmlns:a16="http://schemas.microsoft.com/office/drawing/2014/main" id="{7AF6797D-4A25-4A08-8B6A-9D7C8648F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322A5-C560-4F14-AC9E-88370EDE1983}"/>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2651892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DBCC4-3A44-4060-BC48-1AFD798F9A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98437-B59C-436C-81FA-2AC3B7D528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95601-79CF-40EE-B856-66AF6930DC95}"/>
              </a:ext>
            </a:extLst>
          </p:cNvPr>
          <p:cNvSpPr>
            <a:spLocks noGrp="1"/>
          </p:cNvSpPr>
          <p:nvPr>
            <p:ph type="dt" sz="half" idx="10"/>
          </p:nvPr>
        </p:nvSpPr>
        <p:spPr/>
        <p:txBody>
          <a:bodyPr/>
          <a:lstStyle/>
          <a:p>
            <a:fld id="{1373633B-D027-4922-9C32-047BB4FC9E6C}" type="datetimeFigureOut">
              <a:rPr lang="en-US" smtClean="0"/>
              <a:t>9/6/2023</a:t>
            </a:fld>
            <a:endParaRPr lang="en-US"/>
          </a:p>
        </p:txBody>
      </p:sp>
      <p:sp>
        <p:nvSpPr>
          <p:cNvPr id="5" name="Footer Placeholder 4">
            <a:extLst>
              <a:ext uri="{FF2B5EF4-FFF2-40B4-BE49-F238E27FC236}">
                <a16:creationId xmlns:a16="http://schemas.microsoft.com/office/drawing/2014/main" id="{3332437F-4A35-4ECA-93BB-C5B0E6D2B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F449F-AC23-4741-92B3-25DD257A5B56}"/>
              </a:ext>
            </a:extLst>
          </p:cNvPr>
          <p:cNvSpPr>
            <a:spLocks noGrp="1"/>
          </p:cNvSpPr>
          <p:nvPr>
            <p:ph type="sldNum" sz="quarter" idx="12"/>
          </p:nvPr>
        </p:nvSpPr>
        <p:spPr/>
        <p:txBody>
          <a:bodyPr/>
          <a:lstStyle/>
          <a:p>
            <a:fld id="{91E43414-1C60-481C-8FAB-494BF9DACF99}" type="slidenum">
              <a:rPr lang="en-US" smtClean="0"/>
              <a:t>‹#›</a:t>
            </a:fld>
            <a:endParaRPr lang="en-US"/>
          </a:p>
        </p:txBody>
      </p:sp>
    </p:spTree>
    <p:extLst>
      <p:ext uri="{BB962C8B-B14F-4D97-AF65-F5344CB8AC3E}">
        <p14:creationId xmlns:p14="http://schemas.microsoft.com/office/powerpoint/2010/main" val="13867238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9"/>
        <p:cNvGrpSpPr/>
        <p:nvPr/>
      </p:nvGrpSpPr>
      <p:grpSpPr>
        <a:xfrm>
          <a:off x="0" y="0"/>
          <a:ext cx="0" cy="0"/>
          <a:chOff x="0" y="0"/>
          <a:chExt cx="0" cy="0"/>
        </a:xfrm>
      </p:grpSpPr>
      <p:sp>
        <p:nvSpPr>
          <p:cNvPr id="60" name="Google Shape;60;p4"/>
          <p:cNvSpPr txBox="1">
            <a:spLocks noGrp="1"/>
          </p:cNvSpPr>
          <p:nvPr>
            <p:ph type="body" idx="1"/>
          </p:nvPr>
        </p:nvSpPr>
        <p:spPr>
          <a:xfrm>
            <a:off x="955733" y="1302800"/>
            <a:ext cx="10280400" cy="689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AutoNum type="arabicPeriod"/>
              <a:defRPr sz="1600"/>
            </a:lvl1pPr>
            <a:lvl2pPr marL="1219170" lvl="1" indent="-423323" rtl="0">
              <a:spcBef>
                <a:spcPts val="0"/>
              </a:spcBef>
              <a:spcAft>
                <a:spcPts val="0"/>
              </a:spcAft>
              <a:buClr>
                <a:srgbClr val="FFB000"/>
              </a:buClr>
              <a:buSzPts val="1400"/>
              <a:buFont typeface="Arial"/>
              <a:buAutoNum type="alphaLcPeriod"/>
              <a:defRPr/>
            </a:lvl2pPr>
            <a:lvl3pPr marL="1828754" lvl="2" indent="-423323" rtl="0">
              <a:spcBef>
                <a:spcPts val="0"/>
              </a:spcBef>
              <a:spcAft>
                <a:spcPts val="0"/>
              </a:spcAft>
              <a:buClr>
                <a:srgbClr val="FFB000"/>
              </a:buClr>
              <a:buSzPts val="1400"/>
              <a:buFont typeface="Arial"/>
              <a:buAutoNum type="romanLcPeriod"/>
              <a:defRPr/>
            </a:lvl3pPr>
            <a:lvl4pPr marL="2438339" lvl="3" indent="-423323" rtl="0">
              <a:spcBef>
                <a:spcPts val="0"/>
              </a:spcBef>
              <a:spcAft>
                <a:spcPts val="0"/>
              </a:spcAft>
              <a:buClr>
                <a:srgbClr val="FFB000"/>
              </a:buClr>
              <a:buSzPts val="1400"/>
              <a:buFont typeface="Arial"/>
              <a:buAutoNum type="arabicPeriod"/>
              <a:defRPr/>
            </a:lvl4pPr>
            <a:lvl5pPr marL="3047924" lvl="4" indent="-423323" rtl="0">
              <a:spcBef>
                <a:spcPts val="0"/>
              </a:spcBef>
              <a:spcAft>
                <a:spcPts val="0"/>
              </a:spcAft>
              <a:buClr>
                <a:srgbClr val="FFB000"/>
              </a:buClr>
              <a:buSzPts val="1400"/>
              <a:buFont typeface="Arial"/>
              <a:buAutoNum type="alphaLcPeriod"/>
              <a:defRPr/>
            </a:lvl5pPr>
            <a:lvl6pPr marL="3657509" lvl="5" indent="-423323" rtl="0">
              <a:spcBef>
                <a:spcPts val="0"/>
              </a:spcBef>
              <a:spcAft>
                <a:spcPts val="0"/>
              </a:spcAft>
              <a:buClr>
                <a:srgbClr val="FFB000"/>
              </a:buClr>
              <a:buSzPts val="1400"/>
              <a:buFont typeface="Arial"/>
              <a:buAutoNum type="romanLcPeriod"/>
              <a:defRPr/>
            </a:lvl6pPr>
            <a:lvl7pPr marL="4267093" lvl="6" indent="-423323" rtl="0">
              <a:spcBef>
                <a:spcPts val="0"/>
              </a:spcBef>
              <a:spcAft>
                <a:spcPts val="0"/>
              </a:spcAft>
              <a:buClr>
                <a:srgbClr val="FFB000"/>
              </a:buClr>
              <a:buSzPts val="1400"/>
              <a:buFont typeface="Arial"/>
              <a:buAutoNum type="arabicPeriod"/>
              <a:defRPr/>
            </a:lvl7pPr>
            <a:lvl8pPr marL="4876678" lvl="7" indent="-423323" rtl="0">
              <a:spcBef>
                <a:spcPts val="0"/>
              </a:spcBef>
              <a:spcAft>
                <a:spcPts val="0"/>
              </a:spcAft>
              <a:buClr>
                <a:srgbClr val="FFB000"/>
              </a:buClr>
              <a:buSzPts val="1400"/>
              <a:buFont typeface="Arial"/>
              <a:buAutoNum type="alphaLcPeriod"/>
              <a:defRPr/>
            </a:lvl8pPr>
            <a:lvl9pPr marL="5486263" lvl="8" indent="-423323" rtl="0">
              <a:spcBef>
                <a:spcPts val="0"/>
              </a:spcBef>
              <a:spcAft>
                <a:spcPts val="0"/>
              </a:spcAft>
              <a:buClr>
                <a:srgbClr val="FFB000"/>
              </a:buClr>
              <a:buSzPts val="1400"/>
              <a:buFont typeface="Arial"/>
              <a:buAutoNum type="romanLcPeriod"/>
              <a:defRPr/>
            </a:lvl9pPr>
          </a:lstStyle>
          <a:p>
            <a:endParaRPr/>
          </a:p>
        </p:txBody>
      </p:sp>
      <p:sp>
        <p:nvSpPr>
          <p:cNvPr id="61" name="Google Shape;61;p4"/>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2" name="Google Shape;62;p4"/>
          <p:cNvGrpSpPr/>
          <p:nvPr/>
        </p:nvGrpSpPr>
        <p:grpSpPr>
          <a:xfrm flipH="1">
            <a:off x="-51366" y="5558320"/>
            <a:ext cx="12277620" cy="1517293"/>
            <a:chOff x="-9050" y="4194640"/>
            <a:chExt cx="9208215" cy="1137970"/>
          </a:xfrm>
        </p:grpSpPr>
        <p:sp>
          <p:nvSpPr>
            <p:cNvPr id="63" name="Google Shape;63;p4"/>
            <p:cNvSpPr/>
            <p:nvPr/>
          </p:nvSpPr>
          <p:spPr>
            <a:xfrm>
              <a:off x="7699859"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4"/>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4"/>
            <p:cNvSpPr/>
            <p:nvPr/>
          </p:nvSpPr>
          <p:spPr>
            <a:xfrm>
              <a:off x="-10" y="4778196"/>
              <a:ext cx="9199111"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0" y="4621275"/>
              <a:ext cx="9199111"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flipH="1">
              <a:off x="7496982" y="4857242"/>
              <a:ext cx="1702183"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4"/>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10" y="4692971"/>
              <a:ext cx="9198502"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4"/>
          <p:cNvSpPr/>
          <p:nvPr/>
        </p:nvSpPr>
        <p:spPr>
          <a:xfrm flipH="1">
            <a:off x="333119" y="149534"/>
            <a:ext cx="935336" cy="93547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flipH="1">
            <a:off x="892920" y="285267"/>
            <a:ext cx="1379933" cy="19216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flipH="1">
            <a:off x="8531633" y="191684"/>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11154120" y="723995"/>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 name="Google Shape;74;p4"/>
          <p:cNvGrpSpPr/>
          <p:nvPr/>
        </p:nvGrpSpPr>
        <p:grpSpPr>
          <a:xfrm flipH="1">
            <a:off x="129297" y="5735738"/>
            <a:ext cx="1259809" cy="463549"/>
            <a:chOff x="6769526" y="3527400"/>
            <a:chExt cx="1781405" cy="655471"/>
          </a:xfrm>
        </p:grpSpPr>
        <p:sp>
          <p:nvSpPr>
            <p:cNvPr id="75" name="Google Shape;75;p4"/>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95;p4"/>
          <p:cNvGrpSpPr/>
          <p:nvPr/>
        </p:nvGrpSpPr>
        <p:grpSpPr>
          <a:xfrm>
            <a:off x="10896738" y="5735836"/>
            <a:ext cx="1259809" cy="463585"/>
            <a:chOff x="6769526" y="3527400"/>
            <a:chExt cx="1781405" cy="655398"/>
          </a:xfrm>
        </p:grpSpPr>
        <p:sp>
          <p:nvSpPr>
            <p:cNvPr id="96" name="Google Shape;96;p4"/>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4"/>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4"/>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4"/>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47581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0"/>
        <p:cNvGrpSpPr/>
        <p:nvPr/>
      </p:nvGrpSpPr>
      <p:grpSpPr>
        <a:xfrm>
          <a:off x="0" y="0"/>
          <a:ext cx="0" cy="0"/>
          <a:chOff x="0" y="0"/>
          <a:chExt cx="0" cy="0"/>
        </a:xfrm>
      </p:grpSpPr>
      <p:sp>
        <p:nvSpPr>
          <p:cNvPr id="111" name="Google Shape;111;p5"/>
          <p:cNvSpPr txBox="1">
            <a:spLocks noGrp="1"/>
          </p:cNvSpPr>
          <p:nvPr>
            <p:ph type="subTitle" idx="1"/>
          </p:nvPr>
        </p:nvSpPr>
        <p:spPr>
          <a:xfrm>
            <a:off x="2184900" y="3023884"/>
            <a:ext cx="2673200" cy="5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 name="Google Shape;112;p5"/>
          <p:cNvSpPr txBox="1">
            <a:spLocks noGrp="1"/>
          </p:cNvSpPr>
          <p:nvPr>
            <p:ph type="subTitle" idx="2"/>
          </p:nvPr>
        </p:nvSpPr>
        <p:spPr>
          <a:xfrm>
            <a:off x="1780700" y="3487684"/>
            <a:ext cx="3481600" cy="10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3" name="Google Shape;113;p5"/>
          <p:cNvSpPr txBox="1">
            <a:spLocks noGrp="1"/>
          </p:cNvSpPr>
          <p:nvPr>
            <p:ph type="subTitle" idx="3"/>
          </p:nvPr>
        </p:nvSpPr>
        <p:spPr>
          <a:xfrm>
            <a:off x="7333727" y="3023884"/>
            <a:ext cx="2673200" cy="58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067" b="1">
                <a:solidFill>
                  <a:schemeClr val="dk2"/>
                </a:solidFill>
                <a:latin typeface="Sansita Swashed"/>
                <a:ea typeface="Sansita Swashed"/>
                <a:cs typeface="Sansita Swashed"/>
                <a:sym typeface="Sansita Swashe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5"/>
          <p:cNvSpPr txBox="1">
            <a:spLocks noGrp="1"/>
          </p:cNvSpPr>
          <p:nvPr>
            <p:ph type="subTitle" idx="4"/>
          </p:nvPr>
        </p:nvSpPr>
        <p:spPr>
          <a:xfrm>
            <a:off x="6929527" y="3487684"/>
            <a:ext cx="3481600" cy="10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5" name="Google Shape;115;p5"/>
          <p:cNvSpPr/>
          <p:nvPr/>
        </p:nvSpPr>
        <p:spPr>
          <a:xfrm>
            <a:off x="1644771"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1771481" y="339225"/>
            <a:ext cx="11291" cy="6291"/>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5"/>
          <p:cNvSpPr/>
          <p:nvPr/>
        </p:nvSpPr>
        <p:spPr>
          <a:xfrm>
            <a:off x="1681602"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1663338"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699033"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1755945" y="331495"/>
            <a:ext cx="9776" cy="469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1720328"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1739273" y="324144"/>
            <a:ext cx="9776" cy="3941"/>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1623021"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1749353" y="328389"/>
            <a:ext cx="6668" cy="3183"/>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1765646" y="336118"/>
            <a:ext cx="6668" cy="3183"/>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1782697" y="345439"/>
            <a:ext cx="4320" cy="2349"/>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673796"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1655229"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637042"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1714493"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1732680"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692060"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txBox="1">
            <a:spLocks noGrp="1"/>
          </p:cNvSpPr>
          <p:nvPr>
            <p:ph type="title"/>
          </p:nvPr>
        </p:nvSpPr>
        <p:spPr>
          <a:xfrm>
            <a:off x="955733" y="608667"/>
            <a:ext cx="1028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34" name="Google Shape;134;p5"/>
          <p:cNvGrpSpPr/>
          <p:nvPr/>
        </p:nvGrpSpPr>
        <p:grpSpPr>
          <a:xfrm>
            <a:off x="-42433" y="5558434"/>
            <a:ext cx="12269061" cy="1517293"/>
            <a:chOff x="-9050" y="4194640"/>
            <a:chExt cx="9169702" cy="1137970"/>
          </a:xfrm>
        </p:grpSpPr>
        <p:sp>
          <p:nvSpPr>
            <p:cNvPr id="135" name="Google Shape;135;p5"/>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a:off x="10837149" y="5735738"/>
            <a:ext cx="1259809" cy="463549"/>
            <a:chOff x="6769526" y="3527400"/>
            <a:chExt cx="1781405" cy="655471"/>
          </a:xfrm>
        </p:grpSpPr>
        <p:sp>
          <p:nvSpPr>
            <p:cNvPr id="143" name="Google Shape;143;p5"/>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5"/>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5"/>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5"/>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5"/>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5"/>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5"/>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5"/>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5"/>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5"/>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5"/>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 name="Google Shape;163;p5"/>
          <p:cNvGrpSpPr/>
          <p:nvPr/>
        </p:nvGrpSpPr>
        <p:grpSpPr>
          <a:xfrm flipH="1">
            <a:off x="69708" y="5735836"/>
            <a:ext cx="1259809" cy="463585"/>
            <a:chOff x="6769526" y="3527400"/>
            <a:chExt cx="1781405" cy="655398"/>
          </a:xfrm>
        </p:grpSpPr>
        <p:sp>
          <p:nvSpPr>
            <p:cNvPr id="164" name="Google Shape;164;p5"/>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5"/>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5"/>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5"/>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5"/>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5"/>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5"/>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5"/>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5"/>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5"/>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5"/>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5"/>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5"/>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5"/>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 name="Google Shape;178;p5"/>
          <p:cNvGrpSpPr/>
          <p:nvPr/>
        </p:nvGrpSpPr>
        <p:grpSpPr>
          <a:xfrm flipH="1">
            <a:off x="-99501" y="5254534"/>
            <a:ext cx="2872321" cy="1742644"/>
            <a:chOff x="7065924" y="3940900"/>
            <a:chExt cx="2154241" cy="1306983"/>
          </a:xfrm>
        </p:grpSpPr>
        <p:sp>
          <p:nvSpPr>
            <p:cNvPr id="179" name="Google Shape;179;p5"/>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5"/>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5"/>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5"/>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5"/>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5"/>
          <p:cNvGrpSpPr/>
          <p:nvPr/>
        </p:nvGrpSpPr>
        <p:grpSpPr>
          <a:xfrm flipH="1">
            <a:off x="140395" y="4899663"/>
            <a:ext cx="1640160" cy="2097680"/>
            <a:chOff x="5791475" y="1450100"/>
            <a:chExt cx="1065777" cy="1363074"/>
          </a:xfrm>
        </p:grpSpPr>
        <p:sp>
          <p:nvSpPr>
            <p:cNvPr id="185" name="Google Shape;185;p5"/>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5"/>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5"/>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5"/>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5"/>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5"/>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 name="Google Shape;191;p5"/>
          <p:cNvSpPr/>
          <p:nvPr/>
        </p:nvSpPr>
        <p:spPr>
          <a:xfrm>
            <a:off x="318633" y="1965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5"/>
          <p:cNvSpPr/>
          <p:nvPr/>
        </p:nvSpPr>
        <p:spPr>
          <a:xfrm>
            <a:off x="772401" y="2715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5930" y="8022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69070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64"/>
        <p:cNvGrpSpPr/>
        <p:nvPr/>
      </p:nvGrpSpPr>
      <p:grpSpPr>
        <a:xfrm>
          <a:off x="0" y="0"/>
          <a:ext cx="0" cy="0"/>
          <a:chOff x="0" y="0"/>
          <a:chExt cx="0" cy="0"/>
        </a:xfrm>
      </p:grpSpPr>
      <p:sp>
        <p:nvSpPr>
          <p:cNvPr id="265" name="Google Shape;265;p8"/>
          <p:cNvSpPr/>
          <p:nvPr/>
        </p:nvSpPr>
        <p:spPr>
          <a:xfrm>
            <a:off x="5155600" y="241834"/>
            <a:ext cx="1805667" cy="180593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3821867" y="694163"/>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8"/>
          <p:cNvSpPr/>
          <p:nvPr/>
        </p:nvSpPr>
        <p:spPr>
          <a:xfrm>
            <a:off x="7571367" y="975930"/>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8"/>
          <p:cNvSpPr/>
          <p:nvPr/>
        </p:nvSpPr>
        <p:spPr>
          <a:xfrm>
            <a:off x="-282167" y="203563"/>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8"/>
          <p:cNvSpPr/>
          <p:nvPr/>
        </p:nvSpPr>
        <p:spPr>
          <a:xfrm>
            <a:off x="10668533" y="525296"/>
            <a:ext cx="1805643" cy="337749"/>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8"/>
          <p:cNvSpPr/>
          <p:nvPr/>
        </p:nvSpPr>
        <p:spPr>
          <a:xfrm>
            <a:off x="8847304" y="4436934"/>
            <a:ext cx="3378685" cy="106057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8"/>
          <p:cNvSpPr/>
          <p:nvPr/>
        </p:nvSpPr>
        <p:spPr>
          <a:xfrm>
            <a:off x="0" y="4220105"/>
            <a:ext cx="6862013" cy="1276673"/>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8"/>
          <p:cNvSpPr/>
          <p:nvPr/>
        </p:nvSpPr>
        <p:spPr>
          <a:xfrm>
            <a:off x="-34200" y="5640163"/>
            <a:ext cx="12238565" cy="1276695"/>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8"/>
          <p:cNvSpPr/>
          <p:nvPr/>
        </p:nvSpPr>
        <p:spPr>
          <a:xfrm>
            <a:off x="-34188" y="5496801"/>
            <a:ext cx="12238565"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8"/>
          <p:cNvSpPr/>
          <p:nvPr/>
        </p:nvSpPr>
        <p:spPr>
          <a:xfrm>
            <a:off x="-33084" y="5962217"/>
            <a:ext cx="3863349" cy="30820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8"/>
          <p:cNvSpPr/>
          <p:nvPr/>
        </p:nvSpPr>
        <p:spPr>
          <a:xfrm>
            <a:off x="4003377" y="6192496"/>
            <a:ext cx="8201124" cy="970672"/>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8"/>
          <p:cNvSpPr/>
          <p:nvPr/>
        </p:nvSpPr>
        <p:spPr>
          <a:xfrm>
            <a:off x="-34200" y="5624345"/>
            <a:ext cx="12237909" cy="180684"/>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8"/>
          <p:cNvSpPr txBox="1">
            <a:spLocks noGrp="1"/>
          </p:cNvSpPr>
          <p:nvPr>
            <p:ph type="title"/>
          </p:nvPr>
        </p:nvSpPr>
        <p:spPr>
          <a:xfrm>
            <a:off x="1850800" y="2206800"/>
            <a:ext cx="8490400" cy="2444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1333"/>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5230472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8"/>
        <p:cNvGrpSpPr/>
        <p:nvPr/>
      </p:nvGrpSpPr>
      <p:grpSpPr>
        <a:xfrm>
          <a:off x="0" y="0"/>
          <a:ext cx="0" cy="0"/>
          <a:chOff x="0" y="0"/>
          <a:chExt cx="0" cy="0"/>
        </a:xfrm>
      </p:grpSpPr>
      <p:sp>
        <p:nvSpPr>
          <p:cNvPr id="279" name="Google Shape;279;p9"/>
          <p:cNvSpPr/>
          <p:nvPr/>
        </p:nvSpPr>
        <p:spPr>
          <a:xfrm>
            <a:off x="9007819" y="257943"/>
            <a:ext cx="2213551" cy="3082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0" y="5032905"/>
            <a:ext cx="6862013" cy="1276673"/>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5798967" y="5328672"/>
            <a:ext cx="6862013" cy="1276673"/>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8847304" y="5249734"/>
            <a:ext cx="3378685" cy="1060573"/>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34188" y="5903201"/>
            <a:ext cx="12238565"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12067" y="6030747"/>
            <a:ext cx="12192035" cy="180684"/>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34200" y="6011001"/>
            <a:ext cx="12238565" cy="131223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33084" y="6699552"/>
            <a:ext cx="3863349" cy="308201"/>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191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4003377" y="6598896"/>
            <a:ext cx="8201124" cy="970672"/>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8" name="Google Shape;288;p9"/>
          <p:cNvGrpSpPr/>
          <p:nvPr/>
        </p:nvGrpSpPr>
        <p:grpSpPr>
          <a:xfrm>
            <a:off x="9421233" y="5559334"/>
            <a:ext cx="2872321" cy="1742644"/>
            <a:chOff x="7065924" y="3940900"/>
            <a:chExt cx="2154241" cy="1306983"/>
          </a:xfrm>
        </p:grpSpPr>
        <p:sp>
          <p:nvSpPr>
            <p:cNvPr id="289" name="Google Shape;289;p9"/>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4" name="Google Shape;294;p9"/>
          <p:cNvGrpSpPr/>
          <p:nvPr/>
        </p:nvGrpSpPr>
        <p:grpSpPr>
          <a:xfrm>
            <a:off x="10656737" y="5737985"/>
            <a:ext cx="1222944" cy="1564083"/>
            <a:chOff x="5791475" y="1450100"/>
            <a:chExt cx="1065777" cy="1363074"/>
          </a:xfrm>
        </p:grpSpPr>
        <p:sp>
          <p:nvSpPr>
            <p:cNvPr id="295" name="Google Shape;295;p9"/>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9"/>
          <p:cNvSpPr/>
          <p:nvPr/>
        </p:nvSpPr>
        <p:spPr>
          <a:xfrm>
            <a:off x="10554529" y="257934"/>
            <a:ext cx="1276425" cy="1276615"/>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11124268" y="889099"/>
            <a:ext cx="1391265" cy="30823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342553" y="257943"/>
            <a:ext cx="2213551" cy="3082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9"/>
          <p:cNvSpPr txBox="1">
            <a:spLocks noGrp="1"/>
          </p:cNvSpPr>
          <p:nvPr>
            <p:ph type="title"/>
          </p:nvPr>
        </p:nvSpPr>
        <p:spPr>
          <a:xfrm>
            <a:off x="6188667" y="1847367"/>
            <a:ext cx="4935600" cy="9680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5333">
                <a:solidFill>
                  <a:schemeClr val="dk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05" name="Google Shape;305;p9"/>
          <p:cNvSpPr txBox="1">
            <a:spLocks noGrp="1"/>
          </p:cNvSpPr>
          <p:nvPr>
            <p:ph type="subTitle" idx="1"/>
          </p:nvPr>
        </p:nvSpPr>
        <p:spPr>
          <a:xfrm>
            <a:off x="6296617" y="2750184"/>
            <a:ext cx="4935600" cy="1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796438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6"/>
        <p:cNvGrpSpPr/>
        <p:nvPr/>
      </p:nvGrpSpPr>
      <p:grpSpPr>
        <a:xfrm>
          <a:off x="0" y="0"/>
          <a:ext cx="0" cy="0"/>
          <a:chOff x="0" y="0"/>
          <a:chExt cx="0" cy="0"/>
        </a:xfrm>
      </p:grpSpPr>
      <p:sp>
        <p:nvSpPr>
          <p:cNvPr id="307" name="Google Shape;307;p10"/>
          <p:cNvSpPr txBox="1">
            <a:spLocks noGrp="1"/>
          </p:cNvSpPr>
          <p:nvPr>
            <p:ph type="title"/>
          </p:nvPr>
        </p:nvSpPr>
        <p:spPr>
          <a:xfrm>
            <a:off x="960000" y="925667"/>
            <a:ext cx="3542000" cy="21668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200"/>
              <a:buNone/>
              <a:defRPr sz="4133">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10"/>
          <p:cNvSpPr/>
          <p:nvPr/>
        </p:nvSpPr>
        <p:spPr>
          <a:xfrm>
            <a:off x="1644771" y="302394"/>
            <a:ext cx="10533" cy="833"/>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0"/>
          <p:cNvSpPr/>
          <p:nvPr/>
        </p:nvSpPr>
        <p:spPr>
          <a:xfrm>
            <a:off x="1681602" y="307092"/>
            <a:ext cx="10533" cy="2349"/>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0"/>
          <p:cNvSpPr/>
          <p:nvPr/>
        </p:nvSpPr>
        <p:spPr>
          <a:xfrm>
            <a:off x="1663338" y="304365"/>
            <a:ext cx="10533" cy="1212"/>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0"/>
          <p:cNvSpPr/>
          <p:nvPr/>
        </p:nvSpPr>
        <p:spPr>
          <a:xfrm>
            <a:off x="1699033" y="310957"/>
            <a:ext cx="15535" cy="432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0"/>
          <p:cNvSpPr/>
          <p:nvPr/>
        </p:nvSpPr>
        <p:spPr>
          <a:xfrm>
            <a:off x="1720328" y="317172"/>
            <a:ext cx="12049" cy="469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0"/>
          <p:cNvSpPr/>
          <p:nvPr/>
        </p:nvSpPr>
        <p:spPr>
          <a:xfrm>
            <a:off x="1623021" y="301257"/>
            <a:ext cx="13640" cy="455"/>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0"/>
          <p:cNvSpPr/>
          <p:nvPr/>
        </p:nvSpPr>
        <p:spPr>
          <a:xfrm>
            <a:off x="1673796" y="305500"/>
            <a:ext cx="7805" cy="1667"/>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10"/>
          <p:cNvSpPr/>
          <p:nvPr/>
        </p:nvSpPr>
        <p:spPr>
          <a:xfrm>
            <a:off x="1655229" y="303151"/>
            <a:ext cx="8184" cy="909"/>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10"/>
          <p:cNvSpPr/>
          <p:nvPr/>
        </p:nvSpPr>
        <p:spPr>
          <a:xfrm>
            <a:off x="1637042" y="301257"/>
            <a:ext cx="7805" cy="455"/>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10"/>
          <p:cNvSpPr/>
          <p:nvPr/>
        </p:nvSpPr>
        <p:spPr>
          <a:xfrm>
            <a:off x="1714493" y="315202"/>
            <a:ext cx="5911" cy="2047"/>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10"/>
          <p:cNvSpPr/>
          <p:nvPr/>
        </p:nvSpPr>
        <p:spPr>
          <a:xfrm>
            <a:off x="1732680" y="321796"/>
            <a:ext cx="7048" cy="2425"/>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0"/>
          <p:cNvSpPr/>
          <p:nvPr/>
        </p:nvSpPr>
        <p:spPr>
          <a:xfrm>
            <a:off x="1692060" y="309365"/>
            <a:ext cx="7427" cy="1667"/>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0" name="Google Shape;320;p10"/>
          <p:cNvGrpSpPr/>
          <p:nvPr/>
        </p:nvGrpSpPr>
        <p:grpSpPr>
          <a:xfrm>
            <a:off x="-42433" y="5558434"/>
            <a:ext cx="12269061" cy="1517293"/>
            <a:chOff x="-9050" y="4194640"/>
            <a:chExt cx="9169702" cy="1137970"/>
          </a:xfrm>
        </p:grpSpPr>
        <p:sp>
          <p:nvSpPr>
            <p:cNvPr id="321" name="Google Shape;321;p10"/>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0"/>
            <p:cNvSpPr/>
            <p:nvPr/>
          </p:nvSpPr>
          <p:spPr>
            <a:xfrm>
              <a:off x="-9050" y="4208179"/>
              <a:ext cx="2373443" cy="441577"/>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0"/>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0"/>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0"/>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0"/>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0"/>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 name="Google Shape;328;p10"/>
          <p:cNvGrpSpPr/>
          <p:nvPr/>
        </p:nvGrpSpPr>
        <p:grpSpPr>
          <a:xfrm>
            <a:off x="10837149" y="5735738"/>
            <a:ext cx="1259809" cy="463549"/>
            <a:chOff x="6769526" y="3527400"/>
            <a:chExt cx="1781405" cy="655471"/>
          </a:xfrm>
        </p:grpSpPr>
        <p:sp>
          <p:nvSpPr>
            <p:cNvPr id="329" name="Google Shape;329;p10"/>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0"/>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0"/>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0"/>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0"/>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0"/>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0"/>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0"/>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0"/>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0"/>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0"/>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0"/>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0"/>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0"/>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0"/>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0"/>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0"/>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0"/>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0"/>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0"/>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10"/>
          <p:cNvGrpSpPr/>
          <p:nvPr/>
        </p:nvGrpSpPr>
        <p:grpSpPr>
          <a:xfrm flipH="1">
            <a:off x="69708" y="5735836"/>
            <a:ext cx="1259809" cy="463585"/>
            <a:chOff x="6769526" y="3527400"/>
            <a:chExt cx="1781405" cy="655398"/>
          </a:xfrm>
        </p:grpSpPr>
        <p:sp>
          <p:nvSpPr>
            <p:cNvPr id="350" name="Google Shape;350;p10"/>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0"/>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0"/>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0"/>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0"/>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0"/>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0"/>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0"/>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0"/>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0"/>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0"/>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0"/>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0"/>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0"/>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10"/>
          <p:cNvGrpSpPr/>
          <p:nvPr/>
        </p:nvGrpSpPr>
        <p:grpSpPr>
          <a:xfrm flipH="1">
            <a:off x="-99501" y="5254534"/>
            <a:ext cx="2872321" cy="1742644"/>
            <a:chOff x="7065924" y="3940900"/>
            <a:chExt cx="2154241" cy="1306983"/>
          </a:xfrm>
        </p:grpSpPr>
        <p:sp>
          <p:nvSpPr>
            <p:cNvPr id="365" name="Google Shape;365;p10"/>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0"/>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0"/>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0"/>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0"/>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 name="Google Shape;370;p10"/>
          <p:cNvGrpSpPr/>
          <p:nvPr/>
        </p:nvGrpSpPr>
        <p:grpSpPr>
          <a:xfrm flipH="1">
            <a:off x="140395" y="4899663"/>
            <a:ext cx="1640160" cy="2097680"/>
            <a:chOff x="5791475" y="1450100"/>
            <a:chExt cx="1065777" cy="1363074"/>
          </a:xfrm>
        </p:grpSpPr>
        <p:sp>
          <p:nvSpPr>
            <p:cNvPr id="371" name="Google Shape;371;p10"/>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0"/>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0"/>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0"/>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0"/>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0"/>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7" name="Google Shape;377;p10"/>
          <p:cNvSpPr/>
          <p:nvPr/>
        </p:nvSpPr>
        <p:spPr>
          <a:xfrm>
            <a:off x="224433" y="102333"/>
            <a:ext cx="943280" cy="94342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0"/>
          <p:cNvSpPr/>
          <p:nvPr/>
        </p:nvSpPr>
        <p:spPr>
          <a:xfrm>
            <a:off x="678201" y="177369"/>
            <a:ext cx="1474636" cy="275835"/>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0"/>
          <p:cNvSpPr/>
          <p:nvPr/>
        </p:nvSpPr>
        <p:spPr>
          <a:xfrm>
            <a:off x="-360130" y="708005"/>
            <a:ext cx="1148345" cy="214801"/>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329955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0"/>
        <p:cNvGrpSpPr/>
        <p:nvPr/>
      </p:nvGrpSpPr>
      <p:grpSpPr>
        <a:xfrm>
          <a:off x="0" y="0"/>
          <a:ext cx="0" cy="0"/>
          <a:chOff x="0" y="0"/>
          <a:chExt cx="0" cy="0"/>
        </a:xfrm>
      </p:grpSpPr>
      <p:sp>
        <p:nvSpPr>
          <p:cNvPr id="381" name="Google Shape;381;p11"/>
          <p:cNvSpPr/>
          <p:nvPr/>
        </p:nvSpPr>
        <p:spPr>
          <a:xfrm>
            <a:off x="-29230" y="5576501"/>
            <a:ext cx="4600300"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11"/>
          <p:cNvSpPr/>
          <p:nvPr/>
        </p:nvSpPr>
        <p:spPr>
          <a:xfrm>
            <a:off x="10229036" y="5558434"/>
            <a:ext cx="1997592"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11"/>
          <p:cNvSpPr/>
          <p:nvPr/>
        </p:nvSpPr>
        <p:spPr>
          <a:xfrm>
            <a:off x="8780998" y="5558434"/>
            <a:ext cx="3423271" cy="624860"/>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11"/>
          <p:cNvGrpSpPr/>
          <p:nvPr/>
        </p:nvGrpSpPr>
        <p:grpSpPr>
          <a:xfrm>
            <a:off x="9519016" y="5735738"/>
            <a:ext cx="1259809" cy="463549"/>
            <a:chOff x="6769526" y="3527400"/>
            <a:chExt cx="1781405" cy="655471"/>
          </a:xfrm>
        </p:grpSpPr>
        <p:sp>
          <p:nvSpPr>
            <p:cNvPr id="385" name="Google Shape;385;p11"/>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1"/>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1"/>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 name="Google Shape;405;p11"/>
          <p:cNvGrpSpPr/>
          <p:nvPr/>
        </p:nvGrpSpPr>
        <p:grpSpPr>
          <a:xfrm flipH="1">
            <a:off x="2650674" y="5735836"/>
            <a:ext cx="1259809" cy="463585"/>
            <a:chOff x="6769526" y="3527400"/>
            <a:chExt cx="1781405" cy="655398"/>
          </a:xfrm>
        </p:grpSpPr>
        <p:sp>
          <p:nvSpPr>
            <p:cNvPr id="406" name="Google Shape;406;p11"/>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0" name="Google Shape;420;p11"/>
          <p:cNvSpPr/>
          <p:nvPr/>
        </p:nvSpPr>
        <p:spPr>
          <a:xfrm>
            <a:off x="970634" y="191684"/>
            <a:ext cx="2723988" cy="379337"/>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1"/>
          <p:cNvSpPr/>
          <p:nvPr/>
        </p:nvSpPr>
        <p:spPr>
          <a:xfrm flipH="1">
            <a:off x="-622150" y="723995"/>
            <a:ext cx="1694283" cy="235943"/>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1"/>
          <p:cNvSpPr txBox="1">
            <a:spLocks noGrp="1"/>
          </p:cNvSpPr>
          <p:nvPr>
            <p:ph type="subTitle" idx="1"/>
          </p:nvPr>
        </p:nvSpPr>
        <p:spPr>
          <a:xfrm>
            <a:off x="2260933" y="3834033"/>
            <a:ext cx="7670000" cy="527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23" name="Google Shape;423;p11"/>
          <p:cNvSpPr txBox="1">
            <a:spLocks noGrp="1"/>
          </p:cNvSpPr>
          <p:nvPr>
            <p:ph type="title" hasCustomPrompt="1"/>
          </p:nvPr>
        </p:nvSpPr>
        <p:spPr>
          <a:xfrm>
            <a:off x="955733" y="2026419"/>
            <a:ext cx="10280400" cy="181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2533">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24" name="Google Shape;424;p11"/>
          <p:cNvSpPr/>
          <p:nvPr/>
        </p:nvSpPr>
        <p:spPr>
          <a:xfrm>
            <a:off x="-42433" y="5576486"/>
            <a:ext cx="3175667" cy="588769"/>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30325" y="6336513"/>
            <a:ext cx="12235095" cy="545843"/>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30312" y="6127283"/>
            <a:ext cx="12235095" cy="127583"/>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1"/>
          <p:cNvSpPr/>
          <p:nvPr/>
        </p:nvSpPr>
        <p:spPr>
          <a:xfrm flipH="1">
            <a:off x="9941142" y="6441909"/>
            <a:ext cx="2264121" cy="180700"/>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1"/>
          <p:cNvSpPr/>
          <p:nvPr/>
        </p:nvSpPr>
        <p:spPr>
          <a:xfrm flipH="1">
            <a:off x="-29217" y="6529849"/>
            <a:ext cx="4628508" cy="54587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30326" y="6222879"/>
            <a:ext cx="12234707" cy="127597"/>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11556019" y="5735737"/>
            <a:ext cx="193983" cy="455411"/>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1555717" y="5735737"/>
            <a:ext cx="97100" cy="455411"/>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1677672" y="5735737"/>
            <a:ext cx="194189" cy="45541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1676155" y="6017681"/>
            <a:ext cx="37740" cy="173456"/>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1677478" y="5743324"/>
            <a:ext cx="95473" cy="447920"/>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1314812" y="5860577"/>
            <a:ext cx="138381" cy="324876"/>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1314597" y="5860577"/>
            <a:ext cx="69268" cy="324876"/>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1401595" y="5860577"/>
            <a:ext cx="138528" cy="324876"/>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1400512" y="6061705"/>
            <a:ext cx="26923" cy="123737"/>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401457" y="5865988"/>
            <a:ext cx="68108" cy="319533"/>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1"/>
          <p:cNvSpPr/>
          <p:nvPr/>
        </p:nvSpPr>
        <p:spPr>
          <a:xfrm>
            <a:off x="11078802" y="5837611"/>
            <a:ext cx="154033" cy="361621"/>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11"/>
          <p:cNvSpPr/>
          <p:nvPr/>
        </p:nvSpPr>
        <p:spPr>
          <a:xfrm>
            <a:off x="11129045" y="5955945"/>
            <a:ext cx="51873" cy="24329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11"/>
          <p:cNvSpPr/>
          <p:nvPr/>
        </p:nvSpPr>
        <p:spPr>
          <a:xfrm>
            <a:off x="11194198" y="5955945"/>
            <a:ext cx="103741" cy="24329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11"/>
          <p:cNvSpPr/>
          <p:nvPr/>
        </p:nvSpPr>
        <p:spPr>
          <a:xfrm>
            <a:off x="11193388" y="6106565"/>
            <a:ext cx="20161" cy="92664"/>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11"/>
          <p:cNvSpPr/>
          <p:nvPr/>
        </p:nvSpPr>
        <p:spPr>
          <a:xfrm>
            <a:off x="11194094" y="5959996"/>
            <a:ext cx="51005" cy="23929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1"/>
          <p:cNvSpPr/>
          <p:nvPr/>
        </p:nvSpPr>
        <p:spPr>
          <a:xfrm>
            <a:off x="10988595" y="6011988"/>
            <a:ext cx="73959" cy="17344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1"/>
          <p:cNvSpPr/>
          <p:nvPr/>
        </p:nvSpPr>
        <p:spPr>
          <a:xfrm>
            <a:off x="10937606" y="6065810"/>
            <a:ext cx="50993" cy="11958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1"/>
          <p:cNvSpPr/>
          <p:nvPr/>
        </p:nvSpPr>
        <p:spPr>
          <a:xfrm>
            <a:off x="11859586" y="5829514"/>
            <a:ext cx="154033" cy="361621"/>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1"/>
          <p:cNvSpPr/>
          <p:nvPr/>
        </p:nvSpPr>
        <p:spPr>
          <a:xfrm>
            <a:off x="12022999" y="6011988"/>
            <a:ext cx="73959" cy="17344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1"/>
          <p:cNvSpPr/>
          <p:nvPr/>
        </p:nvSpPr>
        <p:spPr>
          <a:xfrm>
            <a:off x="10837149" y="6011988"/>
            <a:ext cx="73959" cy="173448"/>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1"/>
          <p:cNvSpPr/>
          <p:nvPr/>
        </p:nvSpPr>
        <p:spPr>
          <a:xfrm flipH="1">
            <a:off x="416663" y="5735835"/>
            <a:ext cx="193983" cy="455496"/>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11"/>
          <p:cNvSpPr/>
          <p:nvPr/>
        </p:nvSpPr>
        <p:spPr>
          <a:xfrm flipH="1">
            <a:off x="294804" y="5735835"/>
            <a:ext cx="194189" cy="455496"/>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11"/>
          <p:cNvSpPr/>
          <p:nvPr/>
        </p:nvSpPr>
        <p:spPr>
          <a:xfrm flipH="1">
            <a:off x="452770" y="6017832"/>
            <a:ext cx="37740" cy="173488"/>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1"/>
          <p:cNvSpPr/>
          <p:nvPr/>
        </p:nvSpPr>
        <p:spPr>
          <a:xfrm flipH="1">
            <a:off x="713471" y="5860698"/>
            <a:ext cx="138381" cy="324937"/>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11"/>
          <p:cNvSpPr/>
          <p:nvPr/>
        </p:nvSpPr>
        <p:spPr>
          <a:xfrm flipH="1">
            <a:off x="626541" y="5860698"/>
            <a:ext cx="138528" cy="324937"/>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11"/>
          <p:cNvSpPr/>
          <p:nvPr/>
        </p:nvSpPr>
        <p:spPr>
          <a:xfrm flipH="1">
            <a:off x="739229" y="6061864"/>
            <a:ext cx="26923" cy="12376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11"/>
          <p:cNvSpPr/>
          <p:nvPr/>
        </p:nvSpPr>
        <p:spPr>
          <a:xfrm flipH="1">
            <a:off x="933830" y="5837727"/>
            <a:ext cx="154033" cy="361691"/>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11"/>
          <p:cNvSpPr/>
          <p:nvPr/>
        </p:nvSpPr>
        <p:spPr>
          <a:xfrm flipH="1">
            <a:off x="868727" y="5956083"/>
            <a:ext cx="103741" cy="243339"/>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11"/>
          <p:cNvSpPr/>
          <p:nvPr/>
        </p:nvSpPr>
        <p:spPr>
          <a:xfrm flipH="1">
            <a:off x="953117" y="6106734"/>
            <a:ext cx="20161" cy="9268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11"/>
          <p:cNvSpPr/>
          <p:nvPr/>
        </p:nvSpPr>
        <p:spPr>
          <a:xfrm flipH="1">
            <a:off x="1104110" y="6012138"/>
            <a:ext cx="73959" cy="17348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1"/>
          <p:cNvSpPr/>
          <p:nvPr/>
        </p:nvSpPr>
        <p:spPr>
          <a:xfrm flipH="1">
            <a:off x="1178066" y="6065970"/>
            <a:ext cx="50993" cy="11961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11"/>
          <p:cNvSpPr/>
          <p:nvPr/>
        </p:nvSpPr>
        <p:spPr>
          <a:xfrm flipH="1">
            <a:off x="153046" y="5829628"/>
            <a:ext cx="154033" cy="361691"/>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11"/>
          <p:cNvSpPr/>
          <p:nvPr/>
        </p:nvSpPr>
        <p:spPr>
          <a:xfrm flipH="1">
            <a:off x="69707" y="6012138"/>
            <a:ext cx="73959" cy="17348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1"/>
          <p:cNvSpPr/>
          <p:nvPr/>
        </p:nvSpPr>
        <p:spPr>
          <a:xfrm flipH="1">
            <a:off x="1255558" y="6012138"/>
            <a:ext cx="73959" cy="17348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11"/>
          <p:cNvSpPr/>
          <p:nvPr/>
        </p:nvSpPr>
        <p:spPr>
          <a:xfrm>
            <a:off x="5339268" y="265201"/>
            <a:ext cx="1513329" cy="1513553"/>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1"/>
          <p:cNvSpPr/>
          <p:nvPr/>
        </p:nvSpPr>
        <p:spPr>
          <a:xfrm>
            <a:off x="10367401" y="908188"/>
            <a:ext cx="2248601" cy="313136"/>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1"/>
          <p:cNvSpPr/>
          <p:nvPr/>
        </p:nvSpPr>
        <p:spPr>
          <a:xfrm flipH="1">
            <a:off x="6201001" y="535230"/>
            <a:ext cx="1355508" cy="188765"/>
          </a:xfrm>
          <a:custGeom>
            <a:avLst/>
            <a:gdLst/>
            <a:ahLst/>
            <a:cxnLst/>
            <a:rect l="l" t="t" r="r" b="b"/>
            <a:pathLst>
              <a:path w="41398" h="5765" extrusionOk="0">
                <a:moveTo>
                  <a:pt x="25201" y="0"/>
                </a:moveTo>
                <a:cubicBezTo>
                  <a:pt x="24627" y="0"/>
                  <a:pt x="24038" y="98"/>
                  <a:pt x="23536" y="266"/>
                </a:cubicBezTo>
                <a:cubicBezTo>
                  <a:pt x="22536" y="607"/>
                  <a:pt x="21803" y="1174"/>
                  <a:pt x="21128" y="1732"/>
                </a:cubicBezTo>
                <a:cubicBezTo>
                  <a:pt x="20355" y="2380"/>
                  <a:pt x="19369" y="3117"/>
                  <a:pt x="18116" y="3117"/>
                </a:cubicBezTo>
                <a:cubicBezTo>
                  <a:pt x="18033" y="3117"/>
                  <a:pt x="17948" y="3114"/>
                  <a:pt x="17862" y="3107"/>
                </a:cubicBezTo>
                <a:cubicBezTo>
                  <a:pt x="16904" y="3040"/>
                  <a:pt x="16196" y="2557"/>
                  <a:pt x="15388" y="2215"/>
                </a:cubicBezTo>
                <a:cubicBezTo>
                  <a:pt x="14667" y="1906"/>
                  <a:pt x="13762" y="1730"/>
                  <a:pt x="12886" y="1730"/>
                </a:cubicBezTo>
                <a:cubicBezTo>
                  <a:pt x="12041" y="1730"/>
                  <a:pt x="11224" y="1893"/>
                  <a:pt x="10623" y="2257"/>
                </a:cubicBezTo>
                <a:cubicBezTo>
                  <a:pt x="9923" y="2682"/>
                  <a:pt x="9589" y="3315"/>
                  <a:pt x="8781" y="3648"/>
                </a:cubicBezTo>
                <a:cubicBezTo>
                  <a:pt x="8290" y="3856"/>
                  <a:pt x="7731" y="3919"/>
                  <a:pt x="7142" y="3919"/>
                </a:cubicBezTo>
                <a:cubicBezTo>
                  <a:pt x="6246" y="3919"/>
                  <a:pt x="5280" y="3773"/>
                  <a:pt x="4374" y="3773"/>
                </a:cubicBezTo>
                <a:cubicBezTo>
                  <a:pt x="2591" y="3773"/>
                  <a:pt x="850" y="4415"/>
                  <a:pt x="0" y="5381"/>
                </a:cubicBezTo>
                <a:lnTo>
                  <a:pt x="41398" y="5764"/>
                </a:lnTo>
                <a:cubicBezTo>
                  <a:pt x="40535" y="4924"/>
                  <a:pt x="38927" y="4396"/>
                  <a:pt x="37304" y="4396"/>
                </a:cubicBezTo>
                <a:cubicBezTo>
                  <a:pt x="37094" y="4396"/>
                  <a:pt x="36883" y="4405"/>
                  <a:pt x="36674" y="4423"/>
                </a:cubicBezTo>
                <a:cubicBezTo>
                  <a:pt x="36211" y="4461"/>
                  <a:pt x="35726" y="4542"/>
                  <a:pt x="35266" y="4542"/>
                </a:cubicBezTo>
                <a:cubicBezTo>
                  <a:pt x="35023" y="4542"/>
                  <a:pt x="34788" y="4520"/>
                  <a:pt x="34566" y="4456"/>
                </a:cubicBezTo>
                <a:cubicBezTo>
                  <a:pt x="33125" y="4048"/>
                  <a:pt x="33475" y="2399"/>
                  <a:pt x="31950" y="2165"/>
                </a:cubicBezTo>
                <a:cubicBezTo>
                  <a:pt x="31836" y="2147"/>
                  <a:pt x="31721" y="2140"/>
                  <a:pt x="31606" y="2140"/>
                </a:cubicBezTo>
                <a:cubicBezTo>
                  <a:pt x="31037" y="2140"/>
                  <a:pt x="30460" y="2322"/>
                  <a:pt x="29883" y="2322"/>
                </a:cubicBezTo>
                <a:cubicBezTo>
                  <a:pt x="29819" y="2322"/>
                  <a:pt x="29756" y="2320"/>
                  <a:pt x="29693" y="2315"/>
                </a:cubicBezTo>
                <a:cubicBezTo>
                  <a:pt x="28193" y="2215"/>
                  <a:pt x="27943" y="899"/>
                  <a:pt x="26760" y="316"/>
                </a:cubicBezTo>
                <a:cubicBezTo>
                  <a:pt x="26321" y="96"/>
                  <a:pt x="25768" y="0"/>
                  <a:pt x="2520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27867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80.xml"/><Relationship Id="rId7" Type="http://schemas.openxmlformats.org/officeDocument/2006/relationships/tags" Target="../tags/tag1.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8.xml"/><Relationship Id="rId5" Type="http://schemas.openxmlformats.org/officeDocument/2006/relationships/slideLayout" Target="../slideLayouts/slideLayout82.xml"/><Relationship Id="rId4" Type="http://schemas.openxmlformats.org/officeDocument/2006/relationships/slideLayout" Target="../slideLayouts/slideLayout81.xml"/><Relationship Id="rId9" Type="http://schemas.openxmlformats.org/officeDocument/2006/relationships/tags" Target="../tags/tag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C10D6-36EA-747F-3DDB-1CF5468938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6DB05-A631-D93D-5212-706798EB4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EF8BC-380A-812B-6050-B6266F8291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573DCC-D6FF-4EF8-93D3-B8550EC76072}" type="datetimeFigureOut">
              <a:rPr lang="en-US" smtClean="0"/>
              <a:t>9/6/2023</a:t>
            </a:fld>
            <a:endParaRPr lang="en-US"/>
          </a:p>
        </p:txBody>
      </p:sp>
      <p:sp>
        <p:nvSpPr>
          <p:cNvPr id="5" name="Footer Placeholder 4">
            <a:extLst>
              <a:ext uri="{FF2B5EF4-FFF2-40B4-BE49-F238E27FC236}">
                <a16:creationId xmlns:a16="http://schemas.microsoft.com/office/drawing/2014/main" id="{9042BD5D-52F1-7B29-730A-E847B21B04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0B3F7B-7BB2-012F-F603-6B8A2DDBDF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F1E5D-3C48-4040-8D0E-F6AB8FB65B2C}" type="slidenum">
              <a:rPr lang="en-US" smtClean="0"/>
              <a:t>‹#›</a:t>
            </a:fld>
            <a:endParaRPr lang="en-US"/>
          </a:p>
        </p:txBody>
      </p:sp>
    </p:spTree>
    <p:extLst>
      <p:ext uri="{BB962C8B-B14F-4D97-AF65-F5344CB8AC3E}">
        <p14:creationId xmlns:p14="http://schemas.microsoft.com/office/powerpoint/2010/main" val="766729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Sansita Swashed"/>
              <a:buNone/>
              <a:defRPr sz="3200" b="1">
                <a:solidFill>
                  <a:schemeClr val="dk2"/>
                </a:solidFill>
                <a:latin typeface="Sansita Swashed"/>
                <a:ea typeface="Sansita Swashed"/>
                <a:cs typeface="Sansita Swashed"/>
                <a:sym typeface="Sansita Swash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640267"/>
            <a:ext cx="113608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rtl="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extLst>
      <p:ext uri="{BB962C8B-B14F-4D97-AF65-F5344CB8AC3E}">
        <p14:creationId xmlns:p14="http://schemas.microsoft.com/office/powerpoint/2010/main" val="3871498793"/>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80472F1C-C64E-46EC-9558-9A508661BB4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737666" y="176133"/>
            <a:ext cx="13278011" cy="7330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7666" y="1026258"/>
            <a:ext cx="13278011" cy="2902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7669" y="4076520"/>
            <a:ext cx="3442447" cy="234165"/>
          </a:xfrm>
          <a:prstGeom prst="rect">
            <a:avLst/>
          </a:prstGeom>
        </p:spPr>
        <p:txBody>
          <a:bodyPr vert="horz" lIns="91440" tIns="45720" rIns="91440" bIns="45720" rtlCol="0" anchor="ctr"/>
          <a:lstStyle>
            <a:lvl1pPr algn="l">
              <a:defRPr sz="769">
                <a:solidFill>
                  <a:schemeClr val="tx1">
                    <a:tint val="75000"/>
                  </a:schemeClr>
                </a:solidFill>
              </a:defRPr>
            </a:lvl1pPr>
          </a:lstStyle>
          <a:p>
            <a:fld id="{1D8BD707-D9CF-40AE-B4C6-C98DA3205C09}" type="datetimeFigureOut">
              <a:rPr lang="en-US" smtClean="0"/>
              <a:pPr/>
              <a:t>9/6/2023</a:t>
            </a:fld>
            <a:endParaRPr lang="en-US"/>
          </a:p>
        </p:txBody>
      </p:sp>
      <p:sp>
        <p:nvSpPr>
          <p:cNvPr id="5" name="Footer Placeholder 4"/>
          <p:cNvSpPr>
            <a:spLocks noGrp="1"/>
          </p:cNvSpPr>
          <p:nvPr>
            <p:ph type="ftr" sz="quarter" idx="3"/>
          </p:nvPr>
        </p:nvSpPr>
        <p:spPr>
          <a:xfrm>
            <a:off x="5040727" y="4076520"/>
            <a:ext cx="4671892" cy="234165"/>
          </a:xfrm>
          <a:prstGeom prst="rect">
            <a:avLst/>
          </a:prstGeom>
        </p:spPr>
        <p:txBody>
          <a:bodyPr vert="horz" lIns="91440" tIns="45720" rIns="91440" bIns="45720" rtlCol="0" anchor="ctr"/>
          <a:lstStyle>
            <a:lvl1pPr algn="ctr">
              <a:defRPr sz="76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73231" y="4076520"/>
            <a:ext cx="3442447" cy="234165"/>
          </a:xfrm>
          <a:prstGeom prst="rect">
            <a:avLst/>
          </a:prstGeom>
        </p:spPr>
        <p:txBody>
          <a:bodyPr vert="horz" lIns="91440" tIns="45720" rIns="91440" bIns="45720" rtlCol="0" anchor="ctr"/>
          <a:lstStyle>
            <a:lvl1pPr algn="r">
              <a:defRPr sz="769">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75948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6420" rtl="0" eaLnBrk="1" latinLnBrk="0" hangingPunct="1">
        <a:spcBef>
          <a:spcPct val="0"/>
        </a:spcBef>
        <a:buNone/>
        <a:defRPr sz="2821" kern="1200">
          <a:solidFill>
            <a:schemeClr val="tx1"/>
          </a:solidFill>
          <a:latin typeface="+mj-lt"/>
          <a:ea typeface="+mj-ea"/>
          <a:cs typeface="+mj-cs"/>
        </a:defRPr>
      </a:lvl1pPr>
    </p:titleStyle>
    <p:bodyStyle>
      <a:lvl1pPr marL="219908" indent="-219908" algn="l" defTabSz="586420" rtl="0" eaLnBrk="1" latinLnBrk="0" hangingPunct="1">
        <a:spcBef>
          <a:spcPct val="20000"/>
        </a:spcBef>
        <a:buFont typeface="Arial" pitchFamily="34" charset="0"/>
        <a:buChar char="•"/>
        <a:defRPr sz="2052" kern="1200">
          <a:solidFill>
            <a:schemeClr val="tx1"/>
          </a:solidFill>
          <a:latin typeface="+mn-lt"/>
          <a:ea typeface="+mn-ea"/>
          <a:cs typeface="+mn-cs"/>
        </a:defRPr>
      </a:lvl1pPr>
      <a:lvl2pPr marL="476467" indent="-183257" algn="l" defTabSz="586420" rtl="0" eaLnBrk="1" latinLnBrk="0" hangingPunct="1">
        <a:spcBef>
          <a:spcPct val="20000"/>
        </a:spcBef>
        <a:buFont typeface="Arial" pitchFamily="34" charset="0"/>
        <a:buChar char="–"/>
        <a:defRPr sz="1796" kern="1200">
          <a:solidFill>
            <a:schemeClr val="tx1"/>
          </a:solidFill>
          <a:latin typeface="+mn-lt"/>
          <a:ea typeface="+mn-ea"/>
          <a:cs typeface="+mn-cs"/>
        </a:defRPr>
      </a:lvl2pPr>
      <a:lvl3pPr marL="733026" indent="-146606" algn="l" defTabSz="586420" rtl="0" eaLnBrk="1" latinLnBrk="0" hangingPunct="1">
        <a:spcBef>
          <a:spcPct val="20000"/>
        </a:spcBef>
        <a:buFont typeface="Arial" pitchFamily="34" charset="0"/>
        <a:buChar char="•"/>
        <a:defRPr sz="1539" kern="1200">
          <a:solidFill>
            <a:schemeClr val="tx1"/>
          </a:solidFill>
          <a:latin typeface="+mn-lt"/>
          <a:ea typeface="+mn-ea"/>
          <a:cs typeface="+mn-cs"/>
        </a:defRPr>
      </a:lvl3pPr>
      <a:lvl4pPr marL="1026236"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4pPr>
      <a:lvl5pPr marL="1319446"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5pPr>
      <a:lvl6pPr marL="1612657"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6pPr>
      <a:lvl7pPr marL="1905867"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7pPr>
      <a:lvl8pPr marL="2199077"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8pPr>
      <a:lvl9pPr marL="2492287"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9pPr>
    </p:bodyStyle>
    <p:otherStyle>
      <a:defPPr>
        <a:defRPr lang="en-US"/>
      </a:defPPr>
      <a:lvl1pPr marL="0" algn="l" defTabSz="586420" rtl="0" eaLnBrk="1" latinLnBrk="0" hangingPunct="1">
        <a:defRPr sz="1155" kern="1200">
          <a:solidFill>
            <a:schemeClr val="tx1"/>
          </a:solidFill>
          <a:latin typeface="+mn-lt"/>
          <a:ea typeface="+mn-ea"/>
          <a:cs typeface="+mn-cs"/>
        </a:defRPr>
      </a:lvl1pPr>
      <a:lvl2pPr marL="293210" algn="l" defTabSz="586420" rtl="0" eaLnBrk="1" latinLnBrk="0" hangingPunct="1">
        <a:defRPr sz="1155" kern="1200">
          <a:solidFill>
            <a:schemeClr val="tx1"/>
          </a:solidFill>
          <a:latin typeface="+mn-lt"/>
          <a:ea typeface="+mn-ea"/>
          <a:cs typeface="+mn-cs"/>
        </a:defRPr>
      </a:lvl2pPr>
      <a:lvl3pPr marL="586420" algn="l" defTabSz="586420" rtl="0" eaLnBrk="1" latinLnBrk="0" hangingPunct="1">
        <a:defRPr sz="1155" kern="1200">
          <a:solidFill>
            <a:schemeClr val="tx1"/>
          </a:solidFill>
          <a:latin typeface="+mn-lt"/>
          <a:ea typeface="+mn-ea"/>
          <a:cs typeface="+mn-cs"/>
        </a:defRPr>
      </a:lvl3pPr>
      <a:lvl4pPr marL="879631" algn="l" defTabSz="586420" rtl="0" eaLnBrk="1" latinLnBrk="0" hangingPunct="1">
        <a:defRPr sz="1155" kern="1200">
          <a:solidFill>
            <a:schemeClr val="tx1"/>
          </a:solidFill>
          <a:latin typeface="+mn-lt"/>
          <a:ea typeface="+mn-ea"/>
          <a:cs typeface="+mn-cs"/>
        </a:defRPr>
      </a:lvl4pPr>
      <a:lvl5pPr marL="1172841" algn="l" defTabSz="586420" rtl="0" eaLnBrk="1" latinLnBrk="0" hangingPunct="1">
        <a:defRPr sz="1155" kern="1200">
          <a:solidFill>
            <a:schemeClr val="tx1"/>
          </a:solidFill>
          <a:latin typeface="+mn-lt"/>
          <a:ea typeface="+mn-ea"/>
          <a:cs typeface="+mn-cs"/>
        </a:defRPr>
      </a:lvl5pPr>
      <a:lvl6pPr marL="1466051" algn="l" defTabSz="586420" rtl="0" eaLnBrk="1" latinLnBrk="0" hangingPunct="1">
        <a:defRPr sz="1155" kern="1200">
          <a:solidFill>
            <a:schemeClr val="tx1"/>
          </a:solidFill>
          <a:latin typeface="+mn-lt"/>
          <a:ea typeface="+mn-ea"/>
          <a:cs typeface="+mn-cs"/>
        </a:defRPr>
      </a:lvl6pPr>
      <a:lvl7pPr marL="1759261" algn="l" defTabSz="586420" rtl="0" eaLnBrk="1" latinLnBrk="0" hangingPunct="1">
        <a:defRPr sz="1155" kern="1200">
          <a:solidFill>
            <a:schemeClr val="tx1"/>
          </a:solidFill>
          <a:latin typeface="+mn-lt"/>
          <a:ea typeface="+mn-ea"/>
          <a:cs typeface="+mn-cs"/>
        </a:defRPr>
      </a:lvl7pPr>
      <a:lvl8pPr marL="2052471" algn="l" defTabSz="586420" rtl="0" eaLnBrk="1" latinLnBrk="0" hangingPunct="1">
        <a:defRPr sz="1155" kern="1200">
          <a:solidFill>
            <a:schemeClr val="tx1"/>
          </a:solidFill>
          <a:latin typeface="+mn-lt"/>
          <a:ea typeface="+mn-ea"/>
          <a:cs typeface="+mn-cs"/>
        </a:defRPr>
      </a:lvl8pPr>
      <a:lvl9pPr marL="2345683" algn="l" defTabSz="586420" rtl="0" eaLnBrk="1" latinLnBrk="0" hangingPunct="1">
        <a:defRPr sz="115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2200" y="132140"/>
            <a:ext cx="3547600" cy="480400"/>
          </a:xfrm>
          <a:prstGeom prst="rect">
            <a:avLst/>
          </a:prstGeom>
          <a:noFill/>
          <a:ln>
            <a:noFill/>
          </a:ln>
        </p:spPr>
        <p:txBody>
          <a:bodyPr spcFirstLastPara="1" wrap="square" lIns="0" tIns="0" rIns="0" bIns="0" anchor="ctr" anchorCtr="0">
            <a:noAutofit/>
          </a:bodyPr>
          <a:lstStyle>
            <a:lvl1pPr lvl="0"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1pPr>
            <a:lvl2pPr lvl="1"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2pPr>
            <a:lvl3pPr lvl="2"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3pPr>
            <a:lvl4pPr lvl="3"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4pPr>
            <a:lvl5pPr lvl="4"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5pPr>
            <a:lvl6pPr lvl="5"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6pPr>
            <a:lvl7pPr lvl="6"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7pPr>
            <a:lvl8pPr lvl="7"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8pPr>
            <a:lvl9pPr lvl="8" algn="ctr">
              <a:spcBef>
                <a:spcPts val="0"/>
              </a:spcBef>
              <a:spcAft>
                <a:spcPts val="0"/>
              </a:spcAft>
              <a:buClr>
                <a:schemeClr val="dk2"/>
              </a:buClr>
              <a:buSzPts val="1200"/>
              <a:buFont typeface="Montserrat"/>
              <a:buNone/>
              <a:defRPr sz="1200" b="1">
                <a:solidFill>
                  <a:schemeClr val="dk2"/>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1222200" y="1267800"/>
            <a:ext cx="9747600" cy="43224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dk2"/>
              </a:buClr>
              <a:buSzPts val="2400"/>
              <a:buFont typeface="Droid Serif"/>
              <a:buChar char="⊡"/>
              <a:defRPr sz="3000">
                <a:solidFill>
                  <a:schemeClr val="dk1"/>
                </a:solidFill>
                <a:latin typeface="Droid Serif"/>
                <a:ea typeface="Droid Serif"/>
                <a:cs typeface="Droid Serif"/>
                <a:sym typeface="Droid Serif"/>
              </a:defRPr>
            </a:lvl1pPr>
            <a:lvl2pPr marL="914400" lvl="1" indent="-342900">
              <a:spcBef>
                <a:spcPts val="0"/>
              </a:spcBef>
              <a:spcAft>
                <a:spcPts val="0"/>
              </a:spcAft>
              <a:buClr>
                <a:schemeClr val="dk2"/>
              </a:buClr>
              <a:buSzPts val="1800"/>
              <a:buFont typeface="Droid Serif"/>
              <a:buChar char="□"/>
              <a:defRPr sz="2400">
                <a:solidFill>
                  <a:schemeClr val="dk1"/>
                </a:solidFill>
                <a:latin typeface="Droid Serif"/>
                <a:ea typeface="Droid Serif"/>
                <a:cs typeface="Droid Serif"/>
                <a:sym typeface="Droid Serif"/>
              </a:defRPr>
            </a:lvl2pPr>
            <a:lvl3pPr marL="1371600" lvl="2" indent="-381000">
              <a:spcBef>
                <a:spcPts val="0"/>
              </a:spcBef>
              <a:spcAft>
                <a:spcPts val="0"/>
              </a:spcAft>
              <a:buClr>
                <a:schemeClr val="dk2"/>
              </a:buClr>
              <a:buSzPts val="2400"/>
              <a:buFont typeface="Droid Serif"/>
              <a:buChar char="■"/>
              <a:defRPr sz="2400">
                <a:solidFill>
                  <a:schemeClr val="dk1"/>
                </a:solidFill>
                <a:latin typeface="Droid Serif"/>
                <a:ea typeface="Droid Serif"/>
                <a:cs typeface="Droid Serif"/>
                <a:sym typeface="Droid Serif"/>
              </a:defRPr>
            </a:lvl3pPr>
            <a:lvl4pPr marL="1828800" lvl="3" indent="-342900">
              <a:spcBef>
                <a:spcPts val="0"/>
              </a:spcBef>
              <a:spcAft>
                <a:spcPts val="0"/>
              </a:spcAft>
              <a:buClr>
                <a:schemeClr val="dk2"/>
              </a:buClr>
              <a:buSzPts val="1800"/>
              <a:buFont typeface="Droid Serif"/>
              <a:buChar char="●"/>
              <a:defRPr sz="1800">
                <a:solidFill>
                  <a:schemeClr val="dk1"/>
                </a:solidFill>
                <a:latin typeface="Droid Serif"/>
                <a:ea typeface="Droid Serif"/>
                <a:cs typeface="Droid Serif"/>
                <a:sym typeface="Droid Serif"/>
              </a:defRPr>
            </a:lvl4pPr>
            <a:lvl5pPr marL="2286000" lvl="4"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5pPr>
            <a:lvl6pPr marL="2743200" lvl="5"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6pPr>
            <a:lvl7pPr marL="3200400" lvl="6"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7pPr>
            <a:lvl8pPr marL="3657600" lvl="7"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8pPr>
            <a:lvl9pPr marL="4114800" lvl="8" indent="-342900">
              <a:spcBef>
                <a:spcPts val="0"/>
              </a:spcBef>
              <a:spcAft>
                <a:spcPts val="0"/>
              </a:spcAft>
              <a:buClr>
                <a:schemeClr val="dk1"/>
              </a:buClr>
              <a:buSzPts val="1800"/>
              <a:buFont typeface="Droid Serif"/>
              <a:buChar char="■"/>
              <a:defRPr sz="1800">
                <a:solidFill>
                  <a:schemeClr val="dk1"/>
                </a:solidFill>
                <a:latin typeface="Droid Serif"/>
                <a:ea typeface="Droid Serif"/>
                <a:cs typeface="Droid Serif"/>
                <a:sym typeface="Droid Serif"/>
              </a:defRPr>
            </a:lvl9pPr>
          </a:lstStyle>
          <a:p>
            <a:endParaRPr/>
          </a:p>
        </p:txBody>
      </p:sp>
      <p:sp>
        <p:nvSpPr>
          <p:cNvPr id="8" name="Google Shape;8;p1"/>
          <p:cNvSpPr txBox="1">
            <a:spLocks noGrp="1"/>
          </p:cNvSpPr>
          <p:nvPr>
            <p:ph type="sldNum" idx="12"/>
          </p:nvPr>
        </p:nvSpPr>
        <p:spPr>
          <a:xfrm>
            <a:off x="-167" y="6492300"/>
            <a:ext cx="12192000" cy="365600"/>
          </a:xfrm>
          <a:prstGeom prst="rect">
            <a:avLst/>
          </a:prstGeom>
          <a:noFill/>
          <a:ln>
            <a:noFill/>
          </a:ln>
        </p:spPr>
        <p:txBody>
          <a:bodyPr spcFirstLastPara="1" wrap="square" lIns="91425" tIns="91425" rIns="91425" bIns="91425" anchor="ctr" anchorCtr="0">
            <a:noAutofit/>
          </a:bodyPr>
          <a:lstStyle>
            <a:lvl1pPr lvl="0" algn="ctr">
              <a:buNone/>
              <a:defRPr sz="1067" b="1">
                <a:solidFill>
                  <a:schemeClr val="accent1"/>
                </a:solidFill>
                <a:latin typeface="Montserrat"/>
                <a:ea typeface="Montserrat"/>
                <a:cs typeface="Montserrat"/>
                <a:sym typeface="Montserrat"/>
              </a:defRPr>
            </a:lvl1pPr>
            <a:lvl2pPr lvl="1" algn="ctr">
              <a:buNone/>
              <a:defRPr sz="1067" b="1">
                <a:solidFill>
                  <a:schemeClr val="accent1"/>
                </a:solidFill>
                <a:latin typeface="Montserrat"/>
                <a:ea typeface="Montserrat"/>
                <a:cs typeface="Montserrat"/>
                <a:sym typeface="Montserrat"/>
              </a:defRPr>
            </a:lvl2pPr>
            <a:lvl3pPr lvl="2" algn="ctr">
              <a:buNone/>
              <a:defRPr sz="1067" b="1">
                <a:solidFill>
                  <a:schemeClr val="accent1"/>
                </a:solidFill>
                <a:latin typeface="Montserrat"/>
                <a:ea typeface="Montserrat"/>
                <a:cs typeface="Montserrat"/>
                <a:sym typeface="Montserrat"/>
              </a:defRPr>
            </a:lvl3pPr>
            <a:lvl4pPr lvl="3" algn="ctr">
              <a:buNone/>
              <a:defRPr sz="1067" b="1">
                <a:solidFill>
                  <a:schemeClr val="accent1"/>
                </a:solidFill>
                <a:latin typeface="Montserrat"/>
                <a:ea typeface="Montserrat"/>
                <a:cs typeface="Montserrat"/>
                <a:sym typeface="Montserrat"/>
              </a:defRPr>
            </a:lvl4pPr>
            <a:lvl5pPr lvl="4" algn="ctr">
              <a:buNone/>
              <a:defRPr sz="1067" b="1">
                <a:solidFill>
                  <a:schemeClr val="accent1"/>
                </a:solidFill>
                <a:latin typeface="Montserrat"/>
                <a:ea typeface="Montserrat"/>
                <a:cs typeface="Montserrat"/>
                <a:sym typeface="Montserrat"/>
              </a:defRPr>
            </a:lvl5pPr>
            <a:lvl6pPr lvl="5" algn="ctr">
              <a:buNone/>
              <a:defRPr sz="1067" b="1">
                <a:solidFill>
                  <a:schemeClr val="accent1"/>
                </a:solidFill>
                <a:latin typeface="Montserrat"/>
                <a:ea typeface="Montserrat"/>
                <a:cs typeface="Montserrat"/>
                <a:sym typeface="Montserrat"/>
              </a:defRPr>
            </a:lvl6pPr>
            <a:lvl7pPr lvl="6" algn="ctr">
              <a:buNone/>
              <a:defRPr sz="1067" b="1">
                <a:solidFill>
                  <a:schemeClr val="accent1"/>
                </a:solidFill>
                <a:latin typeface="Montserrat"/>
                <a:ea typeface="Montserrat"/>
                <a:cs typeface="Montserrat"/>
                <a:sym typeface="Montserrat"/>
              </a:defRPr>
            </a:lvl7pPr>
            <a:lvl8pPr lvl="7" algn="ctr">
              <a:buNone/>
              <a:defRPr sz="1067" b="1">
                <a:solidFill>
                  <a:schemeClr val="accent1"/>
                </a:solidFill>
                <a:latin typeface="Montserrat"/>
                <a:ea typeface="Montserrat"/>
                <a:cs typeface="Montserrat"/>
                <a:sym typeface="Montserrat"/>
              </a:defRPr>
            </a:lvl8pPr>
            <a:lvl9pPr lvl="8" algn="ctr">
              <a:buNone/>
              <a:defRPr sz="1067" b="1">
                <a:solidFill>
                  <a:schemeClr val="accent1"/>
                </a:solidFill>
                <a:latin typeface="Montserrat"/>
                <a:ea typeface="Montserrat"/>
                <a:cs typeface="Montserrat"/>
                <a:sym typeface="Montserr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333514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9/6/2023</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123397443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7033" y="715533"/>
            <a:ext cx="10298000" cy="64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947033" y="1536633"/>
            <a:ext cx="10298000" cy="4606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730397836"/>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447">
          <p15:clr>
            <a:srgbClr val="EA4335"/>
          </p15:clr>
        </p15:guide>
        <p15:guide id="4" pos="5313">
          <p15:clr>
            <a:srgbClr val="EA4335"/>
          </p15:clr>
        </p15:guide>
        <p15:guide id="5" orient="horz" pos="338">
          <p15:clr>
            <a:srgbClr val="EA4335"/>
          </p15:clr>
        </p15:guide>
        <p15:guide id="6" orient="horz" pos="2902">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8A51659B-DF28-45F0-8813-2B5A27ED208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768ABD4-4AA6-4F2C-806F-DC5DB79EB4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l-PL"/>
          </a:p>
        </p:txBody>
      </p:sp>
      <p:sp>
        <p:nvSpPr>
          <p:cNvPr id="3" name="Text Placeholder 2">
            <a:extLst>
              <a:ext uri="{FF2B5EF4-FFF2-40B4-BE49-F238E27FC236}">
                <a16:creationId xmlns:a16="http://schemas.microsoft.com/office/drawing/2014/main" id="{895409E7-7587-4E7F-8D64-5A4CA02643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id="{EDC426FE-5E3F-426B-BA22-74CA3E40E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06.09.2023</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9BB4B-F6FC-47BD-A83E-83BE1FF916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3464F94-9FE1-48E7-9FFF-19FE12E6C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5651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CD483-0CE6-46B7-8932-8616F90D0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D688C3-B71C-46DB-A30D-0F6287E5D2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4D8A3-2FD7-4F73-92AD-C8456A1B60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A106D-CBFC-4667-A22B-A0074D7D3F74}" type="datetimeFigureOut">
              <a:rPr lang="en-US" smtClean="0"/>
              <a:t>9/6/2023</a:t>
            </a:fld>
            <a:endParaRPr lang="en-US"/>
          </a:p>
        </p:txBody>
      </p:sp>
      <p:sp>
        <p:nvSpPr>
          <p:cNvPr id="5" name="Footer Placeholder 4">
            <a:extLst>
              <a:ext uri="{FF2B5EF4-FFF2-40B4-BE49-F238E27FC236}">
                <a16:creationId xmlns:a16="http://schemas.microsoft.com/office/drawing/2014/main" id="{90E7E33B-2715-49AB-9445-C4256DAEEC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8614D5-9CFB-4794-BFBD-5CAA9132F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9A2BA5-4DD3-4341-A1C6-A86ABA265058}" type="slidenum">
              <a:rPr lang="en-US" smtClean="0"/>
              <a:t>‹#›</a:t>
            </a:fld>
            <a:endParaRPr lang="en-US"/>
          </a:p>
        </p:txBody>
      </p:sp>
    </p:spTree>
    <p:extLst>
      <p:ext uri="{BB962C8B-B14F-4D97-AF65-F5344CB8AC3E}">
        <p14:creationId xmlns:p14="http://schemas.microsoft.com/office/powerpoint/2010/main" val="37795802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68D07ADF-8210-45D1-BD76-A02910DF870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9/6/2023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90898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DF8F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6F74F9-736E-48B8-A6C0-9E56FF3563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E0B225-5ADB-48F7-ADE3-06833E37E0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70D9C-64CF-4B50-9D5C-E46E1BF12E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3633B-D027-4922-9C32-047BB4FC9E6C}" type="datetimeFigureOut">
              <a:rPr lang="en-US" smtClean="0"/>
              <a:t>9/6/2023</a:t>
            </a:fld>
            <a:endParaRPr lang="en-US"/>
          </a:p>
        </p:txBody>
      </p:sp>
      <p:sp>
        <p:nvSpPr>
          <p:cNvPr id="5" name="Footer Placeholder 4">
            <a:extLst>
              <a:ext uri="{FF2B5EF4-FFF2-40B4-BE49-F238E27FC236}">
                <a16:creationId xmlns:a16="http://schemas.microsoft.com/office/drawing/2014/main" id="{3664FEAE-0470-4205-9FCE-40523A0E46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86CC99-FE31-41C2-A446-A25F2C3A1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43414-1C60-481C-8FAB-494BF9DACF99}" type="slidenum">
              <a:rPr lang="en-US" smtClean="0"/>
              <a:t>‹#›</a:t>
            </a:fld>
            <a:endParaRPr lang="en-US"/>
          </a:p>
        </p:txBody>
      </p:sp>
    </p:spTree>
    <p:extLst>
      <p:ext uri="{BB962C8B-B14F-4D97-AF65-F5344CB8AC3E}">
        <p14:creationId xmlns:p14="http://schemas.microsoft.com/office/powerpoint/2010/main" val="2403755416"/>
      </p:ext>
    </p:extLst>
  </p:cSld>
  <p:clrMap bg1="lt1" tx1="dk1" bg2="lt2" tx2="dk2" accent1="accent1" accent2="accent2" accent3="accent3" accent4="accent4" accent5="accent5" accent6="accent6" hlink="hlink" folHlink="folHlink"/>
  <p:sldLayoutIdLst>
    <p:sldLayoutId id="2147483739"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8.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8.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2.jpeg"/><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leaf on a white surface&#10;&#10;Description automatically generated">
            <a:extLst>
              <a:ext uri="{FF2B5EF4-FFF2-40B4-BE49-F238E27FC236}">
                <a16:creationId xmlns:a16="http://schemas.microsoft.com/office/drawing/2014/main" id="{18749AAF-88B7-1644-900B-676706E86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D9A50A5-C763-89D5-A69E-F9D18EFB6C87}"/>
              </a:ext>
            </a:extLst>
          </p:cNvPr>
          <p:cNvSpPr txBox="1"/>
          <p:nvPr/>
        </p:nvSpPr>
        <p:spPr>
          <a:xfrm>
            <a:off x="1826242" y="2228671"/>
            <a:ext cx="5836854" cy="1446550"/>
          </a:xfrm>
          <a:prstGeom prst="rect">
            <a:avLst/>
          </a:prstGeom>
          <a:noFill/>
        </p:spPr>
        <p:txBody>
          <a:bodyPr wrap="none" rtlCol="0">
            <a:spAutoFit/>
          </a:bodyPr>
          <a:lstStyle/>
          <a:p>
            <a:r>
              <a:rPr lang="en-VN" sz="8800" b="1" dirty="0">
                <a:solidFill>
                  <a:srgbClr val="0070C0"/>
                </a:solidFill>
                <a:latin typeface="Snell Roundhand" panose="02000603080000090004" pitchFamily="2" charset="77"/>
              </a:rPr>
              <a:t>Khởi Động</a:t>
            </a:r>
          </a:p>
        </p:txBody>
      </p:sp>
      <p:pic>
        <p:nvPicPr>
          <p:cNvPr id="1028" name="Picture 4" descr="Sách giáo khoa Chân trời sáng tạo - Bộ sách của Nhà xuất bản ...">
            <a:extLst>
              <a:ext uri="{FF2B5EF4-FFF2-40B4-BE49-F238E27FC236}">
                <a16:creationId xmlns:a16="http://schemas.microsoft.com/office/drawing/2014/main" id="{E3466E7C-D2F4-EF66-526A-7D4A0A091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3258" y="0"/>
            <a:ext cx="2527070" cy="20067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8F8E92-96BD-B51D-1DC8-E7EF2C64C57D}"/>
              </a:ext>
            </a:extLst>
          </p:cNvPr>
          <p:cNvSpPr txBox="1"/>
          <p:nvPr/>
        </p:nvSpPr>
        <p:spPr>
          <a:xfrm>
            <a:off x="4051069" y="4637141"/>
            <a:ext cx="4333943" cy="769441"/>
          </a:xfrm>
          <a:prstGeom prst="rect">
            <a:avLst/>
          </a:prstGeom>
          <a:noFill/>
        </p:spPr>
        <p:txBody>
          <a:bodyPr wrap="none" rtlCol="0">
            <a:spAutoFit/>
          </a:bodyPr>
          <a:lstStyle/>
          <a:p>
            <a:r>
              <a:rPr lang="en-VN" sz="4400" dirty="0">
                <a:solidFill>
                  <a:srgbClr val="C00000"/>
                </a:solidFill>
                <a:latin typeface="Abadi" panose="020F0502020204030204" pitchFamily="34" charset="0"/>
                <a:cs typeface="Abadi" panose="020F0502020204030204" pitchFamily="34" charset="0"/>
              </a:rPr>
              <a:t>Lịch sử &amp; Địa lí 8</a:t>
            </a:r>
          </a:p>
        </p:txBody>
      </p:sp>
    </p:spTree>
    <p:extLst>
      <p:ext uri="{BB962C8B-B14F-4D97-AF65-F5344CB8AC3E}">
        <p14:creationId xmlns:p14="http://schemas.microsoft.com/office/powerpoint/2010/main" val="2798834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8" name="Rectangle 7">
            <a:extLst>
              <a:ext uri="{FF2B5EF4-FFF2-40B4-BE49-F238E27FC236}">
                <a16:creationId xmlns:a16="http://schemas.microsoft.com/office/drawing/2014/main" id="{74D09F58-C0B1-F836-DEAC-31483F3C2576}"/>
              </a:ext>
            </a:extLst>
          </p:cNvPr>
          <p:cNvSpPr/>
          <p:nvPr/>
        </p:nvSpPr>
        <p:spPr>
          <a:xfrm>
            <a:off x="4401880" y="-36150"/>
            <a:ext cx="7792688" cy="6894150"/>
          </a:xfrm>
          <a:prstGeom prst="rect">
            <a:avLst/>
          </a:prstGeom>
          <a:solidFill>
            <a:schemeClr val="bg1">
              <a:lumMod val="95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3" name="Google Shape;583;p26"/>
          <p:cNvCxnSpPr>
            <a:cxnSpLocks/>
          </p:cNvCxnSpPr>
          <p:nvPr/>
        </p:nvCxnSpPr>
        <p:spPr>
          <a:xfrm rot="-5400000">
            <a:off x="9485275" y="649640"/>
            <a:ext cx="800" cy="1987600"/>
          </a:xfrm>
          <a:prstGeom prst="bentConnector3">
            <a:avLst>
              <a:gd name="adj1" fmla="val 39687500"/>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 name="Rectangle 8">
            <a:extLst>
              <a:ext uri="{FF2B5EF4-FFF2-40B4-BE49-F238E27FC236}">
                <a16:creationId xmlns:a16="http://schemas.microsoft.com/office/drawing/2014/main" id="{1E375E25-0F18-53CC-E077-8AB2E9298C86}"/>
              </a:ext>
            </a:extLst>
          </p:cNvPr>
          <p:cNvSpPr/>
          <p:nvPr/>
        </p:nvSpPr>
        <p:spPr>
          <a:xfrm>
            <a:off x="-2727753" y="29352"/>
            <a:ext cx="7784777" cy="6894150"/>
          </a:xfrm>
          <a:prstGeom prst="rect">
            <a:avLst/>
          </a:prstGeom>
          <a:solidFill>
            <a:schemeClr val="accent2">
              <a:lumMod val="20000"/>
              <a:lumOff val="8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1" name="Google Shape;541;p26"/>
          <p:cNvGrpSpPr/>
          <p:nvPr/>
        </p:nvGrpSpPr>
        <p:grpSpPr>
          <a:xfrm>
            <a:off x="7153970" y="1452863"/>
            <a:ext cx="1950353" cy="4437867"/>
            <a:chOff x="3098059" y="1415364"/>
            <a:chExt cx="1462765" cy="2697699"/>
          </a:xfrm>
        </p:grpSpPr>
        <p:sp>
          <p:nvSpPr>
            <p:cNvPr id="542" name="Google Shape;542;p26"/>
            <p:cNvSpPr/>
            <p:nvPr/>
          </p:nvSpPr>
          <p:spPr>
            <a:xfrm>
              <a:off x="3098059" y="1848613"/>
              <a:ext cx="1456750" cy="2190091"/>
            </a:xfrm>
            <a:custGeom>
              <a:avLst/>
              <a:gdLst/>
              <a:ahLst/>
              <a:cxnLst/>
              <a:rect l="l" t="t" r="r" b="b"/>
              <a:pathLst>
                <a:path w="58270" h="94953" extrusionOk="0">
                  <a:moveTo>
                    <a:pt x="1" y="0"/>
                  </a:moveTo>
                  <a:lnTo>
                    <a:pt x="1" y="94952"/>
                  </a:lnTo>
                  <a:lnTo>
                    <a:pt x="58270" y="94952"/>
                  </a:lnTo>
                  <a:lnTo>
                    <a:pt x="58270" y="0"/>
                  </a:lnTo>
                  <a:close/>
                </a:path>
              </a:pathLst>
            </a:custGeom>
            <a:solidFill>
              <a:srgbClr val="69E7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6"/>
            <p:cNvSpPr/>
            <p:nvPr/>
          </p:nvSpPr>
          <p:spPr>
            <a:xfrm>
              <a:off x="3458038" y="1415364"/>
              <a:ext cx="725400" cy="654170"/>
            </a:xfrm>
            <a:custGeom>
              <a:avLst/>
              <a:gdLst/>
              <a:ahLst/>
              <a:cxnLst/>
              <a:rect l="l" t="t" r="r" b="b"/>
              <a:pathLst>
                <a:path w="29016" h="32089" extrusionOk="0">
                  <a:moveTo>
                    <a:pt x="14508" y="1"/>
                  </a:moveTo>
                  <a:cubicBezTo>
                    <a:pt x="13708" y="1"/>
                    <a:pt x="12907" y="209"/>
                    <a:pt x="12192" y="626"/>
                  </a:cubicBezTo>
                  <a:lnTo>
                    <a:pt x="2310" y="6329"/>
                  </a:lnTo>
                  <a:cubicBezTo>
                    <a:pt x="882" y="7151"/>
                    <a:pt x="0" y="8686"/>
                    <a:pt x="0" y="10341"/>
                  </a:cubicBezTo>
                  <a:lnTo>
                    <a:pt x="0" y="21748"/>
                  </a:lnTo>
                  <a:cubicBezTo>
                    <a:pt x="0" y="23403"/>
                    <a:pt x="882" y="24938"/>
                    <a:pt x="2310" y="25760"/>
                  </a:cubicBezTo>
                  <a:lnTo>
                    <a:pt x="12192" y="31463"/>
                  </a:lnTo>
                  <a:cubicBezTo>
                    <a:pt x="12907" y="31880"/>
                    <a:pt x="13708" y="32088"/>
                    <a:pt x="14508" y="32088"/>
                  </a:cubicBezTo>
                  <a:cubicBezTo>
                    <a:pt x="15309" y="32088"/>
                    <a:pt x="16110" y="31880"/>
                    <a:pt x="16824" y="31463"/>
                  </a:cubicBezTo>
                  <a:lnTo>
                    <a:pt x="26706" y="25760"/>
                  </a:lnTo>
                  <a:cubicBezTo>
                    <a:pt x="28135" y="24938"/>
                    <a:pt x="29016" y="23403"/>
                    <a:pt x="29016" y="21748"/>
                  </a:cubicBezTo>
                  <a:lnTo>
                    <a:pt x="29016" y="10341"/>
                  </a:lnTo>
                  <a:cubicBezTo>
                    <a:pt x="29016" y="8686"/>
                    <a:pt x="28135" y="7151"/>
                    <a:pt x="26706" y="6329"/>
                  </a:cubicBezTo>
                  <a:lnTo>
                    <a:pt x="16824" y="626"/>
                  </a:lnTo>
                  <a:cubicBezTo>
                    <a:pt x="16110" y="209"/>
                    <a:pt x="15309" y="1"/>
                    <a:pt x="14508" y="1"/>
                  </a:cubicBezTo>
                  <a:close/>
                </a:path>
              </a:pathLst>
            </a:custGeom>
            <a:solidFill>
              <a:srgbClr val="69E781"/>
            </a:solidFill>
            <a:ln w="372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a:off x="3659100" y="1646857"/>
              <a:ext cx="340573" cy="339271"/>
              <a:chOff x="2085450" y="842250"/>
              <a:chExt cx="483700" cy="481850"/>
            </a:xfrm>
          </p:grpSpPr>
          <p:sp>
            <p:nvSpPr>
              <p:cNvPr id="545" name="Google Shape;545;p26"/>
              <p:cNvSpPr/>
              <p:nvPr/>
            </p:nvSpPr>
            <p:spPr>
              <a:xfrm>
                <a:off x="2085525" y="926925"/>
                <a:ext cx="483625" cy="397175"/>
              </a:xfrm>
              <a:custGeom>
                <a:avLst/>
                <a:gdLst/>
                <a:ahLst/>
                <a:cxnLst/>
                <a:rect l="l" t="t" r="r" b="b"/>
                <a:pathLst>
                  <a:path w="19345" h="15887" extrusionOk="0">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46" name="Google Shape;546;p26"/>
              <p:cNvSpPr/>
              <p:nvPr/>
            </p:nvSpPr>
            <p:spPr>
              <a:xfrm>
                <a:off x="2085450" y="1151875"/>
                <a:ext cx="143650" cy="87575"/>
              </a:xfrm>
              <a:custGeom>
                <a:avLst/>
                <a:gdLst/>
                <a:ahLst/>
                <a:cxnLst/>
                <a:rect l="l" t="t" r="r" b="b"/>
                <a:pathLst>
                  <a:path w="5746" h="3503" extrusionOk="0">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47" name="Google Shape;547;p26"/>
              <p:cNvSpPr/>
              <p:nvPr/>
            </p:nvSpPr>
            <p:spPr>
              <a:xfrm>
                <a:off x="2274775" y="842250"/>
                <a:ext cx="294375" cy="197650"/>
              </a:xfrm>
              <a:custGeom>
                <a:avLst/>
                <a:gdLst/>
                <a:ahLst/>
                <a:cxnLst/>
                <a:rect l="l" t="t" r="r" b="b"/>
                <a:pathLst>
                  <a:path w="11775" h="7906" extrusionOk="0">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549" name="Google Shape;549;p26"/>
            <p:cNvSpPr txBox="1"/>
            <p:nvPr/>
          </p:nvSpPr>
          <p:spPr>
            <a:xfrm>
              <a:off x="3104024" y="2128264"/>
              <a:ext cx="1456800" cy="1832399"/>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 sz="2400" kern="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Kinh doanh theo lối tư bản</a:t>
              </a:r>
              <a:endParaRPr kumimoji="0" sz="2400" b="0" i="0" u="none" strike="noStrike" kern="0" cap="none" spc="0" normalizeH="0" baseline="0" noProof="0" dirty="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550" name="Google Shape;550;p26"/>
            <p:cNvSpPr/>
            <p:nvPr/>
          </p:nvSpPr>
          <p:spPr>
            <a:xfrm>
              <a:off x="3751625" y="3960663"/>
              <a:ext cx="152400" cy="152400"/>
            </a:xfrm>
            <a:prstGeom prst="ellipse">
              <a:avLst/>
            </a:prstGeom>
            <a:solidFill>
              <a:srgbClr val="69E781"/>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1" name="Google Shape;561;p26"/>
          <p:cNvGrpSpPr/>
          <p:nvPr/>
        </p:nvGrpSpPr>
        <p:grpSpPr>
          <a:xfrm>
            <a:off x="4407223" y="1452862"/>
            <a:ext cx="1953834" cy="4442669"/>
            <a:chOff x="1604550" y="1415363"/>
            <a:chExt cx="1465375" cy="2697700"/>
          </a:xfrm>
        </p:grpSpPr>
        <p:sp>
          <p:nvSpPr>
            <p:cNvPr id="562" name="Google Shape;562;p26"/>
            <p:cNvSpPr/>
            <p:nvPr/>
          </p:nvSpPr>
          <p:spPr>
            <a:xfrm>
              <a:off x="1604550" y="1848613"/>
              <a:ext cx="1465375" cy="2190091"/>
            </a:xfrm>
            <a:custGeom>
              <a:avLst/>
              <a:gdLst/>
              <a:ahLst/>
              <a:cxnLst/>
              <a:rect l="l" t="t" r="r" b="b"/>
              <a:pathLst>
                <a:path w="58615" h="94953" extrusionOk="0">
                  <a:moveTo>
                    <a:pt x="0" y="0"/>
                  </a:moveTo>
                  <a:lnTo>
                    <a:pt x="0" y="94952"/>
                  </a:lnTo>
                  <a:lnTo>
                    <a:pt x="58615" y="94952"/>
                  </a:lnTo>
                  <a:lnTo>
                    <a:pt x="58615" y="0"/>
                  </a:lnTo>
                  <a:close/>
                </a:path>
              </a:pathLst>
            </a:custGeom>
            <a:solidFill>
              <a:srgbClr val="5EB2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26"/>
            <p:cNvSpPr/>
            <p:nvPr/>
          </p:nvSpPr>
          <p:spPr>
            <a:xfrm>
              <a:off x="1960238" y="1415363"/>
              <a:ext cx="725700" cy="742345"/>
            </a:xfrm>
            <a:custGeom>
              <a:avLst/>
              <a:gdLst/>
              <a:ahLst/>
              <a:cxnLst/>
              <a:rect l="l" t="t" r="r" b="b"/>
              <a:pathLst>
                <a:path w="29028" h="32089" extrusionOk="0">
                  <a:moveTo>
                    <a:pt x="14514" y="1"/>
                  </a:moveTo>
                  <a:cubicBezTo>
                    <a:pt x="13713" y="1"/>
                    <a:pt x="12913" y="209"/>
                    <a:pt x="12192" y="626"/>
                  </a:cubicBezTo>
                  <a:lnTo>
                    <a:pt x="2322" y="6329"/>
                  </a:lnTo>
                  <a:cubicBezTo>
                    <a:pt x="881" y="7151"/>
                    <a:pt x="0" y="8686"/>
                    <a:pt x="0" y="10341"/>
                  </a:cubicBezTo>
                  <a:lnTo>
                    <a:pt x="0" y="21748"/>
                  </a:lnTo>
                  <a:cubicBezTo>
                    <a:pt x="0" y="23403"/>
                    <a:pt x="881" y="24938"/>
                    <a:pt x="2322" y="25760"/>
                  </a:cubicBezTo>
                  <a:lnTo>
                    <a:pt x="12192" y="31463"/>
                  </a:lnTo>
                  <a:cubicBezTo>
                    <a:pt x="12913" y="31880"/>
                    <a:pt x="13713" y="32088"/>
                    <a:pt x="14514" y="32088"/>
                  </a:cubicBezTo>
                  <a:cubicBezTo>
                    <a:pt x="15315" y="32088"/>
                    <a:pt x="16115" y="31880"/>
                    <a:pt x="16836" y="31463"/>
                  </a:cubicBezTo>
                  <a:lnTo>
                    <a:pt x="26706" y="25760"/>
                  </a:lnTo>
                  <a:cubicBezTo>
                    <a:pt x="28147" y="24938"/>
                    <a:pt x="29028" y="23403"/>
                    <a:pt x="29028" y="21748"/>
                  </a:cubicBezTo>
                  <a:lnTo>
                    <a:pt x="29028" y="10341"/>
                  </a:lnTo>
                  <a:cubicBezTo>
                    <a:pt x="29028" y="8686"/>
                    <a:pt x="28147" y="7151"/>
                    <a:pt x="26706" y="6329"/>
                  </a:cubicBezTo>
                  <a:lnTo>
                    <a:pt x="16836" y="626"/>
                  </a:lnTo>
                  <a:cubicBezTo>
                    <a:pt x="16115" y="209"/>
                    <a:pt x="15315" y="1"/>
                    <a:pt x="14514" y="1"/>
                  </a:cubicBezTo>
                  <a:close/>
                </a:path>
              </a:pathLst>
            </a:custGeom>
            <a:solidFill>
              <a:srgbClr val="5EB2FC"/>
            </a:solidFill>
            <a:ln w="372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64" name="Google Shape;564;p26"/>
            <p:cNvGrpSpPr/>
            <p:nvPr/>
          </p:nvGrpSpPr>
          <p:grpSpPr>
            <a:xfrm>
              <a:off x="2174016" y="1646853"/>
              <a:ext cx="298169" cy="339253"/>
              <a:chOff x="1529350" y="258825"/>
              <a:chExt cx="423475" cy="481825"/>
            </a:xfrm>
          </p:grpSpPr>
          <p:sp>
            <p:nvSpPr>
              <p:cNvPr id="565" name="Google Shape;565;p26"/>
              <p:cNvSpPr/>
              <p:nvPr/>
            </p:nvSpPr>
            <p:spPr>
              <a:xfrm>
                <a:off x="1585800" y="258825"/>
                <a:ext cx="310650" cy="430550"/>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66" name="Google Shape;566;p26"/>
              <p:cNvSpPr/>
              <p:nvPr/>
            </p:nvSpPr>
            <p:spPr>
              <a:xfrm>
                <a:off x="1529350" y="583200"/>
                <a:ext cx="423475" cy="157450"/>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568" name="Google Shape;568;p26"/>
            <p:cNvSpPr txBox="1"/>
            <p:nvPr/>
          </p:nvSpPr>
          <p:spPr>
            <a:xfrm>
              <a:off x="1628287" y="2405753"/>
              <a:ext cx="1417901" cy="1384906"/>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 sz="2800" kern="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Chủ đất</a:t>
              </a:r>
              <a:endParaRPr kumimoji="0" sz="2800" b="0" i="0" u="none" strike="noStrike" kern="0" cap="none" spc="0" normalizeH="0" baseline="0" noProof="0" dirty="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569" name="Google Shape;569;p26"/>
            <p:cNvSpPr/>
            <p:nvPr/>
          </p:nvSpPr>
          <p:spPr>
            <a:xfrm>
              <a:off x="2261038" y="3960663"/>
              <a:ext cx="152400" cy="152400"/>
            </a:xfrm>
            <a:prstGeom prst="ellipse">
              <a:avLst/>
            </a:prstGeom>
            <a:solidFill>
              <a:srgbClr val="5EB2FC"/>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0" name="Google Shape;570;p26"/>
          <p:cNvGrpSpPr/>
          <p:nvPr/>
        </p:nvGrpSpPr>
        <p:grpSpPr>
          <a:xfrm>
            <a:off x="9897236" y="1452862"/>
            <a:ext cx="1949712" cy="4437868"/>
            <a:chOff x="4585756" y="1415363"/>
            <a:chExt cx="1462284" cy="3328401"/>
          </a:xfrm>
          <a:solidFill>
            <a:schemeClr val="accent6">
              <a:lumMod val="20000"/>
              <a:lumOff val="80000"/>
            </a:schemeClr>
          </a:solidFill>
        </p:grpSpPr>
        <p:sp>
          <p:nvSpPr>
            <p:cNvPr id="571" name="Google Shape;571;p26"/>
            <p:cNvSpPr/>
            <p:nvPr/>
          </p:nvSpPr>
          <p:spPr>
            <a:xfrm>
              <a:off x="4585756" y="1848613"/>
              <a:ext cx="1456750" cy="2802207"/>
            </a:xfrm>
            <a:custGeom>
              <a:avLst/>
              <a:gdLst/>
              <a:ahLst/>
              <a:cxnLst/>
              <a:rect l="l" t="t" r="r" b="b"/>
              <a:pathLst>
                <a:path w="58270" h="94953" extrusionOk="0">
                  <a:moveTo>
                    <a:pt x="0" y="0"/>
                  </a:moveTo>
                  <a:lnTo>
                    <a:pt x="0" y="94952"/>
                  </a:lnTo>
                  <a:lnTo>
                    <a:pt x="58270" y="94952"/>
                  </a:lnTo>
                  <a:lnTo>
                    <a:pt x="58270"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6"/>
            <p:cNvSpPr/>
            <p:nvPr/>
          </p:nvSpPr>
          <p:spPr>
            <a:xfrm>
              <a:off x="4955538" y="1415363"/>
              <a:ext cx="725725" cy="802225"/>
            </a:xfrm>
            <a:custGeom>
              <a:avLst/>
              <a:gdLst/>
              <a:ahLst/>
              <a:cxnLst/>
              <a:rect l="l" t="t" r="r" b="b"/>
              <a:pathLst>
                <a:path w="29029" h="32089" extrusionOk="0">
                  <a:moveTo>
                    <a:pt x="14515" y="1"/>
                  </a:moveTo>
                  <a:cubicBezTo>
                    <a:pt x="13714" y="1"/>
                    <a:pt x="12913" y="209"/>
                    <a:pt x="12193" y="626"/>
                  </a:cubicBezTo>
                  <a:lnTo>
                    <a:pt x="2323" y="6329"/>
                  </a:lnTo>
                  <a:cubicBezTo>
                    <a:pt x="882" y="7151"/>
                    <a:pt x="1" y="8686"/>
                    <a:pt x="1" y="10341"/>
                  </a:cubicBezTo>
                  <a:lnTo>
                    <a:pt x="1" y="21748"/>
                  </a:lnTo>
                  <a:cubicBezTo>
                    <a:pt x="1" y="23403"/>
                    <a:pt x="882" y="24938"/>
                    <a:pt x="2323" y="25760"/>
                  </a:cubicBezTo>
                  <a:lnTo>
                    <a:pt x="12193" y="31463"/>
                  </a:lnTo>
                  <a:cubicBezTo>
                    <a:pt x="12913" y="31880"/>
                    <a:pt x="13714" y="32088"/>
                    <a:pt x="14515" y="32088"/>
                  </a:cubicBezTo>
                  <a:cubicBezTo>
                    <a:pt x="15315" y="32088"/>
                    <a:pt x="16116" y="31880"/>
                    <a:pt x="16836" y="31463"/>
                  </a:cubicBezTo>
                  <a:lnTo>
                    <a:pt x="26707" y="25760"/>
                  </a:lnTo>
                  <a:cubicBezTo>
                    <a:pt x="28147" y="24938"/>
                    <a:pt x="29028" y="23403"/>
                    <a:pt x="29028" y="21748"/>
                  </a:cubicBezTo>
                  <a:lnTo>
                    <a:pt x="29028" y="10341"/>
                  </a:lnTo>
                  <a:cubicBezTo>
                    <a:pt x="29028" y="8686"/>
                    <a:pt x="28147" y="7151"/>
                    <a:pt x="26707" y="6329"/>
                  </a:cubicBezTo>
                  <a:lnTo>
                    <a:pt x="16836" y="626"/>
                  </a:lnTo>
                  <a:cubicBezTo>
                    <a:pt x="16116" y="209"/>
                    <a:pt x="15315" y="1"/>
                    <a:pt x="14515" y="1"/>
                  </a:cubicBezTo>
                  <a:close/>
                </a:path>
              </a:pathLst>
            </a:custGeom>
            <a:grpFill/>
            <a:ln w="372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73" name="Google Shape;573;p26"/>
            <p:cNvGrpSpPr/>
            <p:nvPr/>
          </p:nvGrpSpPr>
          <p:grpSpPr>
            <a:xfrm>
              <a:off x="5148615" y="1646852"/>
              <a:ext cx="343442" cy="339288"/>
              <a:chOff x="3858100" y="1435075"/>
              <a:chExt cx="487775" cy="481875"/>
            </a:xfrm>
            <a:grpFill/>
          </p:grpSpPr>
          <p:sp>
            <p:nvSpPr>
              <p:cNvPr id="574" name="Google Shape;574;p26"/>
              <p:cNvSpPr/>
              <p:nvPr/>
            </p:nvSpPr>
            <p:spPr>
              <a:xfrm>
                <a:off x="3858100" y="1868750"/>
                <a:ext cx="55575" cy="48200"/>
              </a:xfrm>
              <a:custGeom>
                <a:avLst/>
                <a:gdLst/>
                <a:ahLst/>
                <a:cxnLst/>
                <a:rect l="l" t="t" r="r" b="b"/>
                <a:pathLst>
                  <a:path w="2223" h="1928" extrusionOk="0">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75" name="Google Shape;575;p26"/>
              <p:cNvSpPr/>
              <p:nvPr/>
            </p:nvSpPr>
            <p:spPr>
              <a:xfrm>
                <a:off x="3917950" y="1808500"/>
                <a:ext cx="60350" cy="48525"/>
              </a:xfrm>
              <a:custGeom>
                <a:avLst/>
                <a:gdLst/>
                <a:ahLst/>
                <a:cxnLst/>
                <a:rect l="l" t="t" r="r" b="b"/>
                <a:pathLst>
                  <a:path w="2414" h="1941" extrusionOk="0">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76" name="Google Shape;576;p26"/>
              <p:cNvSpPr/>
              <p:nvPr/>
            </p:nvSpPr>
            <p:spPr>
              <a:xfrm>
                <a:off x="3876450" y="1435075"/>
                <a:ext cx="450375" cy="251250"/>
              </a:xfrm>
              <a:custGeom>
                <a:avLst/>
                <a:gdLst/>
                <a:ahLst/>
                <a:cxnLst/>
                <a:rect l="l" t="t" r="r" b="b"/>
                <a:pathLst>
                  <a:path w="18015" h="10050" extrusionOk="0">
                    <a:moveTo>
                      <a:pt x="18014" y="1"/>
                    </a:moveTo>
                    <a:lnTo>
                      <a:pt x="561" y="4762"/>
                    </a:lnTo>
                    <a:cubicBezTo>
                      <a:pt x="121" y="4882"/>
                      <a:pt x="1" y="5448"/>
                      <a:pt x="350" y="5740"/>
                    </a:cubicBezTo>
                    <a:lnTo>
                      <a:pt x="5584" y="10049"/>
                    </a:lnTo>
                    <a:lnTo>
                      <a:pt x="18014"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77" name="Google Shape;577;p26"/>
              <p:cNvSpPr/>
              <p:nvPr/>
            </p:nvSpPr>
            <p:spPr>
              <a:xfrm>
                <a:off x="4094925" y="1456025"/>
                <a:ext cx="250950" cy="445250"/>
              </a:xfrm>
              <a:custGeom>
                <a:avLst/>
                <a:gdLst/>
                <a:ahLst/>
                <a:cxnLst/>
                <a:rect l="l" t="t" r="r" b="b"/>
                <a:pathLst>
                  <a:path w="10038" h="17810" extrusionOk="0">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78" name="Google Shape;578;p26"/>
              <p:cNvSpPr/>
              <p:nvPr/>
            </p:nvSpPr>
            <p:spPr>
              <a:xfrm>
                <a:off x="3993575" y="1542825"/>
                <a:ext cx="245025" cy="242525"/>
              </a:xfrm>
              <a:custGeom>
                <a:avLst/>
                <a:gdLst/>
                <a:ahLst/>
                <a:cxnLst/>
                <a:rect l="l" t="t" r="r" b="b"/>
                <a:pathLst>
                  <a:path w="9801" h="9701" extrusionOk="0">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580" name="Google Shape;580;p26"/>
            <p:cNvSpPr txBox="1"/>
            <p:nvPr/>
          </p:nvSpPr>
          <p:spPr>
            <a:xfrm>
              <a:off x="4591240" y="2617355"/>
              <a:ext cx="1456800" cy="1920627"/>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Tầng lớp quý tộc mới</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endParaRPr>
            </a:p>
          </p:txBody>
        </p:sp>
        <p:sp>
          <p:nvSpPr>
            <p:cNvPr id="581" name="Google Shape;581;p26"/>
            <p:cNvSpPr/>
            <p:nvPr/>
          </p:nvSpPr>
          <p:spPr>
            <a:xfrm>
              <a:off x="5198978" y="4591364"/>
              <a:ext cx="152400" cy="152400"/>
            </a:xfrm>
            <a:prstGeom prst="ellipse">
              <a:avLst/>
            </a:prstGeom>
            <a:grp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582" name="Google Shape;582;p26"/>
          <p:cNvCxnSpPr>
            <a:cxnSpLocks/>
            <a:stCxn id="569" idx="4"/>
            <a:endCxn id="550" idx="4"/>
          </p:cNvCxnSpPr>
          <p:nvPr/>
        </p:nvCxnSpPr>
        <p:spPr>
          <a:xfrm rot="5400000" flipH="1" flipV="1">
            <a:off x="6753165" y="4521706"/>
            <a:ext cx="4801" cy="2742850"/>
          </a:xfrm>
          <a:prstGeom prst="bentConnector3">
            <a:avLst>
              <a:gd name="adj1" fmla="val -4761508"/>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7" name="TextBox 46">
            <a:extLst>
              <a:ext uri="{FF2B5EF4-FFF2-40B4-BE49-F238E27FC236}">
                <a16:creationId xmlns:a16="http://schemas.microsoft.com/office/drawing/2014/main" id="{1B0028B6-F814-454B-8450-980BA76EEABD}"/>
              </a:ext>
            </a:extLst>
          </p:cNvPr>
          <p:cNvSpPr txBox="1"/>
          <p:nvPr/>
        </p:nvSpPr>
        <p:spPr>
          <a:xfrm>
            <a:off x="626646" y="123974"/>
            <a:ext cx="69859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1. Cách mạng tư sản Anh.</a:t>
            </a:r>
            <a:endPar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DBDF9CB0-C6F2-B93E-B2EE-07C329E1CC0D}"/>
              </a:ext>
            </a:extLst>
          </p:cNvPr>
          <p:cNvSpPr txBox="1"/>
          <p:nvPr/>
        </p:nvSpPr>
        <p:spPr>
          <a:xfrm>
            <a:off x="401447" y="938321"/>
            <a:ext cx="69859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00B0F0"/>
                </a:solidFill>
                <a:latin typeface="Times New Roman" panose="02020603050405020304" pitchFamily="18" charset="0"/>
                <a:cs typeface="Times New Roman" panose="02020603050405020304" pitchFamily="18" charset="0"/>
              </a:rPr>
              <a:t>a. Nguyên nhân</a:t>
            </a: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3" name="Speech Bubble: Rectangle with Corners Rounded 2">
            <a:extLst>
              <a:ext uri="{FF2B5EF4-FFF2-40B4-BE49-F238E27FC236}">
                <a16:creationId xmlns:a16="http://schemas.microsoft.com/office/drawing/2014/main" id="{902EEF70-134A-AF83-C036-AFB4D349C80B}"/>
              </a:ext>
            </a:extLst>
          </p:cNvPr>
          <p:cNvSpPr/>
          <p:nvPr/>
        </p:nvSpPr>
        <p:spPr>
          <a:xfrm>
            <a:off x="90102" y="1879449"/>
            <a:ext cx="4029531" cy="3485135"/>
          </a:xfrm>
          <a:prstGeom prst="wedgeRoundRectCallout">
            <a:avLst>
              <a:gd name="adj1" fmla="val 53533"/>
              <a:gd name="adj2" fmla="val 6250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rgbClr val="0070C0"/>
                </a:solidFill>
                <a:latin typeface="Times New Roman" panose="02020603050405020304" pitchFamily="18" charset="0"/>
                <a:cs typeface="Times New Roman" panose="02020603050405020304" pitchFamily="18" charset="0"/>
              </a:rPr>
              <a:t>TRÒ CHƠI: BẠN SẼ LÀ AI?</a:t>
            </a:r>
          </a:p>
          <a:p>
            <a:pPr algn="ctr"/>
            <a:r>
              <a:rPr lang="en-US" sz="2800">
                <a:solidFill>
                  <a:srgbClr val="0070C0"/>
                </a:solidFill>
                <a:latin typeface="Times New Roman" panose="02020603050405020304" pitchFamily="18" charset="0"/>
                <a:cs typeface="Times New Roman" panose="02020603050405020304" pitchFamily="18" charset="0"/>
              </a:rPr>
              <a:t>Nếu bạn là chủ đất chuyển sang kinh doanh theo lối tư bản, bạn sẽ trở thành gì?</a:t>
            </a:r>
          </a:p>
        </p:txBody>
      </p:sp>
      <p:sp>
        <p:nvSpPr>
          <p:cNvPr id="7" name="Freeform: Shape 6">
            <a:extLst>
              <a:ext uri="{FF2B5EF4-FFF2-40B4-BE49-F238E27FC236}">
                <a16:creationId xmlns:a16="http://schemas.microsoft.com/office/drawing/2014/main" id="{42C9B205-9BD8-8650-369B-D35C1F3BABFE}"/>
              </a:ext>
            </a:extLst>
          </p:cNvPr>
          <p:cNvSpPr/>
          <p:nvPr/>
        </p:nvSpPr>
        <p:spPr>
          <a:xfrm>
            <a:off x="0" y="-36150"/>
            <a:ext cx="12192000" cy="843468"/>
          </a:xfrm>
          <a:custGeom>
            <a:avLst/>
            <a:gdLst>
              <a:gd name="connsiteX0" fmla="*/ 368302 w 12542492"/>
              <a:gd name="connsiteY0" fmla="*/ 17460 h 823761"/>
              <a:gd name="connsiteX1" fmla="*/ 612426 w 12542492"/>
              <a:gd name="connsiteY1" fmla="*/ 17460 h 823761"/>
              <a:gd name="connsiteX2" fmla="*/ 575434 w 12542492"/>
              <a:gd name="connsiteY2" fmla="*/ 28943 h 823761"/>
              <a:gd name="connsiteX3" fmla="*/ 350492 w 12542492"/>
              <a:gd name="connsiteY3" fmla="*/ 368302 h 823761"/>
              <a:gd name="connsiteX4" fmla="*/ 350492 w 12542492"/>
              <a:gd name="connsiteY4" fmla="*/ 437999 h 823761"/>
              <a:gd name="connsiteX5" fmla="*/ 718794 w 12542492"/>
              <a:gd name="connsiteY5" fmla="*/ 806301 h 823761"/>
              <a:gd name="connsiteX6" fmla="*/ 11930066 w 12542492"/>
              <a:gd name="connsiteY6" fmla="*/ 806301 h 823761"/>
              <a:gd name="connsiteX7" fmla="*/ 11897924 w 12542492"/>
              <a:gd name="connsiteY7" fmla="*/ 816278 h 823761"/>
              <a:gd name="connsiteX8" fmla="*/ 11823698 w 12542492"/>
              <a:gd name="connsiteY8" fmla="*/ 823761 h 823761"/>
              <a:gd name="connsiteX9" fmla="*/ 368302 w 12542492"/>
              <a:gd name="connsiteY9" fmla="*/ 823761 h 823761"/>
              <a:gd name="connsiteX10" fmla="*/ 0 w 12542492"/>
              <a:gd name="connsiteY10" fmla="*/ 455459 h 823761"/>
              <a:gd name="connsiteX11" fmla="*/ 0 w 12542492"/>
              <a:gd name="connsiteY11" fmla="*/ 385762 h 823761"/>
              <a:gd name="connsiteX12" fmla="*/ 368302 w 12542492"/>
              <a:gd name="connsiteY12" fmla="*/ 17460 h 823761"/>
              <a:gd name="connsiteX13" fmla="*/ 718794 w 12542492"/>
              <a:gd name="connsiteY13" fmla="*/ 0 h 823761"/>
              <a:gd name="connsiteX14" fmla="*/ 12174190 w 12542492"/>
              <a:gd name="connsiteY14" fmla="*/ 0 h 823761"/>
              <a:gd name="connsiteX15" fmla="*/ 12542492 w 12542492"/>
              <a:gd name="connsiteY15" fmla="*/ 368302 h 823761"/>
              <a:gd name="connsiteX16" fmla="*/ 12542492 w 12542492"/>
              <a:gd name="connsiteY16" fmla="*/ 437999 h 823761"/>
              <a:gd name="connsiteX17" fmla="*/ 12174190 w 12542492"/>
              <a:gd name="connsiteY17" fmla="*/ 806301 h 823761"/>
              <a:gd name="connsiteX18" fmla="*/ 11930066 w 12542492"/>
              <a:gd name="connsiteY18" fmla="*/ 806301 h 823761"/>
              <a:gd name="connsiteX19" fmla="*/ 11967058 w 12542492"/>
              <a:gd name="connsiteY19" fmla="*/ 794818 h 823761"/>
              <a:gd name="connsiteX20" fmla="*/ 12192000 w 12542492"/>
              <a:gd name="connsiteY20" fmla="*/ 455459 h 823761"/>
              <a:gd name="connsiteX21" fmla="*/ 12192000 w 12542492"/>
              <a:gd name="connsiteY21" fmla="*/ 385762 h 823761"/>
              <a:gd name="connsiteX22" fmla="*/ 11823698 w 12542492"/>
              <a:gd name="connsiteY22" fmla="*/ 17460 h 823761"/>
              <a:gd name="connsiteX23" fmla="*/ 612426 w 12542492"/>
              <a:gd name="connsiteY23" fmla="*/ 17460 h 823761"/>
              <a:gd name="connsiteX24" fmla="*/ 644568 w 12542492"/>
              <a:gd name="connsiteY24" fmla="*/ 7483 h 823761"/>
              <a:gd name="connsiteX25" fmla="*/ 718794 w 12542492"/>
              <a:gd name="connsiteY25" fmla="*/ 0 h 82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542492" h="823761">
                <a:moveTo>
                  <a:pt x="368302" y="17460"/>
                </a:moveTo>
                <a:lnTo>
                  <a:pt x="612426" y="17460"/>
                </a:lnTo>
                <a:lnTo>
                  <a:pt x="575434" y="28943"/>
                </a:lnTo>
                <a:cubicBezTo>
                  <a:pt x="443245" y="84854"/>
                  <a:pt x="350492" y="215746"/>
                  <a:pt x="350492" y="368302"/>
                </a:cubicBezTo>
                <a:lnTo>
                  <a:pt x="350492" y="437999"/>
                </a:lnTo>
                <a:cubicBezTo>
                  <a:pt x="350492" y="641407"/>
                  <a:pt x="515386" y="806301"/>
                  <a:pt x="718794" y="806301"/>
                </a:cubicBezTo>
                <a:lnTo>
                  <a:pt x="11930066" y="806301"/>
                </a:lnTo>
                <a:lnTo>
                  <a:pt x="11897924" y="816278"/>
                </a:lnTo>
                <a:cubicBezTo>
                  <a:pt x="11873948" y="821185"/>
                  <a:pt x="11849124" y="823761"/>
                  <a:pt x="11823698" y="823761"/>
                </a:cubicBezTo>
                <a:lnTo>
                  <a:pt x="368302" y="823761"/>
                </a:lnTo>
                <a:cubicBezTo>
                  <a:pt x="164894" y="823761"/>
                  <a:pt x="0" y="658867"/>
                  <a:pt x="0" y="455459"/>
                </a:cubicBezTo>
                <a:lnTo>
                  <a:pt x="0" y="385762"/>
                </a:lnTo>
                <a:cubicBezTo>
                  <a:pt x="0" y="182354"/>
                  <a:pt x="164894" y="17460"/>
                  <a:pt x="368302" y="17460"/>
                </a:cubicBezTo>
                <a:close/>
                <a:moveTo>
                  <a:pt x="718794" y="0"/>
                </a:moveTo>
                <a:lnTo>
                  <a:pt x="12174190" y="0"/>
                </a:lnTo>
                <a:cubicBezTo>
                  <a:pt x="12377598" y="0"/>
                  <a:pt x="12542492" y="164894"/>
                  <a:pt x="12542492" y="368302"/>
                </a:cubicBezTo>
                <a:lnTo>
                  <a:pt x="12542492" y="437999"/>
                </a:lnTo>
                <a:cubicBezTo>
                  <a:pt x="12542492" y="641407"/>
                  <a:pt x="12377598" y="806301"/>
                  <a:pt x="12174190" y="806301"/>
                </a:cubicBezTo>
                <a:lnTo>
                  <a:pt x="11930066" y="806301"/>
                </a:lnTo>
                <a:lnTo>
                  <a:pt x="11967058" y="794818"/>
                </a:lnTo>
                <a:cubicBezTo>
                  <a:pt x="12099247" y="738907"/>
                  <a:pt x="12192000" y="608015"/>
                  <a:pt x="12192000" y="455459"/>
                </a:cubicBezTo>
                <a:lnTo>
                  <a:pt x="12192000" y="385762"/>
                </a:lnTo>
                <a:cubicBezTo>
                  <a:pt x="12192000" y="182354"/>
                  <a:pt x="12027106" y="17460"/>
                  <a:pt x="11823698" y="17460"/>
                </a:cubicBezTo>
                <a:lnTo>
                  <a:pt x="612426" y="17460"/>
                </a:lnTo>
                <a:lnTo>
                  <a:pt x="644568" y="7483"/>
                </a:lnTo>
                <a:cubicBezTo>
                  <a:pt x="668544" y="2576"/>
                  <a:pt x="693368" y="0"/>
                  <a:pt x="718794"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46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1"/>
                                        </p:tgtEl>
                                        <p:attrNameLst>
                                          <p:attrName>style.visibility</p:attrName>
                                        </p:attrNameLst>
                                      </p:cBhvr>
                                      <p:to>
                                        <p:strVal val="visible"/>
                                      </p:to>
                                    </p:set>
                                    <p:anim calcmode="lin" valueType="num">
                                      <p:cBhvr additive="base">
                                        <p:cTn id="7" dur="500" fill="hold"/>
                                        <p:tgtEl>
                                          <p:spTgt spid="541"/>
                                        </p:tgtEl>
                                        <p:attrNameLst>
                                          <p:attrName>ppt_x</p:attrName>
                                        </p:attrNameLst>
                                      </p:cBhvr>
                                      <p:tavLst>
                                        <p:tav tm="0">
                                          <p:val>
                                            <p:strVal val="#ppt_x"/>
                                          </p:val>
                                        </p:tav>
                                        <p:tav tm="100000">
                                          <p:val>
                                            <p:strVal val="#ppt_x"/>
                                          </p:val>
                                        </p:tav>
                                      </p:tavLst>
                                    </p:anim>
                                    <p:anim calcmode="lin" valueType="num">
                                      <p:cBhvr additive="base">
                                        <p:cTn id="8" dur="500" fill="hold"/>
                                        <p:tgtEl>
                                          <p:spTgt spid="5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61"/>
                                        </p:tgtEl>
                                        <p:attrNameLst>
                                          <p:attrName>style.visibility</p:attrName>
                                        </p:attrNameLst>
                                      </p:cBhvr>
                                      <p:to>
                                        <p:strVal val="visible"/>
                                      </p:to>
                                    </p:set>
                                    <p:anim calcmode="lin" valueType="num">
                                      <p:cBhvr additive="base">
                                        <p:cTn id="11" dur="500" fill="hold"/>
                                        <p:tgtEl>
                                          <p:spTgt spid="561"/>
                                        </p:tgtEl>
                                        <p:attrNameLst>
                                          <p:attrName>ppt_x</p:attrName>
                                        </p:attrNameLst>
                                      </p:cBhvr>
                                      <p:tavLst>
                                        <p:tav tm="0">
                                          <p:val>
                                            <p:strVal val="#ppt_x"/>
                                          </p:val>
                                        </p:tav>
                                        <p:tav tm="100000">
                                          <p:val>
                                            <p:strVal val="#ppt_x"/>
                                          </p:val>
                                        </p:tav>
                                      </p:tavLst>
                                    </p:anim>
                                    <p:anim calcmode="lin" valueType="num">
                                      <p:cBhvr additive="base">
                                        <p:cTn id="12" dur="500" fill="hold"/>
                                        <p:tgtEl>
                                          <p:spTgt spid="56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82"/>
                                        </p:tgtEl>
                                        <p:attrNameLst>
                                          <p:attrName>style.visibility</p:attrName>
                                        </p:attrNameLst>
                                      </p:cBhvr>
                                      <p:to>
                                        <p:strVal val="visible"/>
                                      </p:to>
                                    </p:set>
                                    <p:anim calcmode="lin" valueType="num">
                                      <p:cBhvr additive="base">
                                        <p:cTn id="15" dur="500" fill="hold"/>
                                        <p:tgtEl>
                                          <p:spTgt spid="582"/>
                                        </p:tgtEl>
                                        <p:attrNameLst>
                                          <p:attrName>ppt_x</p:attrName>
                                        </p:attrNameLst>
                                      </p:cBhvr>
                                      <p:tavLst>
                                        <p:tav tm="0">
                                          <p:val>
                                            <p:strVal val="#ppt_x"/>
                                          </p:val>
                                        </p:tav>
                                        <p:tav tm="100000">
                                          <p:val>
                                            <p:strVal val="#ppt_x"/>
                                          </p:val>
                                        </p:tav>
                                      </p:tavLst>
                                    </p:anim>
                                    <p:anim calcmode="lin" valueType="num">
                                      <p:cBhvr additive="base">
                                        <p:cTn id="16" dur="500" fill="hold"/>
                                        <p:tgtEl>
                                          <p:spTgt spid="58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70"/>
                                        </p:tgtEl>
                                        <p:attrNameLst>
                                          <p:attrName>style.visibility</p:attrName>
                                        </p:attrNameLst>
                                      </p:cBhvr>
                                      <p:to>
                                        <p:strVal val="visible"/>
                                      </p:to>
                                    </p:set>
                                    <p:anim calcmode="lin" valueType="num">
                                      <p:cBhvr additive="base">
                                        <p:cTn id="19" dur="500" fill="hold"/>
                                        <p:tgtEl>
                                          <p:spTgt spid="570"/>
                                        </p:tgtEl>
                                        <p:attrNameLst>
                                          <p:attrName>ppt_x</p:attrName>
                                        </p:attrNameLst>
                                      </p:cBhvr>
                                      <p:tavLst>
                                        <p:tav tm="0">
                                          <p:val>
                                            <p:strVal val="#ppt_x"/>
                                          </p:val>
                                        </p:tav>
                                        <p:tav tm="100000">
                                          <p:val>
                                            <p:strVal val="#ppt_x"/>
                                          </p:val>
                                        </p:tav>
                                      </p:tavLst>
                                    </p:anim>
                                    <p:anim calcmode="lin" valueType="num">
                                      <p:cBhvr additive="base">
                                        <p:cTn id="20" dur="500" fill="hold"/>
                                        <p:tgtEl>
                                          <p:spTgt spid="57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83"/>
                                        </p:tgtEl>
                                        <p:attrNameLst>
                                          <p:attrName>style.visibility</p:attrName>
                                        </p:attrNameLst>
                                      </p:cBhvr>
                                      <p:to>
                                        <p:strVal val="visible"/>
                                      </p:to>
                                    </p:set>
                                    <p:anim calcmode="lin" valueType="num">
                                      <p:cBhvr additive="base">
                                        <p:cTn id="25" dur="500" fill="hold"/>
                                        <p:tgtEl>
                                          <p:spTgt spid="583"/>
                                        </p:tgtEl>
                                        <p:attrNameLst>
                                          <p:attrName>ppt_x</p:attrName>
                                        </p:attrNameLst>
                                      </p:cBhvr>
                                      <p:tavLst>
                                        <p:tav tm="0">
                                          <p:val>
                                            <p:strVal val="#ppt_x"/>
                                          </p:val>
                                        </p:tav>
                                        <p:tav tm="100000">
                                          <p:val>
                                            <p:strVal val="#ppt_x"/>
                                          </p:val>
                                        </p:tav>
                                      </p:tavLst>
                                    </p:anim>
                                    <p:anim calcmode="lin" valueType="num">
                                      <p:cBhvr additive="base">
                                        <p:cTn id="26" dur="500" fill="hold"/>
                                        <p:tgtEl>
                                          <p:spTgt spid="5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id="{7341C1C1-637F-4C2B-8A8D-2ED3CD16A99B}"/>
                </a:ext>
              </a:extLst>
            </p:cNvPr>
            <p:cNvSpPr/>
            <p:nvPr/>
          </p:nvSpPr>
          <p:spPr>
            <a:xfrm>
              <a:off x="1122402" y="159205"/>
              <a:ext cx="786463" cy="678995"/>
            </a:xfrm>
            <a:prstGeom prst="diamon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Freeform: Shape 9">
              <a:extLst>
                <a:ext uri="{FF2B5EF4-FFF2-40B4-BE49-F238E27FC236}">
                  <a16:creationId xmlns:a16="http://schemas.microsoft.com/office/drawing/2014/main"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TextBox 10">
              <a:extLst>
                <a:ext uri="{FF2B5EF4-FFF2-40B4-BE49-F238E27FC236}">
                  <a16:creationId xmlns:a16="http://schemas.microsoft.com/office/drawing/2014/main"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Nguyên nhân </a:t>
              </a:r>
            </a:p>
          </p:txBody>
        </p:sp>
        <p:sp>
          <p:nvSpPr>
            <p:cNvPr id="12" name="TextBox 11">
              <a:extLst>
                <a:ext uri="{FF2B5EF4-FFF2-40B4-BE49-F238E27FC236}">
                  <a16:creationId xmlns:a16="http://schemas.microsoft.com/office/drawing/2014/main" id="{4ABC5104-040B-42E9-98DC-A2BA6C49CC68}"/>
                </a:ext>
              </a:extLst>
            </p:cNvPr>
            <p:cNvSpPr txBox="1"/>
            <p:nvPr/>
          </p:nvSpPr>
          <p:spPr>
            <a:xfrm>
              <a:off x="1238469" y="259015"/>
              <a:ext cx="55432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Times New Roman" panose="02020603050405020304" pitchFamily="18" charset="0"/>
                  <a:cs typeface="Times New Roman" panose="02020603050405020304" pitchFamily="18" charset="0"/>
                </a:rPr>
                <a:t>a</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3" name="Speech Bubble: Rectangle with Corners Rounded 2">
            <a:extLst>
              <a:ext uri="{FF2B5EF4-FFF2-40B4-BE49-F238E27FC236}">
                <a16:creationId xmlns:a16="http://schemas.microsoft.com/office/drawing/2014/main" id="{7514B07D-5BFE-48F2-8563-3A31F58EFEF2}"/>
              </a:ext>
            </a:extLst>
          </p:cNvPr>
          <p:cNvSpPr/>
          <p:nvPr/>
        </p:nvSpPr>
        <p:spPr>
          <a:xfrm>
            <a:off x="480060" y="1449433"/>
            <a:ext cx="4701540" cy="2841373"/>
          </a:xfrm>
          <a:prstGeom prst="wedgeRoundRectCallout">
            <a:avLst>
              <a:gd name="adj1" fmla="val 55500"/>
              <a:gd name="adj2" fmla="val 27141"/>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EC3BD235-0456-4E91-B37E-6B51049787D9}"/>
              </a:ext>
            </a:extLst>
          </p:cNvPr>
          <p:cNvSpPr txBox="1"/>
          <p:nvPr/>
        </p:nvSpPr>
        <p:spPr>
          <a:xfrm>
            <a:off x="685800" y="1582579"/>
            <a:ext cx="4419600" cy="258532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latin typeface="Times New Roman" panose="02020603050405020304" pitchFamily="18" charset="0"/>
                <a:cs typeface="Times New Roman" panose="02020603050405020304" pitchFamily="18" charset="0"/>
              </a:rPr>
              <a:t>HĐ cặp đôi: </a:t>
            </a:r>
            <a:r>
              <a:rPr kumimoji="0" lang="en-US" sz="28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tìm hiểu về tình hình </a:t>
            </a:r>
            <a:r>
              <a:rPr kumimoji="0" lang="en-US" sz="2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kinh tế, chính trị ,xã hội</a:t>
            </a:r>
            <a:r>
              <a:rPr kumimoji="0" lang="en-US" sz="28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của nước Anh trước khi cách mạng xảy ra bằng cách đọc thông tin SGK/tr9 (thời gian 3 phút)</a:t>
            </a:r>
          </a:p>
        </p:txBody>
      </p:sp>
      <p:pic>
        <p:nvPicPr>
          <p:cNvPr id="14" name="Picture 13">
            <a:extLst>
              <a:ext uri="{FF2B5EF4-FFF2-40B4-BE49-F238E27FC236}">
                <a16:creationId xmlns:a16="http://schemas.microsoft.com/office/drawing/2014/main" id="{58109415-B52C-4179-85E5-8E0484DA1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5486896"/>
            <a:ext cx="757702" cy="903717"/>
          </a:xfrm>
          <a:prstGeom prst="rect">
            <a:avLst/>
          </a:prstGeom>
        </p:spPr>
      </p:pic>
      <p:pic>
        <p:nvPicPr>
          <p:cNvPr id="16" name="Picture 15">
            <a:extLst>
              <a:ext uri="{FF2B5EF4-FFF2-40B4-BE49-F238E27FC236}">
                <a16:creationId xmlns:a16="http://schemas.microsoft.com/office/drawing/2014/main" id="{A4C08A18-E643-42FC-B7CE-C3110A0E4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268" y="1234080"/>
            <a:ext cx="757702" cy="903717"/>
          </a:xfrm>
          <a:prstGeom prst="rect">
            <a:avLst/>
          </a:prstGeom>
        </p:spPr>
      </p:pic>
      <p:pic>
        <p:nvPicPr>
          <p:cNvPr id="18" name="Picture 17">
            <a:extLst>
              <a:ext uri="{FF2B5EF4-FFF2-40B4-BE49-F238E27FC236}">
                <a16:creationId xmlns:a16="http://schemas.microsoft.com/office/drawing/2014/main" id="{13D54CA1-2867-4DB0-AE8A-E22C39A98D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902" y="3257634"/>
            <a:ext cx="757702" cy="903717"/>
          </a:xfrm>
          <a:prstGeom prst="rect">
            <a:avLst/>
          </a:prstGeom>
        </p:spPr>
      </p:pic>
      <p:sp>
        <p:nvSpPr>
          <p:cNvPr id="29" name="Flowchart: Preparation 28">
            <a:extLst>
              <a:ext uri="{FF2B5EF4-FFF2-40B4-BE49-F238E27FC236}">
                <a16:creationId xmlns:a16="http://schemas.microsoft.com/office/drawing/2014/main" id="{B67C1CB6-F86F-41E1-9F91-B8611345B16C}"/>
              </a:ext>
            </a:extLst>
          </p:cNvPr>
          <p:cNvSpPr/>
          <p:nvPr/>
        </p:nvSpPr>
        <p:spPr>
          <a:xfrm>
            <a:off x="5500323" y="3251084"/>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0" name="Flowchart: Preparation 29">
            <a:extLst>
              <a:ext uri="{FF2B5EF4-FFF2-40B4-BE49-F238E27FC236}">
                <a16:creationId xmlns:a16="http://schemas.microsoft.com/office/drawing/2014/main" id="{75A84670-E832-4D3F-A13B-F62F82AD0DE3}"/>
              </a:ext>
            </a:extLst>
          </p:cNvPr>
          <p:cNvSpPr/>
          <p:nvPr/>
        </p:nvSpPr>
        <p:spPr>
          <a:xfrm>
            <a:off x="5416689" y="1218064"/>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Flowchart: Preparation 30">
            <a:extLst>
              <a:ext uri="{FF2B5EF4-FFF2-40B4-BE49-F238E27FC236}">
                <a16:creationId xmlns:a16="http://schemas.microsoft.com/office/drawing/2014/main" id="{87BCAE79-77A1-4712-8D9E-1E29C11654F1}"/>
              </a:ext>
            </a:extLst>
          </p:cNvPr>
          <p:cNvSpPr/>
          <p:nvPr/>
        </p:nvSpPr>
        <p:spPr>
          <a:xfrm>
            <a:off x="5580821" y="5483981"/>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6" name="Freeform: Shape 35">
            <a:extLst>
              <a:ext uri="{FF2B5EF4-FFF2-40B4-BE49-F238E27FC236}">
                <a16:creationId xmlns:a16="http://schemas.microsoft.com/office/drawing/2014/main" id="{CF3C5E73-0C06-4056-931C-67744A9DEBF7}"/>
              </a:ext>
            </a:extLst>
          </p:cNvPr>
          <p:cNvSpPr/>
          <p:nvPr/>
        </p:nvSpPr>
        <p:spPr>
          <a:xfrm>
            <a:off x="6625102" y="3251084"/>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Freeform: Shape 38">
            <a:extLst>
              <a:ext uri="{FF2B5EF4-FFF2-40B4-BE49-F238E27FC236}">
                <a16:creationId xmlns:a16="http://schemas.microsoft.com/office/drawing/2014/main" id="{0AE4BD37-A68D-428D-AA70-7242C3F32D7B}"/>
              </a:ext>
            </a:extLst>
          </p:cNvPr>
          <p:cNvSpPr/>
          <p:nvPr/>
        </p:nvSpPr>
        <p:spPr>
          <a:xfrm>
            <a:off x="6541468" y="1214656"/>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0" name="Freeform: Shape 39">
            <a:extLst>
              <a:ext uri="{FF2B5EF4-FFF2-40B4-BE49-F238E27FC236}">
                <a16:creationId xmlns:a16="http://schemas.microsoft.com/office/drawing/2014/main" id="{966DDA84-B4EC-45F0-B3A4-2CC6AAD9706D}"/>
              </a:ext>
            </a:extLst>
          </p:cNvPr>
          <p:cNvSpPr/>
          <p:nvPr/>
        </p:nvSpPr>
        <p:spPr>
          <a:xfrm>
            <a:off x="6705600" y="5487616"/>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61E04D81-D9B5-E673-4922-B208D66AE49D}"/>
              </a:ext>
            </a:extLst>
          </p:cNvPr>
          <p:cNvPicPr>
            <a:picLocks noChangeAspect="1"/>
          </p:cNvPicPr>
          <p:nvPr/>
        </p:nvPicPr>
        <p:blipFill>
          <a:blip r:embed="rId5"/>
          <a:stretch>
            <a:fillRect/>
          </a:stretch>
        </p:blipFill>
        <p:spPr>
          <a:xfrm>
            <a:off x="-7090071" y="-422412"/>
            <a:ext cx="6362704" cy="8822133"/>
          </a:xfrm>
          <a:prstGeom prst="rect">
            <a:avLst/>
          </a:prstGeom>
        </p:spPr>
      </p:pic>
    </p:spTree>
    <p:extLst>
      <p:ext uri="{BB962C8B-B14F-4D97-AF65-F5344CB8AC3E}">
        <p14:creationId xmlns:p14="http://schemas.microsoft.com/office/powerpoint/2010/main" val="1539825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id="{7341C1C1-637F-4C2B-8A8D-2ED3CD16A99B}"/>
                </a:ext>
              </a:extLst>
            </p:cNvPr>
            <p:cNvSpPr/>
            <p:nvPr/>
          </p:nvSpPr>
          <p:spPr>
            <a:xfrm>
              <a:off x="1122402" y="159205"/>
              <a:ext cx="786463" cy="678995"/>
            </a:xfrm>
            <a:prstGeom prst="diamon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Freeform: Shape 9">
              <a:extLst>
                <a:ext uri="{FF2B5EF4-FFF2-40B4-BE49-F238E27FC236}">
                  <a16:creationId xmlns:a16="http://schemas.microsoft.com/office/drawing/2014/main"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TextBox 10">
              <a:extLst>
                <a:ext uri="{FF2B5EF4-FFF2-40B4-BE49-F238E27FC236}">
                  <a16:creationId xmlns:a16="http://schemas.microsoft.com/office/drawing/2014/main"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Nguyên nhân</a:t>
              </a:r>
            </a:p>
          </p:txBody>
        </p:sp>
        <p:sp>
          <p:nvSpPr>
            <p:cNvPr id="12" name="TextBox 11">
              <a:extLst>
                <a:ext uri="{FF2B5EF4-FFF2-40B4-BE49-F238E27FC236}">
                  <a16:creationId xmlns:a16="http://schemas.microsoft.com/office/drawing/2014/main" id="{4ABC5104-040B-42E9-98DC-A2BA6C49CC68}"/>
                </a:ext>
              </a:extLst>
            </p:cNvPr>
            <p:cNvSpPr txBox="1"/>
            <p:nvPr/>
          </p:nvSpPr>
          <p:spPr>
            <a:xfrm>
              <a:off x="1287033" y="281653"/>
              <a:ext cx="45720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Times New Roman" panose="02020603050405020304" pitchFamily="18" charset="0"/>
                  <a:cs typeface="Times New Roman" panose="02020603050405020304" pitchFamily="18" charset="0"/>
                </a:rPr>
                <a:t>a</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3" name="Speech Bubble: Rectangle with Corners Rounded 2">
            <a:extLst>
              <a:ext uri="{FF2B5EF4-FFF2-40B4-BE49-F238E27FC236}">
                <a16:creationId xmlns:a16="http://schemas.microsoft.com/office/drawing/2014/main" id="{7514B07D-5BFE-48F2-8563-3A31F58EFEF2}"/>
              </a:ext>
            </a:extLst>
          </p:cNvPr>
          <p:cNvSpPr/>
          <p:nvPr/>
        </p:nvSpPr>
        <p:spPr>
          <a:xfrm>
            <a:off x="67752" y="2209800"/>
            <a:ext cx="5113848" cy="2284366"/>
          </a:xfrm>
          <a:prstGeom prst="wedgeRoundRectCallout">
            <a:avLst>
              <a:gd name="adj1" fmla="val 55500"/>
              <a:gd name="adj2" fmla="val 27141"/>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EC3BD235-0456-4E91-B37E-6B51049787D9}"/>
              </a:ext>
            </a:extLst>
          </p:cNvPr>
          <p:cNvSpPr txBox="1"/>
          <p:nvPr/>
        </p:nvSpPr>
        <p:spPr>
          <a:xfrm>
            <a:off x="195801" y="2274765"/>
            <a:ext cx="4857749" cy="215443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Thảo luận theo bàn,  tìm hiểu về tình hình </a:t>
            </a:r>
            <a:r>
              <a:rPr kumimoji="0" lang="en-US" sz="2800" b="1"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kinh tế, chính trị ,xã hội</a:t>
            </a:r>
            <a:r>
              <a:rPr kumimoji="0" lang="en-US" sz="28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cs typeface="Times New Roman" panose="02020603050405020304" pitchFamily="18" charset="0"/>
              </a:rPr>
              <a:t> của nước Anh trước khi cách mạng xảy ra bằng cách đọc thông tin SGK (thời gian 3 phút)</a:t>
            </a:r>
          </a:p>
        </p:txBody>
      </p:sp>
      <p:grpSp>
        <p:nvGrpSpPr>
          <p:cNvPr id="17" name="Group 16">
            <a:extLst>
              <a:ext uri="{FF2B5EF4-FFF2-40B4-BE49-F238E27FC236}">
                <a16:creationId xmlns:a16="http://schemas.microsoft.com/office/drawing/2014/main" id="{95C8C96E-CA53-5D82-10B3-49F2AEE608D6}"/>
              </a:ext>
            </a:extLst>
          </p:cNvPr>
          <p:cNvGrpSpPr/>
          <p:nvPr/>
        </p:nvGrpSpPr>
        <p:grpSpPr>
          <a:xfrm>
            <a:off x="5351880" y="3113033"/>
            <a:ext cx="6592469" cy="927474"/>
            <a:chOff x="5351880" y="3113033"/>
            <a:chExt cx="6592469" cy="927474"/>
          </a:xfrm>
        </p:grpSpPr>
        <p:pic>
          <p:nvPicPr>
            <p:cNvPr id="18" name="Picture 17">
              <a:extLst>
                <a:ext uri="{FF2B5EF4-FFF2-40B4-BE49-F238E27FC236}">
                  <a16:creationId xmlns:a16="http://schemas.microsoft.com/office/drawing/2014/main" id="{13D54CA1-2867-4DB0-AE8A-E22C39A98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459" y="3119583"/>
              <a:ext cx="757702" cy="903717"/>
            </a:xfrm>
            <a:prstGeom prst="rect">
              <a:avLst/>
            </a:prstGeom>
          </p:spPr>
        </p:pic>
        <p:sp>
          <p:nvSpPr>
            <p:cNvPr id="29" name="Flowchart: Preparation 28">
              <a:extLst>
                <a:ext uri="{FF2B5EF4-FFF2-40B4-BE49-F238E27FC236}">
                  <a16:creationId xmlns:a16="http://schemas.microsoft.com/office/drawing/2014/main" id="{B67C1CB6-F86F-41E1-9F91-B8611345B16C}"/>
                </a:ext>
              </a:extLst>
            </p:cNvPr>
            <p:cNvSpPr/>
            <p:nvPr/>
          </p:nvSpPr>
          <p:spPr>
            <a:xfrm>
              <a:off x="5351880" y="3113033"/>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CF3C5E73-0C06-4056-931C-67744A9DEBF7}"/>
                </a:ext>
              </a:extLst>
            </p:cNvPr>
            <p:cNvSpPr/>
            <p:nvPr/>
          </p:nvSpPr>
          <p:spPr>
            <a:xfrm>
              <a:off x="6476658" y="3113033"/>
              <a:ext cx="5467691"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F51A5A7-16AF-4E44-A483-44011305272D}"/>
                </a:ext>
              </a:extLst>
            </p:cNvPr>
            <p:cNvSpPr txBox="1"/>
            <p:nvPr/>
          </p:nvSpPr>
          <p:spPr>
            <a:xfrm>
              <a:off x="6853020" y="3178733"/>
              <a:ext cx="4908450"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Chính trị: Theo chế độ quân chủ chuyên chế, đứng đầu là Sác-lơ I</a:t>
              </a:r>
            </a:p>
          </p:txBody>
        </p:sp>
      </p:grpSp>
      <p:grpSp>
        <p:nvGrpSpPr>
          <p:cNvPr id="13" name="Group 12">
            <a:extLst>
              <a:ext uri="{FF2B5EF4-FFF2-40B4-BE49-F238E27FC236}">
                <a16:creationId xmlns:a16="http://schemas.microsoft.com/office/drawing/2014/main" id="{D1E61A8F-8C4D-9B4D-C523-F5B4F356E064}"/>
              </a:ext>
            </a:extLst>
          </p:cNvPr>
          <p:cNvGrpSpPr/>
          <p:nvPr/>
        </p:nvGrpSpPr>
        <p:grpSpPr>
          <a:xfrm>
            <a:off x="5329361" y="1286659"/>
            <a:ext cx="6638190" cy="923141"/>
            <a:chOff x="5329361" y="1286659"/>
            <a:chExt cx="6638190" cy="923141"/>
          </a:xfrm>
        </p:grpSpPr>
        <p:pic>
          <p:nvPicPr>
            <p:cNvPr id="16" name="Picture 15">
              <a:extLst>
                <a:ext uri="{FF2B5EF4-FFF2-40B4-BE49-F238E27FC236}">
                  <a16:creationId xmlns:a16="http://schemas.microsoft.com/office/drawing/2014/main" id="{A4C08A18-E643-42FC-B7CE-C3110A0E4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940" y="1306083"/>
              <a:ext cx="757702" cy="903717"/>
            </a:xfrm>
            <a:prstGeom prst="rect">
              <a:avLst/>
            </a:prstGeom>
          </p:spPr>
        </p:pic>
        <p:sp>
          <p:nvSpPr>
            <p:cNvPr id="30" name="Flowchart: Preparation 29">
              <a:extLst>
                <a:ext uri="{FF2B5EF4-FFF2-40B4-BE49-F238E27FC236}">
                  <a16:creationId xmlns:a16="http://schemas.microsoft.com/office/drawing/2014/main" id="{75A84670-E832-4D3F-A13B-F62F82AD0DE3}"/>
                </a:ext>
              </a:extLst>
            </p:cNvPr>
            <p:cNvSpPr/>
            <p:nvPr/>
          </p:nvSpPr>
          <p:spPr>
            <a:xfrm>
              <a:off x="5329361" y="1290067"/>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Freeform: Shape 38">
              <a:extLst>
                <a:ext uri="{FF2B5EF4-FFF2-40B4-BE49-F238E27FC236}">
                  <a16:creationId xmlns:a16="http://schemas.microsoft.com/office/drawing/2014/main" id="{0AE4BD37-A68D-428D-AA70-7242C3F32D7B}"/>
                </a:ext>
              </a:extLst>
            </p:cNvPr>
            <p:cNvSpPr/>
            <p:nvPr/>
          </p:nvSpPr>
          <p:spPr>
            <a:xfrm>
              <a:off x="6454139" y="1286659"/>
              <a:ext cx="5490209"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8" name="TextBox 27">
              <a:extLst>
                <a:ext uri="{FF2B5EF4-FFF2-40B4-BE49-F238E27FC236}">
                  <a16:creationId xmlns:a16="http://schemas.microsoft.com/office/drawing/2014/main" id="{F1D85510-81BF-43D2-8983-00C968450D10}"/>
                </a:ext>
              </a:extLst>
            </p:cNvPr>
            <p:cNvSpPr txBox="1"/>
            <p:nvPr/>
          </p:nvSpPr>
          <p:spPr>
            <a:xfrm>
              <a:off x="6946800" y="1306083"/>
              <a:ext cx="5020751"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Kinh tế phát triển nhất Châu Âu (đặc biệt là công nghiệp len dạ)</a:t>
              </a:r>
            </a:p>
          </p:txBody>
        </p:sp>
      </p:grpSp>
      <p:grpSp>
        <p:nvGrpSpPr>
          <p:cNvPr id="19" name="Group 18">
            <a:extLst>
              <a:ext uri="{FF2B5EF4-FFF2-40B4-BE49-F238E27FC236}">
                <a16:creationId xmlns:a16="http://schemas.microsoft.com/office/drawing/2014/main" id="{556436E9-E141-3549-CE0E-A4C0C376BCDC}"/>
              </a:ext>
            </a:extLst>
          </p:cNvPr>
          <p:cNvGrpSpPr/>
          <p:nvPr/>
        </p:nvGrpSpPr>
        <p:grpSpPr>
          <a:xfrm>
            <a:off x="5374741" y="5091690"/>
            <a:ext cx="6584361" cy="916818"/>
            <a:chOff x="5374741" y="5091690"/>
            <a:chExt cx="6584361" cy="916818"/>
          </a:xfrm>
        </p:grpSpPr>
        <p:pic>
          <p:nvPicPr>
            <p:cNvPr id="14" name="Picture 13">
              <a:extLst>
                <a:ext uri="{FF2B5EF4-FFF2-40B4-BE49-F238E27FC236}">
                  <a16:creationId xmlns:a16="http://schemas.microsoft.com/office/drawing/2014/main" id="{58109415-B52C-4179-85E5-8E0484DA1E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1320" y="5094605"/>
              <a:ext cx="757702" cy="903717"/>
            </a:xfrm>
            <a:prstGeom prst="rect">
              <a:avLst/>
            </a:prstGeom>
          </p:spPr>
        </p:pic>
        <p:sp>
          <p:nvSpPr>
            <p:cNvPr id="31" name="Flowchart: Preparation 30">
              <a:extLst>
                <a:ext uri="{FF2B5EF4-FFF2-40B4-BE49-F238E27FC236}">
                  <a16:creationId xmlns:a16="http://schemas.microsoft.com/office/drawing/2014/main" id="{87BCAE79-77A1-4712-8D9E-1E29C11654F1}"/>
                </a:ext>
              </a:extLst>
            </p:cNvPr>
            <p:cNvSpPr/>
            <p:nvPr/>
          </p:nvSpPr>
          <p:spPr>
            <a:xfrm>
              <a:off x="5374741" y="5091690"/>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0" name="Freeform: Shape 39">
              <a:extLst>
                <a:ext uri="{FF2B5EF4-FFF2-40B4-BE49-F238E27FC236}">
                  <a16:creationId xmlns:a16="http://schemas.microsoft.com/office/drawing/2014/main" id="{966DDA84-B4EC-45F0-B3A4-2CC6AAD9706D}"/>
                </a:ext>
              </a:extLst>
            </p:cNvPr>
            <p:cNvSpPr/>
            <p:nvPr/>
          </p:nvSpPr>
          <p:spPr>
            <a:xfrm>
              <a:off x="6499519" y="5095325"/>
              <a:ext cx="5444829"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2" name="TextBox 31">
              <a:extLst>
                <a:ext uri="{FF2B5EF4-FFF2-40B4-BE49-F238E27FC236}">
                  <a16:creationId xmlns:a16="http://schemas.microsoft.com/office/drawing/2014/main" id="{793E64A7-55E6-4948-8EBD-46B52F70920F}"/>
                </a:ext>
              </a:extLst>
            </p:cNvPr>
            <p:cNvSpPr txBox="1"/>
            <p:nvPr/>
          </p:nvSpPr>
          <p:spPr>
            <a:xfrm>
              <a:off x="6682740" y="5146734"/>
              <a:ext cx="5276362"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Xã hội: Mâu thuẫn giữa tư sản, quý tộc mới với chế độ quân chủ </a:t>
              </a:r>
            </a:p>
          </p:txBody>
        </p:sp>
      </p:grpSp>
    </p:spTree>
    <p:extLst>
      <p:ext uri="{BB962C8B-B14F-4D97-AF65-F5344CB8AC3E}">
        <p14:creationId xmlns:p14="http://schemas.microsoft.com/office/powerpoint/2010/main" val="4095371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a:stretch>
        </a:blip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3BB84FF8-63C2-4021-8E86-612F8262C6BA}"/>
              </a:ext>
            </a:extLst>
          </p:cNvPr>
          <p:cNvSpPr/>
          <p:nvPr/>
        </p:nvSpPr>
        <p:spPr>
          <a:xfrm rot="250072" flipH="1">
            <a:off x="7707800" y="6070557"/>
            <a:ext cx="2880271" cy="462770"/>
          </a:xfrm>
          <a:prstGeom prst="rect">
            <a:avLst/>
          </a:prstGeom>
          <a:gradFill flip="none" rotWithShape="1">
            <a:gsLst>
              <a:gs pos="0">
                <a:schemeClr val="bg1">
                  <a:alpha val="0"/>
                </a:schemeClr>
              </a:gs>
              <a:gs pos="89000">
                <a:schemeClr val="tx1">
                  <a:alpha val="4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FAF4D2C7-C994-4348-8356-CD58F3223012}"/>
              </a:ext>
            </a:extLst>
          </p:cNvPr>
          <p:cNvSpPr/>
          <p:nvPr/>
        </p:nvSpPr>
        <p:spPr>
          <a:xfrm rot="21349928">
            <a:off x="1621344" y="6068759"/>
            <a:ext cx="2880271" cy="462770"/>
          </a:xfrm>
          <a:prstGeom prst="rect">
            <a:avLst/>
          </a:prstGeom>
          <a:gradFill flip="none" rotWithShape="1">
            <a:gsLst>
              <a:gs pos="0">
                <a:schemeClr val="bg1">
                  <a:alpha val="0"/>
                </a:schemeClr>
              </a:gs>
              <a:gs pos="89000">
                <a:schemeClr val="tx1">
                  <a:alpha val="4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FC4A19B-A2DF-4D8B-8F06-8926919E9A27}"/>
              </a:ext>
            </a:extLst>
          </p:cNvPr>
          <p:cNvSpPr/>
          <p:nvPr/>
        </p:nvSpPr>
        <p:spPr>
          <a:xfrm>
            <a:off x="1189779" y="397066"/>
            <a:ext cx="3270814" cy="606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C74AAB7-7E2C-40CE-B53E-F025DBE2E3D6}"/>
              </a:ext>
            </a:extLst>
          </p:cNvPr>
          <p:cNvSpPr/>
          <p:nvPr/>
        </p:nvSpPr>
        <p:spPr>
          <a:xfrm>
            <a:off x="4470982" y="348267"/>
            <a:ext cx="3270814" cy="606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Đầu năm 1642, vua Sác-lơ I chạy lên phía bắc Luân Đôn, ráo riết chuẩn bị lực lượng để tấn công phe Quốc hội.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3D10DD55-BC81-49C7-8F7D-82D55F522BD5}"/>
              </a:ext>
            </a:extLst>
          </p:cNvPr>
          <p:cNvSpPr/>
          <p:nvPr/>
        </p:nvSpPr>
        <p:spPr>
          <a:xfrm>
            <a:off x="7731407" y="397064"/>
            <a:ext cx="3270814" cy="606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682F877-A71F-4C6F-9165-EAFDB57CFC23}"/>
              </a:ext>
            </a:extLst>
          </p:cNvPr>
          <p:cNvSpPr/>
          <p:nvPr/>
        </p:nvSpPr>
        <p:spPr>
          <a:xfrm>
            <a:off x="7052604" y="5964702"/>
            <a:ext cx="3949617" cy="496229"/>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Parallelogram 12">
            <a:extLst>
              <a:ext uri="{FF2B5EF4-FFF2-40B4-BE49-F238E27FC236}">
                <a16:creationId xmlns:a16="http://schemas.microsoft.com/office/drawing/2014/main" id="{93B18722-A646-424E-A5ED-C0D31F660EA3}"/>
              </a:ext>
            </a:extLst>
          </p:cNvPr>
          <p:cNvSpPr/>
          <p:nvPr/>
        </p:nvSpPr>
        <p:spPr>
          <a:xfrm>
            <a:off x="7025750" y="5711483"/>
            <a:ext cx="2695025" cy="749447"/>
          </a:xfrm>
          <a:prstGeom prst="parallelogram">
            <a:avLst>
              <a:gd name="adj" fmla="val 101766"/>
            </a:avLst>
          </a:prstGeom>
          <a:solidFill>
            <a:srgbClr val="00808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Parallelogram 10">
            <a:extLst>
              <a:ext uri="{FF2B5EF4-FFF2-40B4-BE49-F238E27FC236}">
                <a16:creationId xmlns:a16="http://schemas.microsoft.com/office/drawing/2014/main" id="{6572A182-9F16-4105-9536-DB3C528424A1}"/>
              </a:ext>
            </a:extLst>
          </p:cNvPr>
          <p:cNvSpPr/>
          <p:nvPr/>
        </p:nvSpPr>
        <p:spPr>
          <a:xfrm>
            <a:off x="5214423" y="5500467"/>
            <a:ext cx="3420869" cy="960463"/>
          </a:xfrm>
          <a:prstGeom prst="parallelogram">
            <a:avLst>
              <a:gd name="adj" fmla="val 89124"/>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94E108DD-CD44-40FF-9230-19C70FF595F3}"/>
              </a:ext>
            </a:extLst>
          </p:cNvPr>
          <p:cNvSpPr/>
          <p:nvPr/>
        </p:nvSpPr>
        <p:spPr>
          <a:xfrm>
            <a:off x="1189780" y="5744140"/>
            <a:ext cx="4750488" cy="749450"/>
          </a:xfrm>
          <a:prstGeom prst="parallelogram">
            <a:avLst>
              <a:gd name="adj" fmla="val 84872"/>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CDB76B54-7E6C-44EC-8D8D-AA04E2B931A4}"/>
              </a:ext>
            </a:extLst>
          </p:cNvPr>
          <p:cNvGrpSpPr/>
          <p:nvPr/>
        </p:nvGrpSpPr>
        <p:grpSpPr>
          <a:xfrm>
            <a:off x="5063164" y="388084"/>
            <a:ext cx="1769301" cy="195370"/>
            <a:chOff x="1189779" y="397037"/>
            <a:chExt cx="1603180" cy="960493"/>
          </a:xfrm>
          <a:solidFill>
            <a:srgbClr val="00CC99">
              <a:alpha val="70000"/>
            </a:srgbClr>
          </a:solidFill>
        </p:grpSpPr>
        <p:sp>
          <p:nvSpPr>
            <p:cNvPr id="28" name="Rectangle 27">
              <a:extLst>
                <a:ext uri="{FF2B5EF4-FFF2-40B4-BE49-F238E27FC236}">
                  <a16:creationId xmlns:a16="http://schemas.microsoft.com/office/drawing/2014/main" id="{16D7903E-03D0-47A4-AB8F-625B894548E9}"/>
                </a:ext>
              </a:extLst>
            </p:cNvPr>
            <p:cNvSpPr/>
            <p:nvPr/>
          </p:nvSpPr>
          <p:spPr>
            <a:xfrm>
              <a:off x="1189779" y="397064"/>
              <a:ext cx="1426812" cy="9604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ight Triangle 28">
              <a:extLst>
                <a:ext uri="{FF2B5EF4-FFF2-40B4-BE49-F238E27FC236}">
                  <a16:creationId xmlns:a16="http://schemas.microsoft.com/office/drawing/2014/main" id="{3AB76A2D-26BC-4102-B81C-9A28881F71F0}"/>
                </a:ext>
              </a:extLst>
            </p:cNvPr>
            <p:cNvSpPr/>
            <p:nvPr/>
          </p:nvSpPr>
          <p:spPr>
            <a:xfrm flipV="1">
              <a:off x="2616591" y="397037"/>
              <a:ext cx="176368" cy="96048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6" name="Rectangle 55">
            <a:extLst>
              <a:ext uri="{FF2B5EF4-FFF2-40B4-BE49-F238E27FC236}">
                <a16:creationId xmlns:a16="http://schemas.microsoft.com/office/drawing/2014/main" id="{177C5B0B-A15F-483A-9488-65FF4B719929}"/>
              </a:ext>
            </a:extLst>
          </p:cNvPr>
          <p:cNvSpPr/>
          <p:nvPr/>
        </p:nvSpPr>
        <p:spPr>
          <a:xfrm>
            <a:off x="7741796" y="386911"/>
            <a:ext cx="3270814" cy="6074019"/>
          </a:xfrm>
          <a:prstGeom prst="rect">
            <a:avLst/>
          </a:prstGeom>
          <a:gradFill flip="none" rotWithShape="1">
            <a:gsLst>
              <a:gs pos="83000">
                <a:schemeClr val="bg1">
                  <a:alpha val="0"/>
                </a:schemeClr>
              </a:gs>
              <a:gs pos="100000">
                <a:schemeClr val="tx1">
                  <a:alpha val="17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CBC47073-9593-4BDD-81E1-D77CFBF37517}"/>
              </a:ext>
            </a:extLst>
          </p:cNvPr>
          <p:cNvSpPr/>
          <p:nvPr/>
        </p:nvSpPr>
        <p:spPr>
          <a:xfrm flipH="1">
            <a:off x="1192137" y="348269"/>
            <a:ext cx="3270814" cy="6063869"/>
          </a:xfrm>
          <a:prstGeom prst="rect">
            <a:avLst/>
          </a:prstGeom>
          <a:gradFill flip="none" rotWithShape="1">
            <a:gsLst>
              <a:gs pos="83000">
                <a:schemeClr val="bg1">
                  <a:alpha val="0"/>
                </a:schemeClr>
              </a:gs>
              <a:gs pos="100000">
                <a:schemeClr val="tx1">
                  <a:alpha val="17000"/>
                </a:scheme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6233B5C-96AD-4CA9-A6A7-17F16D29962A}"/>
              </a:ext>
            </a:extLst>
          </p:cNvPr>
          <p:cNvSpPr txBox="1"/>
          <p:nvPr/>
        </p:nvSpPr>
        <p:spPr>
          <a:xfrm>
            <a:off x="1295301" y="896481"/>
            <a:ext cx="305977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Năm 1640, vua Sác-lơ I triệu tập Quốc hội, đặt vấn đề tăng thêm các khoản thuế mới, tuy nhiên, yêu cầu này của nhà vua bị từ chối.</a:t>
            </a:r>
            <a:endParaRPr kumimoji="0" lang="en-US" sz="2800" b="1" i="0" u="none" strike="noStrike" kern="1300" cap="none" spc="0" normalizeH="0" baseline="0" noProof="0" dirty="0">
              <a:ln>
                <a:noFill/>
              </a:ln>
              <a:solidFill>
                <a:srgbClr val="008080"/>
              </a:solidFill>
              <a:effectLst/>
              <a:uLnTx/>
              <a:uFillTx/>
              <a:latin typeface="Times New Roman" panose="02020603050405020304" pitchFamily="18" charset="0"/>
              <a:ea typeface="+mn-ea"/>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C23D84AF-D308-43AD-A334-D757CDE15683}"/>
              </a:ext>
            </a:extLst>
          </p:cNvPr>
          <p:cNvCxnSpPr/>
          <p:nvPr/>
        </p:nvCxnSpPr>
        <p:spPr>
          <a:xfrm>
            <a:off x="1428313" y="578501"/>
            <a:ext cx="2812464"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0685DCC-46FB-4DCD-B2F3-EE2DB074144A}"/>
              </a:ext>
            </a:extLst>
          </p:cNvPr>
          <p:cNvSpPr txBox="1"/>
          <p:nvPr/>
        </p:nvSpPr>
        <p:spPr>
          <a:xfrm>
            <a:off x="7844456" y="3179002"/>
            <a:ext cx="304471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=&gt; Tháng 8/1642, vua Sác-lơ I tuyên chiến với Quốc hội, cách mạng Anh bùng nổ.</a:t>
            </a:r>
            <a:endParaRPr kumimoji="0" lang="en-US" sz="2800" b="0" i="0" u="none" strike="noStrike" kern="1300" cap="none" spc="30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58" name="TextBox 57">
            <a:extLst>
              <a:ext uri="{FF2B5EF4-FFF2-40B4-BE49-F238E27FC236}">
                <a16:creationId xmlns:a16="http://schemas.microsoft.com/office/drawing/2014/main" id="{72B9E6C5-F7F8-451B-89A2-237ED1DD80A6}"/>
              </a:ext>
            </a:extLst>
          </p:cNvPr>
          <p:cNvSpPr txBox="1"/>
          <p:nvPr/>
        </p:nvSpPr>
        <p:spPr>
          <a:xfrm>
            <a:off x="1797533" y="5798684"/>
            <a:ext cx="36439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Nguyên</a:t>
            </a:r>
            <a:r>
              <a:rPr kumimoji="0" lang="en-US" sz="2800" b="1"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trực</a:t>
            </a:r>
            <a:r>
              <a:rPr kumimoji="0" lang="en-US" sz="2800" b="1"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rPr>
              <a:t>tiếp</a:t>
            </a:r>
            <a:endParaRPr kumimoji="0" lang="en-US" sz="2800" b="1" i="0"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Freeform: Shape 1">
            <a:extLst>
              <a:ext uri="{FF2B5EF4-FFF2-40B4-BE49-F238E27FC236}">
                <a16:creationId xmlns:a16="http://schemas.microsoft.com/office/drawing/2014/main" id="{B36C82B3-E62F-A749-03B7-5BFAEDF1F1F9}"/>
              </a:ext>
            </a:extLst>
          </p:cNvPr>
          <p:cNvSpPr/>
          <p:nvPr/>
        </p:nvSpPr>
        <p:spPr>
          <a:xfrm>
            <a:off x="292768" y="2116"/>
            <a:ext cx="5083555" cy="585216"/>
          </a:xfrm>
          <a:custGeom>
            <a:avLst/>
            <a:gdLst>
              <a:gd name="connsiteX0" fmla="*/ 0 w 7223760"/>
              <a:gd name="connsiteY0" fmla="*/ 0 h 585216"/>
              <a:gd name="connsiteX1" fmla="*/ 7223760 w 7223760"/>
              <a:gd name="connsiteY1" fmla="*/ 0 h 585216"/>
              <a:gd name="connsiteX2" fmla="*/ 7223760 w 7223760"/>
              <a:gd name="connsiteY2" fmla="*/ 585216 h 585216"/>
              <a:gd name="connsiteX3" fmla="*/ 0 w 7223760"/>
              <a:gd name="connsiteY3" fmla="*/ 585216 h 585216"/>
              <a:gd name="connsiteX4" fmla="*/ 0 w 7223760"/>
              <a:gd name="connsiteY4" fmla="*/ 577985 h 585216"/>
              <a:gd name="connsiteX5" fmla="*/ 49791 w 7223760"/>
              <a:gd name="connsiteY5" fmla="*/ 562529 h 585216"/>
              <a:gd name="connsiteX6" fmla="*/ 228600 w 7223760"/>
              <a:gd name="connsiteY6" fmla="*/ 292768 h 585216"/>
              <a:gd name="connsiteX7" fmla="*/ 49791 w 7223760"/>
              <a:gd name="connsiteY7" fmla="*/ 23007 h 585216"/>
              <a:gd name="connsiteX8" fmla="*/ 0 w 7223760"/>
              <a:gd name="connsiteY8" fmla="*/ 7551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3760" h="585216">
                <a:moveTo>
                  <a:pt x="0" y="0"/>
                </a:moveTo>
                <a:lnTo>
                  <a:pt x="7223760" y="0"/>
                </a:lnTo>
                <a:lnTo>
                  <a:pt x="7223760" y="585216"/>
                </a:lnTo>
                <a:lnTo>
                  <a:pt x="0" y="585216"/>
                </a:lnTo>
                <a:lnTo>
                  <a:pt x="0" y="577985"/>
                </a:lnTo>
                <a:lnTo>
                  <a:pt x="49791" y="562529"/>
                </a:lnTo>
                <a:cubicBezTo>
                  <a:pt x="154869" y="518084"/>
                  <a:pt x="228600" y="414036"/>
                  <a:pt x="228600" y="292768"/>
                </a:cubicBezTo>
                <a:cubicBezTo>
                  <a:pt x="228600" y="171500"/>
                  <a:pt x="154869" y="67452"/>
                  <a:pt x="49791" y="23007"/>
                </a:cubicBezTo>
                <a:lnTo>
                  <a:pt x="0" y="7551"/>
                </a:lnTo>
                <a:close/>
              </a:path>
            </a:pathLst>
          </a:custGeom>
          <a:solidFill>
            <a:srgbClr val="FFC000"/>
          </a:solidFill>
          <a:ln w="25400" cap="flat" cmpd="sng" algn="ctr">
            <a:no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Cách</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mạng</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tư</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sản</a:t>
            </a:r>
            <a:r>
              <a:rPr kumimoji="0" lang="en-US" sz="32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 Anh</a:t>
            </a:r>
          </a:p>
        </p:txBody>
      </p:sp>
      <p:sp>
        <p:nvSpPr>
          <p:cNvPr id="7" name="Flowchart: Connector 6">
            <a:extLst>
              <a:ext uri="{FF2B5EF4-FFF2-40B4-BE49-F238E27FC236}">
                <a16:creationId xmlns:a16="http://schemas.microsoft.com/office/drawing/2014/main" id="{FD42E876-74E9-E241-F958-4D1328130DF0}"/>
              </a:ext>
            </a:extLst>
          </p:cNvPr>
          <p:cNvSpPr/>
          <p:nvPr/>
        </p:nvSpPr>
        <p:spPr>
          <a:xfrm>
            <a:off x="0" y="2116"/>
            <a:ext cx="585536" cy="585536"/>
          </a:xfrm>
          <a:prstGeom prst="flowChartConnector">
            <a:avLst/>
          </a:prstGeom>
          <a:solidFill>
            <a:srgbClr val="FFC000"/>
          </a:solidFill>
          <a:ln w="25400" cap="flat" cmpd="sng" algn="ctr">
            <a:solidFill>
              <a:srgbClr val="F19F5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3" name="Speech Bubble: Rectangle with Corners Rounded 2">
            <a:extLst>
              <a:ext uri="{FF2B5EF4-FFF2-40B4-BE49-F238E27FC236}">
                <a16:creationId xmlns:a16="http://schemas.microsoft.com/office/drawing/2014/main" id="{61EC121A-E735-DDA3-A890-AE551F164BB4}"/>
              </a:ext>
            </a:extLst>
          </p:cNvPr>
          <p:cNvSpPr/>
          <p:nvPr/>
        </p:nvSpPr>
        <p:spPr>
          <a:xfrm>
            <a:off x="8333978" y="220614"/>
            <a:ext cx="3594370" cy="1415639"/>
          </a:xfrm>
          <a:prstGeom prst="wedgeRoundRectCallout">
            <a:avLst>
              <a:gd name="adj1" fmla="val -34159"/>
              <a:gd name="adj2" fmla="val 9479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Sự kiện nào châm ngòi cho cách mạng Anh bùng nổ?</a:t>
            </a:r>
            <a:endParaRPr kumimoji="0" lang="en-US" sz="25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74247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ppt_x"/>
                                          </p:val>
                                        </p:tav>
                                        <p:tav tm="100000">
                                          <p:val>
                                            <p:strVal val="#ppt_x"/>
                                          </p:val>
                                        </p:tav>
                                      </p:tavLst>
                                    </p:anim>
                                    <p:anim calcmode="lin" valueType="num">
                                      <p:cBhvr additive="base">
                                        <p:cTn id="28" dur="5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additive="base">
                                        <p:cTn id="51" dur="500" fill="hold"/>
                                        <p:tgtEl>
                                          <p:spTgt spid="63"/>
                                        </p:tgtEl>
                                        <p:attrNameLst>
                                          <p:attrName>ppt_x</p:attrName>
                                        </p:attrNameLst>
                                      </p:cBhvr>
                                      <p:tavLst>
                                        <p:tav tm="0">
                                          <p:val>
                                            <p:strVal val="#ppt_x"/>
                                          </p:val>
                                        </p:tav>
                                        <p:tav tm="100000">
                                          <p:val>
                                            <p:strVal val="#ppt_x"/>
                                          </p:val>
                                        </p:tav>
                                      </p:tavLst>
                                    </p:anim>
                                    <p:anim calcmode="lin" valueType="num">
                                      <p:cBhvr additive="base">
                                        <p:cTn id="52" dur="500" fill="hold"/>
                                        <p:tgtEl>
                                          <p:spTgt spid="6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ppt_x"/>
                                          </p:val>
                                        </p:tav>
                                        <p:tav tm="100000">
                                          <p:val>
                                            <p:strVal val="#ppt_x"/>
                                          </p:val>
                                        </p:tav>
                                      </p:tavLst>
                                    </p:anim>
                                    <p:anim calcmode="lin" valueType="num">
                                      <p:cBhvr additive="base">
                                        <p:cTn id="60" dur="500" fill="hold"/>
                                        <p:tgtEl>
                                          <p:spTgt spid="1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500" fill="hold"/>
                                        <p:tgtEl>
                                          <p:spTgt spid="56"/>
                                        </p:tgtEl>
                                        <p:attrNameLst>
                                          <p:attrName>ppt_x</p:attrName>
                                        </p:attrNameLst>
                                      </p:cBhvr>
                                      <p:tavLst>
                                        <p:tav tm="0">
                                          <p:val>
                                            <p:strVal val="#ppt_x"/>
                                          </p:val>
                                        </p:tav>
                                        <p:tav tm="100000">
                                          <p:val>
                                            <p:strVal val="#ppt_x"/>
                                          </p:val>
                                        </p:tav>
                                      </p:tavLst>
                                    </p:anim>
                                    <p:anim calcmode="lin" valueType="num">
                                      <p:cBhvr additive="base">
                                        <p:cTn id="68" dur="500" fill="hold"/>
                                        <p:tgtEl>
                                          <p:spTgt spid="5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additive="base">
                                        <p:cTn id="71" dur="500" fill="hold"/>
                                        <p:tgtEl>
                                          <p:spTgt spid="53"/>
                                        </p:tgtEl>
                                        <p:attrNameLst>
                                          <p:attrName>ppt_x</p:attrName>
                                        </p:attrNameLst>
                                      </p:cBhvr>
                                      <p:tavLst>
                                        <p:tav tm="0">
                                          <p:val>
                                            <p:strVal val="#ppt_x"/>
                                          </p:val>
                                        </p:tav>
                                        <p:tav tm="100000">
                                          <p:val>
                                            <p:strVal val="#ppt_x"/>
                                          </p:val>
                                        </p:tav>
                                      </p:tavLst>
                                    </p:anim>
                                    <p:anim calcmode="lin" valueType="num">
                                      <p:cBhvr additive="base">
                                        <p:cTn id="7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2" grpId="0" animBg="1"/>
      <p:bldP spid="4" grpId="0" animBg="1"/>
      <p:bldP spid="5" grpId="0" animBg="1"/>
      <p:bldP spid="6" grpId="0" animBg="1"/>
      <p:bldP spid="12" grpId="0" animBg="1"/>
      <p:bldP spid="13" grpId="0" animBg="1"/>
      <p:bldP spid="11" grpId="0" animBg="1"/>
      <p:bldP spid="9" grpId="0" animBg="1"/>
      <p:bldP spid="56" grpId="0" animBg="1"/>
      <p:bldP spid="47" grpId="0" animBg="1"/>
      <p:bldP spid="40" grpId="0"/>
      <p:bldP spid="53" grpId="0"/>
      <p:bldP spid="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7CE48F-378C-4B8E-8B23-C22B947E6675}"/>
              </a:ext>
            </a:extLst>
          </p:cNvPr>
          <p:cNvPicPr>
            <a:picLocks noChangeAspect="1"/>
          </p:cNvPicPr>
          <p:nvPr/>
        </p:nvPicPr>
        <p:blipFill rotWithShape="1">
          <a:blip r:embed="rId2">
            <a:extLst>
              <a:ext uri="{28A0092B-C50C-407E-A947-70E740481C1C}">
                <a14:useLocalDpi xmlns:a14="http://schemas.microsoft.com/office/drawing/2010/main" val="0"/>
              </a:ext>
            </a:extLst>
          </a:blip>
          <a:srcRect l="61830" t="56344" r="9235" b="26752"/>
          <a:stretch/>
        </p:blipFill>
        <p:spPr>
          <a:xfrm>
            <a:off x="6352141" y="1143000"/>
            <a:ext cx="4968329" cy="4203930"/>
          </a:xfrm>
          <a:prstGeom prst="rect">
            <a:avLst/>
          </a:prstGeom>
        </p:spPr>
      </p:pic>
      <p:pic>
        <p:nvPicPr>
          <p:cNvPr id="13" name="Content Placeholder 3" descr="Quang cản Luân Đôn  thế kỷ XVII.jpg">
            <a:extLst>
              <a:ext uri="{FF2B5EF4-FFF2-40B4-BE49-F238E27FC236}">
                <a16:creationId xmlns:a16="http://schemas.microsoft.com/office/drawing/2014/main" id="{5175A970-C4B9-4397-B2E5-69FCCE264757}"/>
              </a:ext>
            </a:extLst>
          </p:cNvPr>
          <p:cNvPicPr>
            <a:picLocks noChangeAspect="1"/>
          </p:cNvPicPr>
          <p:nvPr/>
        </p:nvPicPr>
        <p:blipFill>
          <a:blip r:embed="rId3"/>
          <a:stretch>
            <a:fillRect/>
          </a:stretch>
        </p:blipFill>
        <p:spPr>
          <a:xfrm>
            <a:off x="908184" y="1143000"/>
            <a:ext cx="4968329" cy="4127730"/>
          </a:xfrm>
          <a:prstGeom prst="roundRect">
            <a:avLst>
              <a:gd name="adj" fmla="val 4322"/>
            </a:avLst>
          </a:prstGeom>
          <a:solidFill>
            <a:schemeClr val="accent4"/>
          </a:solidFill>
          <a:ln w="38100" cap="sq">
            <a:solidFill>
              <a:srgbClr val="A2DBD7"/>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EF35B228-9B8B-4274-90AC-3A4B97A2CDD6}"/>
              </a:ext>
            </a:extLst>
          </p:cNvPr>
          <p:cNvSpPr txBox="1"/>
          <p:nvPr/>
        </p:nvSpPr>
        <p:spPr>
          <a:xfrm>
            <a:off x="908184" y="4821684"/>
            <a:ext cx="4968329" cy="510778"/>
          </a:xfrm>
          <a:prstGeom prst="roundRect">
            <a:avLst>
              <a:gd name="adj" fmla="val 23465"/>
            </a:avLst>
          </a:prstGeom>
          <a:solidFill>
            <a:schemeClr val="tx1">
              <a:alpha val="5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Quang cảnh Luân Đôn thế kỉ XVII</a:t>
            </a: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7" name="TextBox 16">
            <a:extLst>
              <a:ext uri="{FF2B5EF4-FFF2-40B4-BE49-F238E27FC236}">
                <a16:creationId xmlns:a16="http://schemas.microsoft.com/office/drawing/2014/main" id="{0CC63A58-B20B-48EB-B940-05044BBDCD0F}"/>
              </a:ext>
            </a:extLst>
          </p:cNvPr>
          <p:cNvSpPr txBox="1"/>
          <p:nvPr/>
        </p:nvSpPr>
        <p:spPr>
          <a:xfrm>
            <a:off x="6388793" y="4372878"/>
            <a:ext cx="4895024" cy="959584"/>
          </a:xfrm>
          <a:prstGeom prst="roundRect">
            <a:avLst>
              <a:gd name="adj" fmla="val 23465"/>
            </a:avLst>
          </a:prstGeom>
          <a:solidFill>
            <a:schemeClr val="tx1">
              <a:alpha val="5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Hiện tượng "rào đất cướp ruộng" để nuôi cừu ở Anh</a:t>
            </a: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8" name="Group 37">
            <a:extLst>
              <a:ext uri="{FF2B5EF4-FFF2-40B4-BE49-F238E27FC236}">
                <a16:creationId xmlns:a16="http://schemas.microsoft.com/office/drawing/2014/main"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id="{D610B982-00A8-47B6-8BE7-49A4055412A4}"/>
                </a:ext>
              </a:extLst>
            </p:cNvPr>
            <p:cNvSpPr/>
            <p:nvPr/>
          </p:nvSpPr>
          <p:spPr>
            <a:xfrm>
              <a:off x="1122402" y="159205"/>
              <a:ext cx="786463" cy="678995"/>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Freeform: Shape 34">
              <a:extLst>
                <a:ext uri="{FF2B5EF4-FFF2-40B4-BE49-F238E27FC236}">
                  <a16:creationId xmlns:a16="http://schemas.microsoft.com/office/drawing/2014/main"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Nguyên nhân </a:t>
              </a:r>
            </a:p>
          </p:txBody>
        </p:sp>
        <p:sp>
          <p:nvSpPr>
            <p:cNvPr id="37" name="TextBox 36">
              <a:extLst>
                <a:ext uri="{FF2B5EF4-FFF2-40B4-BE49-F238E27FC236}">
                  <a16:creationId xmlns:a16="http://schemas.microsoft.com/office/drawing/2014/main" id="{03BA818D-64AA-4211-AE09-16DD2F028647}"/>
                </a:ext>
              </a:extLst>
            </p:cNvPr>
            <p:cNvSpPr txBox="1"/>
            <p:nvPr/>
          </p:nvSpPr>
          <p:spPr>
            <a:xfrm>
              <a:off x="1287033" y="260208"/>
              <a:ext cx="457200"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prstClr val="white"/>
                  </a:solidFill>
                  <a:latin typeface="Times New Roman" panose="02020603050405020304" pitchFamily="18" charset="0"/>
                  <a:cs typeface="Times New Roman" panose="02020603050405020304" pitchFamily="18" charset="0"/>
                </a:rPr>
                <a:t>a</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12" name="Content Placeholder 3" descr="Quang cản Luân Đôn  thế kỷ XVII.jpg">
            <a:extLst>
              <a:ext uri="{FF2B5EF4-FFF2-40B4-BE49-F238E27FC236}">
                <a16:creationId xmlns:a16="http://schemas.microsoft.com/office/drawing/2014/main" id="{8F5FF0D5-A683-45D2-8429-D97909CF12D9}"/>
              </a:ext>
            </a:extLst>
          </p:cNvPr>
          <p:cNvPicPr>
            <a:picLocks noChangeAspect="1"/>
          </p:cNvPicPr>
          <p:nvPr/>
        </p:nvPicPr>
        <p:blipFill>
          <a:blip r:embed="rId3"/>
          <a:stretch>
            <a:fillRect/>
          </a:stretch>
        </p:blipFill>
        <p:spPr>
          <a:xfrm>
            <a:off x="-6997220" y="405476"/>
            <a:ext cx="6480642" cy="5384172"/>
          </a:xfrm>
          <a:prstGeom prst="roundRect">
            <a:avLst>
              <a:gd name="adj" fmla="val 4322"/>
            </a:avLst>
          </a:prstGeom>
          <a:solidFill>
            <a:schemeClr val="accent4"/>
          </a:solidFill>
          <a:ln w="38100" cap="sq">
            <a:solidFill>
              <a:srgbClr val="A2DBD7"/>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9987574E-C733-4C23-BACC-3AE596253895}"/>
              </a:ext>
            </a:extLst>
          </p:cNvPr>
          <p:cNvSpPr txBox="1"/>
          <p:nvPr/>
        </p:nvSpPr>
        <p:spPr>
          <a:xfrm>
            <a:off x="-7020080" y="5206374"/>
            <a:ext cx="6480642" cy="533102"/>
          </a:xfrm>
          <a:prstGeom prst="roundRect">
            <a:avLst>
              <a:gd name="adj" fmla="val 23465"/>
            </a:avLst>
          </a:prstGeom>
          <a:solidFill>
            <a:schemeClr val="tx1">
              <a:alpha val="5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Quang cảnh Luân Đôn thế kỉ XVII</a:t>
            </a: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TextBox 17">
            <a:extLst>
              <a:ext uri="{FF2B5EF4-FFF2-40B4-BE49-F238E27FC236}">
                <a16:creationId xmlns:a16="http://schemas.microsoft.com/office/drawing/2014/main" id="{A36E5384-CC55-4ED8-9663-BC87F524C30C}"/>
              </a:ext>
            </a:extLst>
          </p:cNvPr>
          <p:cNvSpPr txBox="1"/>
          <p:nvPr/>
        </p:nvSpPr>
        <p:spPr>
          <a:xfrm>
            <a:off x="14173200" y="1676825"/>
            <a:ext cx="4277499" cy="406265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Đến thế kỉ XV - XVI, nền kinh tế ANh chuyển sang thời kì phát triển theo hướng TBCN</a:t>
            </a:r>
          </a:p>
        </p:txBody>
      </p:sp>
    </p:spTree>
    <p:extLst>
      <p:ext uri="{BB962C8B-B14F-4D97-AF65-F5344CB8AC3E}">
        <p14:creationId xmlns:p14="http://schemas.microsoft.com/office/powerpoint/2010/main" val="3861185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descr="Quang cản Luân Đôn  thế kỷ XVII.jpg">
            <a:extLst>
              <a:ext uri="{FF2B5EF4-FFF2-40B4-BE49-F238E27FC236}">
                <a16:creationId xmlns:a16="http://schemas.microsoft.com/office/drawing/2014/main" id="{5175A970-C4B9-4397-B2E5-69FCCE264757}"/>
              </a:ext>
            </a:extLst>
          </p:cNvPr>
          <p:cNvPicPr>
            <a:picLocks noChangeAspect="1"/>
          </p:cNvPicPr>
          <p:nvPr/>
        </p:nvPicPr>
        <p:blipFill>
          <a:blip r:embed="rId2"/>
          <a:stretch>
            <a:fillRect/>
          </a:stretch>
        </p:blipFill>
        <p:spPr>
          <a:xfrm>
            <a:off x="403860" y="1219200"/>
            <a:ext cx="6480642" cy="5384172"/>
          </a:xfrm>
          <a:prstGeom prst="roundRect">
            <a:avLst>
              <a:gd name="adj" fmla="val 4322"/>
            </a:avLst>
          </a:prstGeom>
          <a:solidFill>
            <a:schemeClr val="accent4"/>
          </a:solidFill>
          <a:ln w="38100" cap="sq">
            <a:solidFill>
              <a:srgbClr val="A2DBD7"/>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EF35B228-9B8B-4274-90AC-3A4B97A2CDD6}"/>
              </a:ext>
            </a:extLst>
          </p:cNvPr>
          <p:cNvSpPr txBox="1"/>
          <p:nvPr/>
        </p:nvSpPr>
        <p:spPr>
          <a:xfrm>
            <a:off x="381000" y="6020098"/>
            <a:ext cx="6480642" cy="533102"/>
          </a:xfrm>
          <a:prstGeom prst="roundRect">
            <a:avLst>
              <a:gd name="adj" fmla="val 23465"/>
            </a:avLst>
          </a:prstGeom>
          <a:solidFill>
            <a:schemeClr val="tx1">
              <a:alpha val="5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Quang cảnh Luân Đôn thế kỉ XVII</a:t>
            </a: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8" name="Group 37">
            <a:extLst>
              <a:ext uri="{FF2B5EF4-FFF2-40B4-BE49-F238E27FC236}">
                <a16:creationId xmlns:a16="http://schemas.microsoft.com/office/drawing/2014/main"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id="{D610B982-00A8-47B6-8BE7-49A4055412A4}"/>
                </a:ext>
              </a:extLst>
            </p:cNvPr>
            <p:cNvSpPr/>
            <p:nvPr/>
          </p:nvSpPr>
          <p:spPr>
            <a:xfrm>
              <a:off x="1122402" y="159205"/>
              <a:ext cx="786463" cy="678995"/>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Freeform: Shape 34">
              <a:extLst>
                <a:ext uri="{FF2B5EF4-FFF2-40B4-BE49-F238E27FC236}">
                  <a16:creationId xmlns:a16="http://schemas.microsoft.com/office/drawing/2014/main"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Nguyên nhân bùng nổ</a:t>
              </a:r>
            </a:p>
          </p:txBody>
        </p:sp>
        <p:sp>
          <p:nvSpPr>
            <p:cNvPr id="37" name="TextBox 36">
              <a:extLst>
                <a:ext uri="{FF2B5EF4-FFF2-40B4-BE49-F238E27FC236}">
                  <a16:creationId xmlns:a16="http://schemas.microsoft.com/office/drawing/2014/main" id="{03BA818D-64AA-4211-AE09-16DD2F028647}"/>
                </a:ext>
              </a:extLst>
            </p:cNvPr>
            <p:cNvSpPr txBox="1"/>
            <p:nvPr/>
          </p:nvSpPr>
          <p:spPr>
            <a:xfrm>
              <a:off x="1287033" y="260208"/>
              <a:ext cx="457200"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prstClr val="white"/>
                  </a:solidFill>
                  <a:latin typeface="Times New Roman" panose="02020603050405020304" pitchFamily="18" charset="0"/>
                  <a:cs typeface="Times New Roman" panose="02020603050405020304" pitchFamily="18" charset="0"/>
                </a:rPr>
                <a:t>a</a:t>
              </a: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1F767117-1CDD-4232-8F9C-F060953ECF68}"/>
              </a:ext>
            </a:extLst>
          </p:cNvPr>
          <p:cNvSpPr txBox="1"/>
          <p:nvPr/>
        </p:nvSpPr>
        <p:spPr>
          <a:xfrm>
            <a:off x="8555112" y="-5328992"/>
            <a:ext cx="3657600" cy="276998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Đến thế kỉ XV - XVI, nền kinh tế ANh chuyển sang thời kì phát triển theo hướng TBCN</a:t>
            </a:r>
          </a:p>
        </p:txBody>
      </p:sp>
      <p:pic>
        <p:nvPicPr>
          <p:cNvPr id="12" name="Picture 11">
            <a:extLst>
              <a:ext uri="{FF2B5EF4-FFF2-40B4-BE49-F238E27FC236}">
                <a16:creationId xmlns:a16="http://schemas.microsoft.com/office/drawing/2014/main" id="{526CDCFB-0A2B-45F4-B884-D07D84B69679}"/>
              </a:ext>
            </a:extLst>
          </p:cNvPr>
          <p:cNvPicPr>
            <a:picLocks noChangeAspect="1"/>
          </p:cNvPicPr>
          <p:nvPr/>
        </p:nvPicPr>
        <p:blipFill rotWithShape="1">
          <a:blip r:embed="rId3">
            <a:extLst>
              <a:ext uri="{28A0092B-C50C-407E-A947-70E740481C1C}">
                <a14:useLocalDpi xmlns:a14="http://schemas.microsoft.com/office/drawing/2010/main" val="0"/>
              </a:ext>
            </a:extLst>
          </a:blip>
          <a:srcRect l="61830" t="56344" r="9235" b="26752"/>
          <a:stretch/>
        </p:blipFill>
        <p:spPr>
          <a:xfrm>
            <a:off x="6884502" y="-6090992"/>
            <a:ext cx="5785410" cy="4895300"/>
          </a:xfrm>
          <a:prstGeom prst="rect">
            <a:avLst/>
          </a:prstGeom>
        </p:spPr>
      </p:pic>
      <p:sp>
        <p:nvSpPr>
          <p:cNvPr id="14" name="TextBox 13">
            <a:extLst>
              <a:ext uri="{FF2B5EF4-FFF2-40B4-BE49-F238E27FC236}">
                <a16:creationId xmlns:a16="http://schemas.microsoft.com/office/drawing/2014/main" id="{959A1790-3326-4701-BF6A-BC9DFB34546E}"/>
              </a:ext>
            </a:extLst>
          </p:cNvPr>
          <p:cNvSpPr txBox="1"/>
          <p:nvPr/>
        </p:nvSpPr>
        <p:spPr>
          <a:xfrm>
            <a:off x="6908616" y="-2158984"/>
            <a:ext cx="5614686" cy="959584"/>
          </a:xfrm>
          <a:prstGeom prst="roundRect">
            <a:avLst>
              <a:gd name="adj" fmla="val 23465"/>
            </a:avLst>
          </a:prstGeom>
          <a:solidFill>
            <a:schemeClr val="tx1">
              <a:alpha val="5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Hiện tượng "rào đất cướp ruộng" để nuôi cừu ở Anh</a:t>
            </a: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5" name="Group 14">
            <a:extLst>
              <a:ext uri="{FF2B5EF4-FFF2-40B4-BE49-F238E27FC236}">
                <a16:creationId xmlns:a16="http://schemas.microsoft.com/office/drawing/2014/main" id="{C8A5CE87-0449-43F9-A6F2-1F03649ADF0C}"/>
              </a:ext>
            </a:extLst>
          </p:cNvPr>
          <p:cNvGrpSpPr/>
          <p:nvPr/>
        </p:nvGrpSpPr>
        <p:grpSpPr>
          <a:xfrm>
            <a:off x="-9687813" y="1506596"/>
            <a:ext cx="5216832" cy="4729424"/>
            <a:chOff x="-7285256" y="548682"/>
            <a:chExt cx="3912624" cy="3547068"/>
          </a:xfrm>
        </p:grpSpPr>
        <p:sp>
          <p:nvSpPr>
            <p:cNvPr id="17" name="Rectangle 16">
              <a:extLst>
                <a:ext uri="{FF2B5EF4-FFF2-40B4-BE49-F238E27FC236}">
                  <a16:creationId xmlns:a16="http://schemas.microsoft.com/office/drawing/2014/main" id="{BD594608-AF7D-457E-85B6-0CACA6298530}"/>
                </a:ext>
              </a:extLst>
            </p:cNvPr>
            <p:cNvSpPr/>
            <p:nvPr/>
          </p:nvSpPr>
          <p:spPr>
            <a:xfrm>
              <a:off x="-7285256" y="548682"/>
              <a:ext cx="3912624" cy="3510856"/>
            </a:xfrm>
            <a:prstGeom prst="rect">
              <a:avLst/>
            </a:prstGeom>
            <a:solidFill>
              <a:srgbClr val="FFFFFF"/>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sp>
          <p:nvSpPr>
            <p:cNvPr id="18" name="TextBox 17">
              <a:extLst>
                <a:ext uri="{FF2B5EF4-FFF2-40B4-BE49-F238E27FC236}">
                  <a16:creationId xmlns:a16="http://schemas.microsoft.com/office/drawing/2014/main" id="{1F722EF0-B2F7-4E56-8465-57379D2174DB}"/>
                </a:ext>
              </a:extLst>
            </p:cNvPr>
            <p:cNvSpPr txBox="1"/>
            <p:nvPr/>
          </p:nvSpPr>
          <p:spPr>
            <a:xfrm>
              <a:off x="-7285256" y="709678"/>
              <a:ext cx="3771900" cy="3386072"/>
            </a:xfrm>
            <a:prstGeom prst="rect">
              <a:avLst/>
            </a:prstGeom>
            <a:noFill/>
          </p:spPr>
          <p:txBody>
            <a:bodyPr wrap="square" lIns="0" tIns="0" rIns="0" bIns="0"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Rào đất cướp ruộng là hiện tượng các quý tộc phong kiến cướp đoạt ruộng đất từ tay người nông dân để trồng cỏ</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chăn nuôi cừu lấy lông</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phục vụ cho ngành sản xuất len dạ lúc bấy giờ</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người nông dân bị mất đất</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không có phương kế sinh nhai nên buộc phải bỏ ra thành thị để kiếm sống</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Ch</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ính vì vậy</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nhà văn </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Tô – mát Mo - rơ</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ọi đây là hiện tượng </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cừu ăn thịt người</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667"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19" name="TextBox 18">
            <a:extLst>
              <a:ext uri="{FF2B5EF4-FFF2-40B4-BE49-F238E27FC236}">
                <a16:creationId xmlns:a16="http://schemas.microsoft.com/office/drawing/2014/main" id="{16E07A7D-9D2F-4727-9284-F054C5864DFF}"/>
              </a:ext>
            </a:extLst>
          </p:cNvPr>
          <p:cNvSpPr txBox="1"/>
          <p:nvPr/>
        </p:nvSpPr>
        <p:spPr>
          <a:xfrm>
            <a:off x="7467600" y="2044005"/>
            <a:ext cx="4277499" cy="338554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Đến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kỉ</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XV - XVI,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nền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kinh</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tế</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Anh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chuyển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sang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thời</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kì</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phát</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triển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theo</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hướng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TBCN</a:t>
            </a:r>
          </a:p>
        </p:txBody>
      </p:sp>
    </p:spTree>
    <p:extLst>
      <p:ext uri="{BB962C8B-B14F-4D97-AF65-F5344CB8AC3E}">
        <p14:creationId xmlns:p14="http://schemas.microsoft.com/office/powerpoint/2010/main" val="700785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7CE48F-378C-4B8E-8B23-C22B947E6675}"/>
              </a:ext>
            </a:extLst>
          </p:cNvPr>
          <p:cNvPicPr>
            <a:picLocks noChangeAspect="1"/>
          </p:cNvPicPr>
          <p:nvPr/>
        </p:nvPicPr>
        <p:blipFill rotWithShape="1">
          <a:blip r:embed="rId2">
            <a:extLst>
              <a:ext uri="{28A0092B-C50C-407E-A947-70E740481C1C}">
                <a14:useLocalDpi xmlns:a14="http://schemas.microsoft.com/office/drawing/2010/main" val="0"/>
              </a:ext>
            </a:extLst>
          </a:blip>
          <a:srcRect l="61830" t="56344" r="9235" b="26752"/>
          <a:stretch/>
        </p:blipFill>
        <p:spPr>
          <a:xfrm>
            <a:off x="5873190" y="1447800"/>
            <a:ext cx="5785410" cy="4895300"/>
          </a:xfrm>
          <a:prstGeom prst="rect">
            <a:avLst/>
          </a:prstGeom>
        </p:spPr>
      </p:pic>
      <p:sp>
        <p:nvSpPr>
          <p:cNvPr id="17" name="TextBox 16">
            <a:extLst>
              <a:ext uri="{FF2B5EF4-FFF2-40B4-BE49-F238E27FC236}">
                <a16:creationId xmlns:a16="http://schemas.microsoft.com/office/drawing/2014/main" id="{0CC63A58-B20B-48EB-B940-05044BBDCD0F}"/>
              </a:ext>
            </a:extLst>
          </p:cNvPr>
          <p:cNvSpPr txBox="1"/>
          <p:nvPr/>
        </p:nvSpPr>
        <p:spPr>
          <a:xfrm>
            <a:off x="5897304" y="5379808"/>
            <a:ext cx="5614686" cy="959584"/>
          </a:xfrm>
          <a:prstGeom prst="roundRect">
            <a:avLst>
              <a:gd name="adj" fmla="val 23465"/>
            </a:avLst>
          </a:prstGeom>
          <a:solidFill>
            <a:schemeClr val="tx1">
              <a:alpha val="5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Hiện tượng "rào đất cướp ruộng" để nuôi cừu ở Anh</a:t>
            </a: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8" name="Group 37">
            <a:extLst>
              <a:ext uri="{FF2B5EF4-FFF2-40B4-BE49-F238E27FC236}">
                <a16:creationId xmlns:a16="http://schemas.microsoft.com/office/drawing/2014/main"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id="{D610B982-00A8-47B6-8BE7-49A4055412A4}"/>
                </a:ext>
              </a:extLst>
            </p:cNvPr>
            <p:cNvSpPr/>
            <p:nvPr/>
          </p:nvSpPr>
          <p:spPr>
            <a:xfrm>
              <a:off x="1122402" y="159205"/>
              <a:ext cx="786463" cy="678995"/>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5" name="Freeform: Shape 34">
              <a:extLst>
                <a:ext uri="{FF2B5EF4-FFF2-40B4-BE49-F238E27FC236}">
                  <a16:creationId xmlns:a16="http://schemas.microsoft.com/office/drawing/2014/main"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Nguyên nhân bùng nổ</a:t>
              </a:r>
            </a:p>
          </p:txBody>
        </p:sp>
        <p:sp>
          <p:nvSpPr>
            <p:cNvPr id="37" name="TextBox 36">
              <a:extLst>
                <a:ext uri="{FF2B5EF4-FFF2-40B4-BE49-F238E27FC236}">
                  <a16:creationId xmlns:a16="http://schemas.microsoft.com/office/drawing/2014/main" id="{03BA818D-64AA-4211-AE09-16DD2F028647}"/>
                </a:ext>
              </a:extLst>
            </p:cNvPr>
            <p:cNvSpPr txBox="1"/>
            <p:nvPr/>
          </p:nvSpPr>
          <p:spPr>
            <a:xfrm>
              <a:off x="1287033" y="233288"/>
              <a:ext cx="457200"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Times New Roman" panose="02020603050405020304" pitchFamily="18" charset="0"/>
                  <a:cs typeface="Times New Roman" panose="02020603050405020304" pitchFamily="18" charset="0"/>
                </a:rPr>
                <a:t>a</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EAAF85CF-665E-4938-9DA0-9FE1C4099534}"/>
              </a:ext>
            </a:extLst>
          </p:cNvPr>
          <p:cNvGrpSpPr/>
          <p:nvPr/>
        </p:nvGrpSpPr>
        <p:grpSpPr>
          <a:xfrm>
            <a:off x="533862" y="1554879"/>
            <a:ext cx="5216832" cy="4681141"/>
            <a:chOff x="381000" y="584894"/>
            <a:chExt cx="3912624" cy="3510856"/>
          </a:xfrm>
        </p:grpSpPr>
        <p:sp>
          <p:nvSpPr>
            <p:cNvPr id="14" name="Rectangle 13">
              <a:extLst>
                <a:ext uri="{FF2B5EF4-FFF2-40B4-BE49-F238E27FC236}">
                  <a16:creationId xmlns:a16="http://schemas.microsoft.com/office/drawing/2014/main" id="{3018D828-8DAF-453D-BEC2-C5B990179AE0}"/>
                </a:ext>
              </a:extLst>
            </p:cNvPr>
            <p:cNvSpPr/>
            <p:nvPr/>
          </p:nvSpPr>
          <p:spPr>
            <a:xfrm>
              <a:off x="381000" y="584894"/>
              <a:ext cx="3912624" cy="3510856"/>
            </a:xfrm>
            <a:prstGeom prst="rect">
              <a:avLst/>
            </a:prstGeom>
            <a:solidFill>
              <a:srgbClr val="FFFFFF"/>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sp>
          <p:nvSpPr>
            <p:cNvPr id="15" name="TextBox 14">
              <a:extLst>
                <a:ext uri="{FF2B5EF4-FFF2-40B4-BE49-F238E27FC236}">
                  <a16:creationId xmlns:a16="http://schemas.microsoft.com/office/drawing/2014/main" id="{1EDDCBB4-1E1A-4CE9-8BD2-E26666B9D18F}"/>
                </a:ext>
              </a:extLst>
            </p:cNvPr>
            <p:cNvSpPr txBox="1"/>
            <p:nvPr/>
          </p:nvSpPr>
          <p:spPr>
            <a:xfrm>
              <a:off x="451362" y="647551"/>
              <a:ext cx="3771900" cy="3386072"/>
            </a:xfrm>
            <a:prstGeom prst="rect">
              <a:avLst/>
            </a:prstGeom>
            <a:noFill/>
          </p:spPr>
          <p:txBody>
            <a:bodyPr wrap="square" lIns="0" tIns="0" rIns="0" bIns="0"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Rào đất cướp ruộng là hiện tượng các quý tộc phong kiến cướp đoạt ruộng đất từ tay người nông dân để trồng cỏ</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chăn nuôi cừu lấy lông</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phục vụ cho ngành sản xuất len dạ lúc bấy giờ</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người nông dân bị mất đất</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không có phương kế sinh nhai nên buộc phải bỏ ra thành thị để kiếm sống</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Ch</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ính vì vậy</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nhà văn </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Tô – mát Mo - rơ</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g</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ọi đây là hiện tượng </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cừu ăn thịt người</a:t>
              </a:r>
              <a:r>
                <a:rPr kumimoji="0" lang="en-US" sz="2667"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US" sz="2667"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18" name="Picture 17">
            <a:extLst>
              <a:ext uri="{FF2B5EF4-FFF2-40B4-BE49-F238E27FC236}">
                <a16:creationId xmlns:a16="http://schemas.microsoft.com/office/drawing/2014/main" id="{F87B9BF7-05D9-42EC-8814-61FAD1F8D99F}"/>
              </a:ext>
            </a:extLst>
          </p:cNvPr>
          <p:cNvPicPr>
            <a:picLocks noChangeAspect="1"/>
          </p:cNvPicPr>
          <p:nvPr/>
        </p:nvPicPr>
        <p:blipFill rotWithShape="1">
          <a:blip r:embed="rId2">
            <a:extLst>
              <a:ext uri="{28A0092B-C50C-407E-A947-70E740481C1C}">
                <a14:useLocalDpi xmlns:a14="http://schemas.microsoft.com/office/drawing/2010/main" val="0"/>
              </a:ext>
            </a:extLst>
          </a:blip>
          <a:srcRect l="61830" t="56344" r="9235" b="26752"/>
          <a:stretch/>
        </p:blipFill>
        <p:spPr>
          <a:xfrm>
            <a:off x="-13812553" y="-809228"/>
            <a:ext cx="5785410" cy="4895300"/>
          </a:xfrm>
          <a:prstGeom prst="rect">
            <a:avLst/>
          </a:prstGeom>
        </p:spPr>
      </p:pic>
      <p:sp>
        <p:nvSpPr>
          <p:cNvPr id="19" name="TextBox 18">
            <a:extLst>
              <a:ext uri="{FF2B5EF4-FFF2-40B4-BE49-F238E27FC236}">
                <a16:creationId xmlns:a16="http://schemas.microsoft.com/office/drawing/2014/main" id="{24525AB8-07B3-4C99-B211-304AFB0809A8}"/>
              </a:ext>
            </a:extLst>
          </p:cNvPr>
          <p:cNvSpPr txBox="1"/>
          <p:nvPr/>
        </p:nvSpPr>
        <p:spPr>
          <a:xfrm>
            <a:off x="-13788439" y="3122780"/>
            <a:ext cx="5614686" cy="959584"/>
          </a:xfrm>
          <a:prstGeom prst="roundRect">
            <a:avLst>
              <a:gd name="adj" fmla="val 23465"/>
            </a:avLst>
          </a:prstGeom>
          <a:solidFill>
            <a:schemeClr val="tx1">
              <a:alpha val="5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Hiện tượng "rào đất cướp ruộng" để nuôi cừu ở Anh</a:t>
            </a:r>
            <a:endParaRPr kumimoji="0" lang="en-US" sz="24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Rectangle 26">
            <a:extLst>
              <a:ext uri="{FF2B5EF4-FFF2-40B4-BE49-F238E27FC236}">
                <a16:creationId xmlns:a16="http://schemas.microsoft.com/office/drawing/2014/main" id="{196B8446-9423-4FC7-9826-FE8EC674EB64}"/>
              </a:ext>
            </a:extLst>
          </p:cNvPr>
          <p:cNvSpPr/>
          <p:nvPr/>
        </p:nvSpPr>
        <p:spPr>
          <a:xfrm>
            <a:off x="16804179" y="3370658"/>
            <a:ext cx="5506064" cy="2572941"/>
          </a:xfrm>
          <a:prstGeom prst="rect">
            <a:avLst/>
          </a:prstGeom>
          <a:solidFill>
            <a:srgbClr val="FFFFFF"/>
          </a:solidFill>
          <a:ln>
            <a:solidFill>
              <a:srgbClr val="FD9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sym typeface="Arial"/>
            </a:endParaRPr>
          </a:p>
        </p:txBody>
      </p:sp>
      <p:sp>
        <p:nvSpPr>
          <p:cNvPr id="28" name="TextBox 27">
            <a:extLst>
              <a:ext uri="{FF2B5EF4-FFF2-40B4-BE49-F238E27FC236}">
                <a16:creationId xmlns:a16="http://schemas.microsoft.com/office/drawing/2014/main" id="{29AE4774-FD48-4953-926D-8248B9D64C5D}"/>
              </a:ext>
            </a:extLst>
          </p:cNvPr>
          <p:cNvSpPr txBox="1"/>
          <p:nvPr/>
        </p:nvSpPr>
        <p:spPr>
          <a:xfrm>
            <a:off x="16890211" y="3429000"/>
            <a:ext cx="5334000" cy="2308324"/>
          </a:xfrm>
          <a:prstGeom prst="rect">
            <a:avLst/>
          </a:prstGeom>
          <a:noFill/>
        </p:spPr>
        <p:txBody>
          <a:bodyPr wrap="square" lIns="0" tIns="0" rIns="0" bIns="0"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Những con cừu xưa kia ngoan ngoãn, hiền hậu biết bao, bây giờ đều trở thành những con vật hung hãn, tham lam. Cừu ăn thịt người, phá hoại ruộng vườn, nhà cửa và thành thị</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sym typeface="Arial"/>
              </a:rPr>
              <a:t>Tô - mát Mo - rơ</a:t>
            </a:r>
          </a:p>
        </p:txBody>
      </p:sp>
      <p:sp>
        <p:nvSpPr>
          <p:cNvPr id="29" name="Rectangle 28">
            <a:extLst>
              <a:ext uri="{FF2B5EF4-FFF2-40B4-BE49-F238E27FC236}">
                <a16:creationId xmlns:a16="http://schemas.microsoft.com/office/drawing/2014/main" id="{8951B13E-5B29-4C29-9E1D-38606D822063}"/>
              </a:ext>
            </a:extLst>
          </p:cNvPr>
          <p:cNvSpPr/>
          <p:nvPr/>
        </p:nvSpPr>
        <p:spPr>
          <a:xfrm>
            <a:off x="16804179" y="6126125"/>
            <a:ext cx="5506064" cy="2572941"/>
          </a:xfrm>
          <a:prstGeom prst="rect">
            <a:avLst/>
          </a:prstGeom>
          <a:solidFill>
            <a:srgbClr val="FFFFFF"/>
          </a:solidFill>
          <a:ln>
            <a:solidFill>
              <a:srgbClr val="FD9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0" name="TextBox 29">
            <a:extLst>
              <a:ext uri="{FF2B5EF4-FFF2-40B4-BE49-F238E27FC236}">
                <a16:creationId xmlns:a16="http://schemas.microsoft.com/office/drawing/2014/main" id="{2CE7E124-5644-4296-96A3-983BF4D9085F}"/>
              </a:ext>
            </a:extLst>
          </p:cNvPr>
          <p:cNvSpPr txBox="1"/>
          <p:nvPr/>
        </p:nvSpPr>
        <p:spPr>
          <a:xfrm>
            <a:off x="16890211" y="6184467"/>
            <a:ext cx="5334000" cy="2215991"/>
          </a:xfrm>
          <a:prstGeom prst="rect">
            <a:avLst/>
          </a:prstGeom>
          <a:noFill/>
        </p:spPr>
        <p:txBody>
          <a:bodyPr wrap="square" lIns="0" tIns="0" rIns="0" bIns="0"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0F0F"/>
                </a:solidFill>
                <a:effectLst/>
                <a:uLnTx/>
                <a:uFillTx/>
                <a:latin typeface="Times New Roman" panose="02020603050405020304" pitchFamily="18" charset="0"/>
                <a:ea typeface="+mn-ea"/>
                <a:cs typeface="Times New Roman" panose="02020603050405020304" pitchFamily="18" charset="0"/>
                <a:sym typeface="Arial"/>
              </a:rPr>
              <a:t>Đ</a:t>
            </a:r>
            <a:r>
              <a:rPr kumimoji="0" lang="vi-VN" sz="2400" b="0" i="0" u="none" strike="noStrike" kern="1200" cap="none" spc="0" normalizeH="0" baseline="0" noProof="0">
                <a:ln>
                  <a:noFill/>
                </a:ln>
                <a:solidFill>
                  <a:srgbClr val="0F0F0F"/>
                </a:solidFill>
                <a:effectLst/>
                <a:uLnTx/>
                <a:uFillTx/>
                <a:latin typeface="Times New Roman" panose="02020603050405020304" pitchFamily="18" charset="0"/>
                <a:ea typeface="+mn-ea"/>
                <a:cs typeface="Times New Roman" panose="02020603050405020304" pitchFamily="18" charset="0"/>
                <a:sym typeface="Arial"/>
              </a:rPr>
              <a:t>ây không phải con cừu ăn được thịt người. </a:t>
            </a:r>
            <a:r>
              <a:rPr kumimoji="0" lang="en-US" sz="2400" b="0" i="0" u="none" strike="noStrike" kern="1200" cap="none" spc="0" normalizeH="0" baseline="0" noProof="0">
                <a:ln>
                  <a:noFill/>
                </a:ln>
                <a:solidFill>
                  <a:srgbClr val="0F0F0F"/>
                </a:solidFill>
                <a:effectLst/>
                <a:uLnTx/>
                <a:uFillTx/>
                <a:latin typeface="Times New Roman" panose="02020603050405020304" pitchFamily="18" charset="0"/>
                <a:ea typeface="+mn-ea"/>
                <a:cs typeface="Times New Roman" panose="02020603050405020304" pitchFamily="18" charset="0"/>
                <a:sym typeface="Arial"/>
              </a:rPr>
              <a:t>M</a:t>
            </a:r>
            <a:r>
              <a:rPr kumimoji="0" lang="vi-VN" sz="2400" b="0" i="0" u="none" strike="noStrike" kern="1200" cap="none" spc="0" normalizeH="0" baseline="0" noProof="0">
                <a:ln>
                  <a:noFill/>
                </a:ln>
                <a:solidFill>
                  <a:srgbClr val="0F0F0F"/>
                </a:solidFill>
                <a:effectLst/>
                <a:uLnTx/>
                <a:uFillTx/>
                <a:latin typeface="Times New Roman" panose="02020603050405020304" pitchFamily="18" charset="0"/>
                <a:ea typeface="+mn-ea"/>
                <a:cs typeface="Times New Roman" panose="02020603050405020304" pitchFamily="18" charset="0"/>
                <a:sym typeface="Arial"/>
              </a:rPr>
              <a:t>à do chăn cừu có lợi nhuận cao nên quý tộc mới đã chiếm đoạt ruộng đất để lấy ruộng đất đó</a:t>
            </a:r>
            <a:r>
              <a:rPr kumimoji="0" lang="en-US" sz="2400" b="0" i="0" u="none" strike="noStrike" kern="1200" cap="none" spc="0" normalizeH="0" baseline="0" noProof="0">
                <a:ln>
                  <a:noFill/>
                </a:ln>
                <a:solidFill>
                  <a:srgbClr val="0F0F0F"/>
                </a:solidFill>
                <a:effectLst/>
                <a:uLnTx/>
                <a:uFillTx/>
                <a:latin typeface="Times New Roman" panose="02020603050405020304" pitchFamily="18" charset="0"/>
                <a:ea typeface="+mn-ea"/>
                <a:cs typeface="Times New Roman" panose="02020603050405020304" pitchFamily="18" charset="0"/>
                <a:sym typeface="Arial"/>
              </a:rPr>
              <a:t> </a:t>
            </a:r>
            <a:r>
              <a:rPr kumimoji="0" lang="vi-VN" sz="2400" b="0" i="0" u="none" strike="noStrike" kern="1200" cap="none" spc="0" normalizeH="0" baseline="0" noProof="0">
                <a:ln>
                  <a:noFill/>
                </a:ln>
                <a:solidFill>
                  <a:srgbClr val="0F0F0F"/>
                </a:solidFill>
                <a:effectLst/>
                <a:uLnTx/>
                <a:uFillTx/>
                <a:latin typeface="Times New Roman" panose="02020603050405020304" pitchFamily="18" charset="0"/>
                <a:ea typeface="+mn-ea"/>
                <a:cs typeface="Times New Roman" panose="02020603050405020304" pitchFamily="18" charset="0"/>
                <a:sym typeface="Arial"/>
              </a:rPr>
              <a:t>trồng cỏ nuôi cừu. Đẩy người nông dân ra khỏi vùng đất đai không còn đất đai buộc họ phải đi làm thuê.</a:t>
            </a:r>
            <a:endParaRPr kumimoji="0" lang="en-US" sz="24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787117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17000" b="-17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5D8271-D6D2-CD56-6D4E-FA6D8BE415D9}"/>
              </a:ext>
            </a:extLst>
          </p:cNvPr>
          <p:cNvSpPr/>
          <p:nvPr/>
        </p:nvSpPr>
        <p:spPr>
          <a:xfrm>
            <a:off x="0" y="0"/>
            <a:ext cx="12192000" cy="6858000"/>
          </a:xfrm>
          <a:prstGeom prst="rect">
            <a:avLst/>
          </a:prstGeom>
          <a:solidFill>
            <a:schemeClr val="bg1">
              <a:lumMod val="9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709E049B-71B0-526B-AB76-CBEE65373927}"/>
              </a:ext>
            </a:extLst>
          </p:cNvPr>
          <p:cNvSpPr/>
          <p:nvPr/>
        </p:nvSpPr>
        <p:spPr>
          <a:xfrm>
            <a:off x="306125" y="197815"/>
            <a:ext cx="11489635" cy="843468"/>
          </a:xfrm>
          <a:custGeom>
            <a:avLst/>
            <a:gdLst>
              <a:gd name="connsiteX0" fmla="*/ 368302 w 12542492"/>
              <a:gd name="connsiteY0" fmla="*/ 17460 h 823761"/>
              <a:gd name="connsiteX1" fmla="*/ 612426 w 12542492"/>
              <a:gd name="connsiteY1" fmla="*/ 17460 h 823761"/>
              <a:gd name="connsiteX2" fmla="*/ 575434 w 12542492"/>
              <a:gd name="connsiteY2" fmla="*/ 28943 h 823761"/>
              <a:gd name="connsiteX3" fmla="*/ 350492 w 12542492"/>
              <a:gd name="connsiteY3" fmla="*/ 368302 h 823761"/>
              <a:gd name="connsiteX4" fmla="*/ 350492 w 12542492"/>
              <a:gd name="connsiteY4" fmla="*/ 437999 h 823761"/>
              <a:gd name="connsiteX5" fmla="*/ 718794 w 12542492"/>
              <a:gd name="connsiteY5" fmla="*/ 806301 h 823761"/>
              <a:gd name="connsiteX6" fmla="*/ 11930066 w 12542492"/>
              <a:gd name="connsiteY6" fmla="*/ 806301 h 823761"/>
              <a:gd name="connsiteX7" fmla="*/ 11897924 w 12542492"/>
              <a:gd name="connsiteY7" fmla="*/ 816278 h 823761"/>
              <a:gd name="connsiteX8" fmla="*/ 11823698 w 12542492"/>
              <a:gd name="connsiteY8" fmla="*/ 823761 h 823761"/>
              <a:gd name="connsiteX9" fmla="*/ 368302 w 12542492"/>
              <a:gd name="connsiteY9" fmla="*/ 823761 h 823761"/>
              <a:gd name="connsiteX10" fmla="*/ 0 w 12542492"/>
              <a:gd name="connsiteY10" fmla="*/ 455459 h 823761"/>
              <a:gd name="connsiteX11" fmla="*/ 0 w 12542492"/>
              <a:gd name="connsiteY11" fmla="*/ 385762 h 823761"/>
              <a:gd name="connsiteX12" fmla="*/ 368302 w 12542492"/>
              <a:gd name="connsiteY12" fmla="*/ 17460 h 823761"/>
              <a:gd name="connsiteX13" fmla="*/ 718794 w 12542492"/>
              <a:gd name="connsiteY13" fmla="*/ 0 h 823761"/>
              <a:gd name="connsiteX14" fmla="*/ 12174190 w 12542492"/>
              <a:gd name="connsiteY14" fmla="*/ 0 h 823761"/>
              <a:gd name="connsiteX15" fmla="*/ 12542492 w 12542492"/>
              <a:gd name="connsiteY15" fmla="*/ 368302 h 823761"/>
              <a:gd name="connsiteX16" fmla="*/ 12542492 w 12542492"/>
              <a:gd name="connsiteY16" fmla="*/ 437999 h 823761"/>
              <a:gd name="connsiteX17" fmla="*/ 12174190 w 12542492"/>
              <a:gd name="connsiteY17" fmla="*/ 806301 h 823761"/>
              <a:gd name="connsiteX18" fmla="*/ 11930066 w 12542492"/>
              <a:gd name="connsiteY18" fmla="*/ 806301 h 823761"/>
              <a:gd name="connsiteX19" fmla="*/ 11967058 w 12542492"/>
              <a:gd name="connsiteY19" fmla="*/ 794818 h 823761"/>
              <a:gd name="connsiteX20" fmla="*/ 12192000 w 12542492"/>
              <a:gd name="connsiteY20" fmla="*/ 455459 h 823761"/>
              <a:gd name="connsiteX21" fmla="*/ 12192000 w 12542492"/>
              <a:gd name="connsiteY21" fmla="*/ 385762 h 823761"/>
              <a:gd name="connsiteX22" fmla="*/ 11823698 w 12542492"/>
              <a:gd name="connsiteY22" fmla="*/ 17460 h 823761"/>
              <a:gd name="connsiteX23" fmla="*/ 612426 w 12542492"/>
              <a:gd name="connsiteY23" fmla="*/ 17460 h 823761"/>
              <a:gd name="connsiteX24" fmla="*/ 644568 w 12542492"/>
              <a:gd name="connsiteY24" fmla="*/ 7483 h 823761"/>
              <a:gd name="connsiteX25" fmla="*/ 718794 w 12542492"/>
              <a:gd name="connsiteY25" fmla="*/ 0 h 82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542492" h="823761">
                <a:moveTo>
                  <a:pt x="368302" y="17460"/>
                </a:moveTo>
                <a:lnTo>
                  <a:pt x="612426" y="17460"/>
                </a:lnTo>
                <a:lnTo>
                  <a:pt x="575434" y="28943"/>
                </a:lnTo>
                <a:cubicBezTo>
                  <a:pt x="443245" y="84854"/>
                  <a:pt x="350492" y="215746"/>
                  <a:pt x="350492" y="368302"/>
                </a:cubicBezTo>
                <a:lnTo>
                  <a:pt x="350492" y="437999"/>
                </a:lnTo>
                <a:cubicBezTo>
                  <a:pt x="350492" y="641407"/>
                  <a:pt x="515386" y="806301"/>
                  <a:pt x="718794" y="806301"/>
                </a:cubicBezTo>
                <a:lnTo>
                  <a:pt x="11930066" y="806301"/>
                </a:lnTo>
                <a:lnTo>
                  <a:pt x="11897924" y="816278"/>
                </a:lnTo>
                <a:cubicBezTo>
                  <a:pt x="11873948" y="821185"/>
                  <a:pt x="11849124" y="823761"/>
                  <a:pt x="11823698" y="823761"/>
                </a:cubicBezTo>
                <a:lnTo>
                  <a:pt x="368302" y="823761"/>
                </a:lnTo>
                <a:cubicBezTo>
                  <a:pt x="164894" y="823761"/>
                  <a:pt x="0" y="658867"/>
                  <a:pt x="0" y="455459"/>
                </a:cubicBezTo>
                <a:lnTo>
                  <a:pt x="0" y="385762"/>
                </a:lnTo>
                <a:cubicBezTo>
                  <a:pt x="0" y="182354"/>
                  <a:pt x="164894" y="17460"/>
                  <a:pt x="368302" y="17460"/>
                </a:cubicBezTo>
                <a:close/>
                <a:moveTo>
                  <a:pt x="718794" y="0"/>
                </a:moveTo>
                <a:lnTo>
                  <a:pt x="12174190" y="0"/>
                </a:lnTo>
                <a:cubicBezTo>
                  <a:pt x="12377598" y="0"/>
                  <a:pt x="12542492" y="164894"/>
                  <a:pt x="12542492" y="368302"/>
                </a:cubicBezTo>
                <a:lnTo>
                  <a:pt x="12542492" y="437999"/>
                </a:lnTo>
                <a:cubicBezTo>
                  <a:pt x="12542492" y="641407"/>
                  <a:pt x="12377598" y="806301"/>
                  <a:pt x="12174190" y="806301"/>
                </a:cubicBezTo>
                <a:lnTo>
                  <a:pt x="11930066" y="806301"/>
                </a:lnTo>
                <a:lnTo>
                  <a:pt x="11967058" y="794818"/>
                </a:lnTo>
                <a:cubicBezTo>
                  <a:pt x="12099247" y="738907"/>
                  <a:pt x="12192000" y="608015"/>
                  <a:pt x="12192000" y="455459"/>
                </a:cubicBezTo>
                <a:lnTo>
                  <a:pt x="12192000" y="385762"/>
                </a:lnTo>
                <a:cubicBezTo>
                  <a:pt x="12192000" y="182354"/>
                  <a:pt x="12027106" y="17460"/>
                  <a:pt x="11823698" y="17460"/>
                </a:cubicBezTo>
                <a:lnTo>
                  <a:pt x="612426" y="17460"/>
                </a:lnTo>
                <a:lnTo>
                  <a:pt x="644568" y="7483"/>
                </a:lnTo>
                <a:cubicBezTo>
                  <a:pt x="668544" y="2576"/>
                  <a:pt x="693368" y="0"/>
                  <a:pt x="718794" y="0"/>
                </a:cubicBezTo>
                <a:close/>
              </a:path>
            </a:pathLst>
          </a:custGeom>
          <a:solidFill>
            <a:srgbClr val="5EB2FC"/>
          </a:solidFill>
          <a:ln w="25400" cap="flat" cmpd="sng" algn="ctr">
            <a:noFill/>
            <a:prstDash val="solid"/>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1. Cách mạng tư sản Anh</a:t>
            </a:r>
          </a:p>
        </p:txBody>
      </p:sp>
      <p:sp>
        <p:nvSpPr>
          <p:cNvPr id="6" name="Content Placeholder 2">
            <a:extLst>
              <a:ext uri="{FF2B5EF4-FFF2-40B4-BE49-F238E27FC236}">
                <a16:creationId xmlns:a16="http://schemas.microsoft.com/office/drawing/2014/main" id="{4024D5C8-76A2-B2DE-6F7D-A79E6C38B03B}"/>
              </a:ext>
            </a:extLst>
          </p:cNvPr>
          <p:cNvSpPr txBox="1">
            <a:spLocks/>
          </p:cNvSpPr>
          <p:nvPr/>
        </p:nvSpPr>
        <p:spPr bwMode="auto">
          <a:xfrm>
            <a:off x="153062" y="1164362"/>
            <a:ext cx="11795760" cy="5066982"/>
          </a:xfrm>
          <a:prstGeom prst="rect">
            <a:avLst/>
          </a:prstGeom>
          <a:noFill/>
          <a:ln w="571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auto">
              <a:lnSpc>
                <a:spcPct val="150000"/>
              </a:lnSpc>
              <a:spcAft>
                <a:spcPts val="0"/>
              </a:spcAft>
              <a:buFont typeface="Arial" panose="020B0604020202020204" pitchFamily="34" charset="0"/>
              <a:buAutoNum type="alphaLcPeriod"/>
              <a:defRPr/>
            </a:pPr>
            <a:r>
              <a:rPr lang="vi-VN" sz="3200" dirty="0">
                <a:latin typeface="Times New Roman" panose="02020603050405020304" pitchFamily="18" charset="0"/>
                <a:cs typeface="Times New Roman" panose="02020603050405020304" pitchFamily="18" charset="0"/>
              </a:rPr>
              <a:t>Nguyên nhân</a:t>
            </a:r>
          </a:p>
          <a:p>
            <a:pPr marL="0" indent="0" fontAlgn="auto">
              <a:spcAft>
                <a:spcPts val="0"/>
              </a:spcAft>
              <a:buFont typeface="Arial" panose="020B0604020202020204" pitchFamily="34" charset="0"/>
              <a:buNone/>
              <a:defRPr/>
            </a:pPr>
            <a:r>
              <a:rPr lang="vi-VN" sz="3200" i="1" dirty="0">
                <a:latin typeface="Times New Roman" panose="02020603050405020304" pitchFamily="18" charset="0"/>
                <a:cs typeface="Times New Roman" panose="02020603050405020304" pitchFamily="18" charset="0"/>
              </a:rPr>
              <a:t>- </a:t>
            </a:r>
            <a:r>
              <a:rPr lang="nl-NL" sz="3200" i="1" dirty="0" err="1">
                <a:latin typeface="Times New Roman" panose="02020603050405020304" pitchFamily="18" charset="0"/>
                <a:cs typeface="Times New Roman" panose="02020603050405020304" pitchFamily="18" charset="0"/>
              </a:rPr>
              <a:t>Kinh</a:t>
            </a:r>
            <a:r>
              <a:rPr lang="nl-NL" sz="3200" i="1" dirty="0">
                <a:latin typeface="Times New Roman" panose="02020603050405020304" pitchFamily="18" charset="0"/>
                <a:cs typeface="Times New Roman" panose="02020603050405020304" pitchFamily="18" charset="0"/>
              </a:rPr>
              <a:t> </a:t>
            </a:r>
            <a:r>
              <a:rPr lang="nl-NL" sz="3200" i="1" dirty="0" err="1">
                <a:latin typeface="Times New Roman" panose="02020603050405020304" pitchFamily="18" charset="0"/>
                <a:cs typeface="Times New Roman" panose="02020603050405020304" pitchFamily="18" charset="0"/>
              </a:rPr>
              <a:t>tế</a:t>
            </a:r>
            <a:r>
              <a:rPr lang="nl-NL" sz="3200" i="1" dirty="0">
                <a:latin typeface="Times New Roman" panose="02020603050405020304" pitchFamily="18" charset="0"/>
                <a:cs typeface="Times New Roman" panose="02020603050405020304" pitchFamily="18" charset="0"/>
              </a:rPr>
              <a:t>:</a:t>
            </a:r>
            <a:r>
              <a:rPr lang="nl-NL"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Đầu thế kỉ XVII, Anh có nền k</a:t>
            </a:r>
            <a:r>
              <a:rPr lang="nl-NL" sz="3200" dirty="0" err="1">
                <a:latin typeface="Times New Roman" panose="02020603050405020304" pitchFamily="18" charset="0"/>
                <a:cs typeface="Times New Roman" panose="02020603050405020304" pitchFamily="18" charset="0"/>
              </a:rPr>
              <a:t>inh</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tế</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phát</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triển</a:t>
            </a:r>
            <a:r>
              <a:rPr lang="vi-VN" sz="3200" dirty="0">
                <a:latin typeface="Times New Roman" panose="02020603050405020304" pitchFamily="18" charset="0"/>
                <a:cs typeface="Times New Roman" panose="02020603050405020304" pitchFamily="18" charset="0"/>
              </a:rPr>
              <a:t> nhất châu Âu đặc biệt là ngành len dạ.</a:t>
            </a:r>
            <a:endParaRPr lang="en-US" sz="3200" dirty="0">
              <a:latin typeface="Times New Roman" panose="02020603050405020304" pitchFamily="18" charset="0"/>
              <a:cs typeface="Times New Roman" panose="02020603050405020304" pitchFamily="18" charset="0"/>
            </a:endParaRPr>
          </a:p>
          <a:p>
            <a:pPr marL="0" indent="0" fontAlgn="auto">
              <a:spcAft>
                <a:spcPts val="0"/>
              </a:spcAft>
              <a:buFont typeface="Arial" panose="020B0604020202020204" pitchFamily="34" charset="0"/>
              <a:buNone/>
              <a:defRPr/>
            </a:pPr>
            <a:r>
              <a:rPr lang="vi-VN" sz="3200" i="1" dirty="0">
                <a:latin typeface="Times New Roman" panose="02020603050405020304" pitchFamily="18" charset="0"/>
                <a:cs typeface="Times New Roman" panose="02020603050405020304" pitchFamily="18" charset="0"/>
              </a:rPr>
              <a:t>- </a:t>
            </a:r>
            <a:r>
              <a:rPr lang="nl-NL" sz="3200" i="1" dirty="0" err="1">
                <a:latin typeface="Times New Roman" panose="02020603050405020304" pitchFamily="18" charset="0"/>
                <a:cs typeface="Times New Roman" panose="02020603050405020304" pitchFamily="18" charset="0"/>
              </a:rPr>
              <a:t>Xã</a:t>
            </a:r>
            <a:r>
              <a:rPr lang="nl-NL" sz="3200" i="1" dirty="0">
                <a:latin typeface="Times New Roman" panose="02020603050405020304" pitchFamily="18" charset="0"/>
                <a:cs typeface="Times New Roman" panose="02020603050405020304" pitchFamily="18" charset="0"/>
              </a:rPr>
              <a:t> </a:t>
            </a:r>
            <a:r>
              <a:rPr lang="nl-NL" sz="3200" i="1" dirty="0" err="1">
                <a:latin typeface="Times New Roman" panose="02020603050405020304" pitchFamily="18" charset="0"/>
                <a:cs typeface="Times New Roman" panose="02020603050405020304" pitchFamily="18" charset="0"/>
              </a:rPr>
              <a:t>hội</a:t>
            </a:r>
            <a:r>
              <a:rPr lang="nl-NL" sz="3200"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marL="0" indent="0" fontAlgn="auto">
              <a:spcAft>
                <a:spcPts val="0"/>
              </a:spcAft>
              <a:buFont typeface="Arial" panose="020B0604020202020204" pitchFamily="34" charset="0"/>
              <a:buNone/>
              <a:defRPr/>
            </a:pPr>
            <a:r>
              <a:rPr lang="vi-VN"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Xuất</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hiện</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tầng</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lớp</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quý</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tộc</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mới</a:t>
            </a:r>
            <a:r>
              <a:rPr lang="nl-NL"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0" indent="0" fontAlgn="auto">
              <a:spcAft>
                <a:spcPts val="0"/>
              </a:spcAft>
              <a:buFont typeface="Arial" panose="020B0604020202020204" pitchFamily="34" charset="0"/>
              <a:buNone/>
              <a:defRPr/>
            </a:pPr>
            <a:r>
              <a:rPr lang="nl-NL"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Phân hóa thành 2 phe đối lập: Một bên là vua và các thế lực phong kiến; một bên là t</a:t>
            </a:r>
            <a:r>
              <a:rPr lang="nl-NL" sz="3200" dirty="0" err="1">
                <a:latin typeface="Times New Roman" panose="02020603050405020304" pitchFamily="18" charset="0"/>
                <a:cs typeface="Times New Roman" panose="02020603050405020304" pitchFamily="18" charset="0"/>
              </a:rPr>
              <a:t>ư</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sản</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quý</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tộc</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mới</a:t>
            </a:r>
            <a:r>
              <a:rPr lang="nl-NL"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nông d</a:t>
            </a:r>
            <a:r>
              <a:rPr lang="nl-NL" sz="3200" dirty="0" err="1">
                <a:latin typeface="Times New Roman" panose="02020603050405020304" pitchFamily="18" charset="0"/>
                <a:cs typeface="Times New Roman" panose="02020603050405020304" pitchFamily="18" charset="0"/>
              </a:rPr>
              <a:t>ân</a:t>
            </a:r>
            <a:r>
              <a:rPr lang="vi-VN" sz="3200" dirty="0">
                <a:latin typeface="Times New Roman" panose="02020603050405020304" pitchFamily="18" charset="0"/>
                <a:cs typeface="Times New Roman" panose="02020603050405020304" pitchFamily="18" charset="0"/>
              </a:rPr>
              <a:t>, bình dân thành thị.</a:t>
            </a:r>
            <a:endParaRPr lang="en-US" sz="3200" dirty="0">
              <a:latin typeface="Times New Roman" panose="02020603050405020304" pitchFamily="18" charset="0"/>
              <a:cs typeface="Times New Roman" panose="02020603050405020304" pitchFamily="18" charset="0"/>
            </a:endParaRPr>
          </a:p>
          <a:p>
            <a:pPr marL="0" indent="0" fontAlgn="auto">
              <a:spcAft>
                <a:spcPts val="0"/>
              </a:spcAft>
              <a:buFont typeface="Arial" panose="020B0604020202020204" pitchFamily="34" charset="0"/>
              <a:buNone/>
              <a:defRPr/>
            </a:pPr>
            <a:r>
              <a:rPr lang="nl-NL" sz="3200" dirty="0">
                <a:latin typeface="Times New Roman" panose="02020603050405020304" pitchFamily="18" charset="0"/>
                <a:cs typeface="Times New Roman" panose="02020603050405020304" pitchFamily="18" charset="0"/>
              </a:rPr>
              <a:t>=&gt; </a:t>
            </a:r>
            <a:r>
              <a:rPr lang="vi-VN" sz="3200" dirty="0">
                <a:latin typeface="Times New Roman" panose="02020603050405020304" pitchFamily="18" charset="0"/>
                <a:cs typeface="Times New Roman" panose="02020603050405020304" pitchFamily="18" charset="0"/>
              </a:rPr>
              <a:t>Sự thay đổi về kinh tế và những mâu thuẫn gay gắt trong xã hội là n</a:t>
            </a:r>
            <a:r>
              <a:rPr lang="nl-NL" sz="3200" dirty="0" err="1">
                <a:latin typeface="Times New Roman" panose="02020603050405020304" pitchFamily="18" charset="0"/>
                <a:cs typeface="Times New Roman" panose="02020603050405020304" pitchFamily="18" charset="0"/>
              </a:rPr>
              <a:t>guyên</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nhân</a:t>
            </a:r>
            <a:r>
              <a:rPr lang="nl-NL"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bùng nổ </a:t>
            </a:r>
            <a:r>
              <a:rPr lang="nl-NL" sz="3200" dirty="0" err="1">
                <a:latin typeface="Times New Roman" panose="02020603050405020304" pitchFamily="18" charset="0"/>
                <a:cs typeface="Times New Roman" panose="02020603050405020304" pitchFamily="18" charset="0"/>
              </a:rPr>
              <a:t>cách</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mạng</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tư</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sản</a:t>
            </a:r>
            <a:r>
              <a:rPr lang="nl-NL" sz="3200" dirty="0">
                <a:latin typeface="Times New Roman" panose="02020603050405020304" pitchFamily="18" charset="0"/>
                <a:cs typeface="Times New Roman" panose="02020603050405020304" pitchFamily="18" charset="0"/>
              </a:rPr>
              <a:t> </a:t>
            </a:r>
            <a:r>
              <a:rPr lang="nl-NL"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marL="0" indent="0" fontAlgn="auto">
              <a:spcAft>
                <a:spcPts val="0"/>
              </a:spcAft>
              <a:buFont typeface="Arial" panose="020B0604020202020204" pitchFamily="34" charset="0"/>
              <a:buNone/>
              <a:defRPr/>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10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6BEFCB8D-A734-425A-04A4-E7A1BE4E4769}"/>
              </a:ext>
            </a:extLst>
          </p:cNvPr>
          <p:cNvSpPr/>
          <p:nvPr/>
        </p:nvSpPr>
        <p:spPr>
          <a:xfrm>
            <a:off x="0" y="119268"/>
            <a:ext cx="12192000" cy="843468"/>
          </a:xfrm>
          <a:custGeom>
            <a:avLst/>
            <a:gdLst>
              <a:gd name="connsiteX0" fmla="*/ 368302 w 12542492"/>
              <a:gd name="connsiteY0" fmla="*/ 17460 h 823761"/>
              <a:gd name="connsiteX1" fmla="*/ 612426 w 12542492"/>
              <a:gd name="connsiteY1" fmla="*/ 17460 h 823761"/>
              <a:gd name="connsiteX2" fmla="*/ 575434 w 12542492"/>
              <a:gd name="connsiteY2" fmla="*/ 28943 h 823761"/>
              <a:gd name="connsiteX3" fmla="*/ 350492 w 12542492"/>
              <a:gd name="connsiteY3" fmla="*/ 368302 h 823761"/>
              <a:gd name="connsiteX4" fmla="*/ 350492 w 12542492"/>
              <a:gd name="connsiteY4" fmla="*/ 437999 h 823761"/>
              <a:gd name="connsiteX5" fmla="*/ 718794 w 12542492"/>
              <a:gd name="connsiteY5" fmla="*/ 806301 h 823761"/>
              <a:gd name="connsiteX6" fmla="*/ 11930066 w 12542492"/>
              <a:gd name="connsiteY6" fmla="*/ 806301 h 823761"/>
              <a:gd name="connsiteX7" fmla="*/ 11897924 w 12542492"/>
              <a:gd name="connsiteY7" fmla="*/ 816278 h 823761"/>
              <a:gd name="connsiteX8" fmla="*/ 11823698 w 12542492"/>
              <a:gd name="connsiteY8" fmla="*/ 823761 h 823761"/>
              <a:gd name="connsiteX9" fmla="*/ 368302 w 12542492"/>
              <a:gd name="connsiteY9" fmla="*/ 823761 h 823761"/>
              <a:gd name="connsiteX10" fmla="*/ 0 w 12542492"/>
              <a:gd name="connsiteY10" fmla="*/ 455459 h 823761"/>
              <a:gd name="connsiteX11" fmla="*/ 0 w 12542492"/>
              <a:gd name="connsiteY11" fmla="*/ 385762 h 823761"/>
              <a:gd name="connsiteX12" fmla="*/ 368302 w 12542492"/>
              <a:gd name="connsiteY12" fmla="*/ 17460 h 823761"/>
              <a:gd name="connsiteX13" fmla="*/ 718794 w 12542492"/>
              <a:gd name="connsiteY13" fmla="*/ 0 h 823761"/>
              <a:gd name="connsiteX14" fmla="*/ 12174190 w 12542492"/>
              <a:gd name="connsiteY14" fmla="*/ 0 h 823761"/>
              <a:gd name="connsiteX15" fmla="*/ 12542492 w 12542492"/>
              <a:gd name="connsiteY15" fmla="*/ 368302 h 823761"/>
              <a:gd name="connsiteX16" fmla="*/ 12542492 w 12542492"/>
              <a:gd name="connsiteY16" fmla="*/ 437999 h 823761"/>
              <a:gd name="connsiteX17" fmla="*/ 12174190 w 12542492"/>
              <a:gd name="connsiteY17" fmla="*/ 806301 h 823761"/>
              <a:gd name="connsiteX18" fmla="*/ 11930066 w 12542492"/>
              <a:gd name="connsiteY18" fmla="*/ 806301 h 823761"/>
              <a:gd name="connsiteX19" fmla="*/ 11967058 w 12542492"/>
              <a:gd name="connsiteY19" fmla="*/ 794818 h 823761"/>
              <a:gd name="connsiteX20" fmla="*/ 12192000 w 12542492"/>
              <a:gd name="connsiteY20" fmla="*/ 455459 h 823761"/>
              <a:gd name="connsiteX21" fmla="*/ 12192000 w 12542492"/>
              <a:gd name="connsiteY21" fmla="*/ 385762 h 823761"/>
              <a:gd name="connsiteX22" fmla="*/ 11823698 w 12542492"/>
              <a:gd name="connsiteY22" fmla="*/ 17460 h 823761"/>
              <a:gd name="connsiteX23" fmla="*/ 612426 w 12542492"/>
              <a:gd name="connsiteY23" fmla="*/ 17460 h 823761"/>
              <a:gd name="connsiteX24" fmla="*/ 644568 w 12542492"/>
              <a:gd name="connsiteY24" fmla="*/ 7483 h 823761"/>
              <a:gd name="connsiteX25" fmla="*/ 718794 w 12542492"/>
              <a:gd name="connsiteY25" fmla="*/ 0 h 82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542492" h="823761">
                <a:moveTo>
                  <a:pt x="368302" y="17460"/>
                </a:moveTo>
                <a:lnTo>
                  <a:pt x="612426" y="17460"/>
                </a:lnTo>
                <a:lnTo>
                  <a:pt x="575434" y="28943"/>
                </a:lnTo>
                <a:cubicBezTo>
                  <a:pt x="443245" y="84854"/>
                  <a:pt x="350492" y="215746"/>
                  <a:pt x="350492" y="368302"/>
                </a:cubicBezTo>
                <a:lnTo>
                  <a:pt x="350492" y="437999"/>
                </a:lnTo>
                <a:cubicBezTo>
                  <a:pt x="350492" y="641407"/>
                  <a:pt x="515386" y="806301"/>
                  <a:pt x="718794" y="806301"/>
                </a:cubicBezTo>
                <a:lnTo>
                  <a:pt x="11930066" y="806301"/>
                </a:lnTo>
                <a:lnTo>
                  <a:pt x="11897924" y="816278"/>
                </a:lnTo>
                <a:cubicBezTo>
                  <a:pt x="11873948" y="821185"/>
                  <a:pt x="11849124" y="823761"/>
                  <a:pt x="11823698" y="823761"/>
                </a:cubicBezTo>
                <a:lnTo>
                  <a:pt x="368302" y="823761"/>
                </a:lnTo>
                <a:cubicBezTo>
                  <a:pt x="164894" y="823761"/>
                  <a:pt x="0" y="658867"/>
                  <a:pt x="0" y="455459"/>
                </a:cubicBezTo>
                <a:lnTo>
                  <a:pt x="0" y="385762"/>
                </a:lnTo>
                <a:cubicBezTo>
                  <a:pt x="0" y="182354"/>
                  <a:pt x="164894" y="17460"/>
                  <a:pt x="368302" y="17460"/>
                </a:cubicBezTo>
                <a:close/>
                <a:moveTo>
                  <a:pt x="718794" y="0"/>
                </a:moveTo>
                <a:lnTo>
                  <a:pt x="12174190" y="0"/>
                </a:lnTo>
                <a:cubicBezTo>
                  <a:pt x="12377598" y="0"/>
                  <a:pt x="12542492" y="164894"/>
                  <a:pt x="12542492" y="368302"/>
                </a:cubicBezTo>
                <a:lnTo>
                  <a:pt x="12542492" y="437999"/>
                </a:lnTo>
                <a:cubicBezTo>
                  <a:pt x="12542492" y="641407"/>
                  <a:pt x="12377598" y="806301"/>
                  <a:pt x="12174190" y="806301"/>
                </a:cubicBezTo>
                <a:lnTo>
                  <a:pt x="11930066" y="806301"/>
                </a:lnTo>
                <a:lnTo>
                  <a:pt x="11967058" y="794818"/>
                </a:lnTo>
                <a:cubicBezTo>
                  <a:pt x="12099247" y="738907"/>
                  <a:pt x="12192000" y="608015"/>
                  <a:pt x="12192000" y="455459"/>
                </a:cubicBezTo>
                <a:lnTo>
                  <a:pt x="12192000" y="385762"/>
                </a:lnTo>
                <a:cubicBezTo>
                  <a:pt x="12192000" y="182354"/>
                  <a:pt x="12027106" y="17460"/>
                  <a:pt x="11823698" y="17460"/>
                </a:cubicBezTo>
                <a:lnTo>
                  <a:pt x="612426" y="17460"/>
                </a:lnTo>
                <a:lnTo>
                  <a:pt x="644568" y="7483"/>
                </a:lnTo>
                <a:cubicBezTo>
                  <a:pt x="668544" y="2576"/>
                  <a:pt x="693368" y="0"/>
                  <a:pt x="718794" y="0"/>
                </a:cubicBezTo>
                <a:close/>
              </a:path>
            </a:pathLst>
          </a:custGeom>
          <a:solidFill>
            <a:srgbClr val="5EB2FC"/>
          </a:solidFill>
          <a:ln w="25400" cap="flat" cmpd="sng" algn="ctr">
            <a:noFill/>
            <a:prstDash val="solid"/>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1. Cách mạng tư sản Anh</a:t>
            </a:r>
          </a:p>
        </p:txBody>
      </p:sp>
      <p:grpSp>
        <p:nvGrpSpPr>
          <p:cNvPr id="24" name="Group 23">
            <a:extLst>
              <a:ext uri="{FF2B5EF4-FFF2-40B4-BE49-F238E27FC236}">
                <a16:creationId xmlns:a16="http://schemas.microsoft.com/office/drawing/2014/main" id="{3024CEED-B582-F2F4-DEB4-189447E0A825}"/>
              </a:ext>
            </a:extLst>
          </p:cNvPr>
          <p:cNvGrpSpPr/>
          <p:nvPr/>
        </p:nvGrpSpPr>
        <p:grpSpPr>
          <a:xfrm>
            <a:off x="146685" y="1410524"/>
            <a:ext cx="11898630" cy="3539747"/>
            <a:chOff x="146685" y="1879154"/>
            <a:chExt cx="11898630" cy="3539747"/>
          </a:xfrm>
        </p:grpSpPr>
        <p:sp>
          <p:nvSpPr>
            <p:cNvPr id="3" name="Arrow: Right 2">
              <a:extLst>
                <a:ext uri="{FF2B5EF4-FFF2-40B4-BE49-F238E27FC236}">
                  <a16:creationId xmlns:a16="http://schemas.microsoft.com/office/drawing/2014/main" id="{11E4243A-027A-32D6-020D-D4A4CE991648}"/>
                </a:ext>
              </a:extLst>
            </p:cNvPr>
            <p:cNvSpPr/>
            <p:nvPr/>
          </p:nvSpPr>
          <p:spPr>
            <a:xfrm>
              <a:off x="146685" y="2857500"/>
              <a:ext cx="11898630" cy="16916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0A57C73-EBB9-18DD-74EB-7F7BDF49DC94}"/>
                </a:ext>
              </a:extLst>
            </p:cNvPr>
            <p:cNvCxnSpPr>
              <a:cxnSpLocks/>
              <a:stCxn id="3" idx="1"/>
            </p:cNvCxnSpPr>
            <p:nvPr/>
          </p:nvCxnSpPr>
          <p:spPr>
            <a:xfrm flipV="1">
              <a:off x="146685" y="3669030"/>
              <a:ext cx="11121390" cy="34290"/>
            </a:xfrm>
            <a:prstGeom prst="line">
              <a:avLst/>
            </a:prstGeom>
            <a:ln w="76200">
              <a:solidFill>
                <a:schemeClr val="bg1"/>
              </a:solidFill>
            </a:ln>
          </p:spPr>
          <p:style>
            <a:lnRef idx="3">
              <a:schemeClr val="accent3"/>
            </a:lnRef>
            <a:fillRef idx="0">
              <a:schemeClr val="accent3"/>
            </a:fillRef>
            <a:effectRef idx="2">
              <a:schemeClr val="accent3"/>
            </a:effectRef>
            <a:fontRef idx="minor">
              <a:schemeClr val="tx1"/>
            </a:fontRef>
          </p:style>
        </p:cxnSp>
        <p:sp>
          <p:nvSpPr>
            <p:cNvPr id="8" name="Flowchart: Connector 7">
              <a:extLst>
                <a:ext uri="{FF2B5EF4-FFF2-40B4-BE49-F238E27FC236}">
                  <a16:creationId xmlns:a16="http://schemas.microsoft.com/office/drawing/2014/main" id="{AB1BCB98-FAA2-CC78-5953-8D1DD14AE1D1}"/>
                </a:ext>
              </a:extLst>
            </p:cNvPr>
            <p:cNvSpPr/>
            <p:nvPr/>
          </p:nvSpPr>
          <p:spPr>
            <a:xfrm>
              <a:off x="617220" y="3577590"/>
              <a:ext cx="255270" cy="28575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A3AB3DF-64E9-2514-2928-812C73123994}"/>
                </a:ext>
              </a:extLst>
            </p:cNvPr>
            <p:cNvSpPr/>
            <p:nvPr/>
          </p:nvSpPr>
          <p:spPr>
            <a:xfrm>
              <a:off x="2563177" y="3560445"/>
              <a:ext cx="255270" cy="28575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0E6391FC-B9D7-51B9-39E4-A67B1ECD5106}"/>
                </a:ext>
              </a:extLst>
            </p:cNvPr>
            <p:cNvSpPr/>
            <p:nvPr/>
          </p:nvSpPr>
          <p:spPr>
            <a:xfrm>
              <a:off x="2994184" y="3560445"/>
              <a:ext cx="255270" cy="28575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4BBA0E9C-1EFC-2F28-59E1-C02D4C131C0C}"/>
                </a:ext>
              </a:extLst>
            </p:cNvPr>
            <p:cNvSpPr/>
            <p:nvPr/>
          </p:nvSpPr>
          <p:spPr>
            <a:xfrm>
              <a:off x="5634990" y="3560445"/>
              <a:ext cx="255270" cy="28575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B0B9714A-D7B4-7230-E6A8-FE3E0D86F7AF}"/>
                </a:ext>
              </a:extLst>
            </p:cNvPr>
            <p:cNvSpPr/>
            <p:nvPr/>
          </p:nvSpPr>
          <p:spPr>
            <a:xfrm>
              <a:off x="8776335" y="3526155"/>
              <a:ext cx="255270" cy="28575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C9180D7-E5AA-4DC2-D2B3-95AF0AFFC9A9}"/>
                </a:ext>
              </a:extLst>
            </p:cNvPr>
            <p:cNvSpPr/>
            <p:nvPr/>
          </p:nvSpPr>
          <p:spPr>
            <a:xfrm>
              <a:off x="7036117" y="3560445"/>
              <a:ext cx="255270" cy="28575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83589A5-B53C-7205-05D9-36087FED47F8}"/>
                </a:ext>
              </a:extLst>
            </p:cNvPr>
            <p:cNvCxnSpPr>
              <a:cxnSpLocks/>
            </p:cNvCxnSpPr>
            <p:nvPr/>
          </p:nvCxnSpPr>
          <p:spPr>
            <a:xfrm>
              <a:off x="744855" y="2022029"/>
              <a:ext cx="0" cy="16984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38FF42-CE63-95D3-5763-C3972C9B9ECC}"/>
                </a:ext>
              </a:extLst>
            </p:cNvPr>
            <p:cNvCxnSpPr>
              <a:cxnSpLocks/>
            </p:cNvCxnSpPr>
            <p:nvPr/>
          </p:nvCxnSpPr>
          <p:spPr>
            <a:xfrm>
              <a:off x="2690812" y="3703320"/>
              <a:ext cx="0" cy="16984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9FA16F-36E5-D40A-84F6-5C745B324C72}"/>
                </a:ext>
              </a:extLst>
            </p:cNvPr>
            <p:cNvCxnSpPr>
              <a:cxnSpLocks/>
            </p:cNvCxnSpPr>
            <p:nvPr/>
          </p:nvCxnSpPr>
          <p:spPr>
            <a:xfrm>
              <a:off x="3121819" y="2022029"/>
              <a:ext cx="0" cy="16984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EE4E9E-AB0C-A5AB-79AB-9AE0D5E53FAF}"/>
                </a:ext>
              </a:extLst>
            </p:cNvPr>
            <p:cNvCxnSpPr>
              <a:cxnSpLocks/>
            </p:cNvCxnSpPr>
            <p:nvPr/>
          </p:nvCxnSpPr>
          <p:spPr>
            <a:xfrm>
              <a:off x="5762625" y="1879154"/>
              <a:ext cx="0" cy="16984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1B5984-0FBD-5487-A747-BDBC7C726DD3}"/>
                </a:ext>
              </a:extLst>
            </p:cNvPr>
            <p:cNvCxnSpPr>
              <a:cxnSpLocks/>
            </p:cNvCxnSpPr>
            <p:nvPr/>
          </p:nvCxnSpPr>
          <p:spPr>
            <a:xfrm>
              <a:off x="7163752" y="3720465"/>
              <a:ext cx="0" cy="16984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5CA6CE-2332-F329-3139-57FCC7113265}"/>
                </a:ext>
              </a:extLst>
            </p:cNvPr>
            <p:cNvCxnSpPr>
              <a:cxnSpLocks/>
            </p:cNvCxnSpPr>
            <p:nvPr/>
          </p:nvCxnSpPr>
          <p:spPr>
            <a:xfrm>
              <a:off x="8900159" y="1970594"/>
              <a:ext cx="0" cy="16984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5" name="Rectangle: Rounded Corners 24">
            <a:extLst>
              <a:ext uri="{FF2B5EF4-FFF2-40B4-BE49-F238E27FC236}">
                <a16:creationId xmlns:a16="http://schemas.microsoft.com/office/drawing/2014/main" id="{348EE02C-FB73-AC9A-7506-707598D1B460}"/>
              </a:ext>
            </a:extLst>
          </p:cNvPr>
          <p:cNvSpPr/>
          <p:nvPr/>
        </p:nvSpPr>
        <p:spPr>
          <a:xfrm>
            <a:off x="299090" y="1234440"/>
            <a:ext cx="891530" cy="4686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1642</a:t>
            </a:r>
          </a:p>
        </p:txBody>
      </p:sp>
      <p:sp>
        <p:nvSpPr>
          <p:cNvPr id="26" name="Rectangle: Rounded Corners 25">
            <a:extLst>
              <a:ext uri="{FF2B5EF4-FFF2-40B4-BE49-F238E27FC236}">
                <a16:creationId xmlns:a16="http://schemas.microsoft.com/office/drawing/2014/main" id="{83A18E8B-A235-F91E-3404-A6A6D6C1C9AF}"/>
              </a:ext>
            </a:extLst>
          </p:cNvPr>
          <p:cNvSpPr/>
          <p:nvPr/>
        </p:nvSpPr>
        <p:spPr>
          <a:xfrm>
            <a:off x="2245047" y="4892040"/>
            <a:ext cx="891530" cy="4686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1648</a:t>
            </a:r>
          </a:p>
        </p:txBody>
      </p:sp>
      <p:sp>
        <p:nvSpPr>
          <p:cNvPr id="27" name="Rectangle: Rounded Corners 26">
            <a:extLst>
              <a:ext uri="{FF2B5EF4-FFF2-40B4-BE49-F238E27FC236}">
                <a16:creationId xmlns:a16="http://schemas.microsoft.com/office/drawing/2014/main" id="{553AEBB8-10A3-A746-3BFC-77010E01E8D8}"/>
              </a:ext>
            </a:extLst>
          </p:cNvPr>
          <p:cNvSpPr/>
          <p:nvPr/>
        </p:nvSpPr>
        <p:spPr>
          <a:xfrm>
            <a:off x="2676054" y="1235521"/>
            <a:ext cx="891530" cy="4686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1649</a:t>
            </a:r>
          </a:p>
        </p:txBody>
      </p:sp>
      <p:sp>
        <p:nvSpPr>
          <p:cNvPr id="28" name="Rectangle: Rounded Corners 27">
            <a:extLst>
              <a:ext uri="{FF2B5EF4-FFF2-40B4-BE49-F238E27FC236}">
                <a16:creationId xmlns:a16="http://schemas.microsoft.com/office/drawing/2014/main" id="{23A289DC-E177-679A-7C31-0F0491A5F255}"/>
              </a:ext>
            </a:extLst>
          </p:cNvPr>
          <p:cNvSpPr/>
          <p:nvPr/>
        </p:nvSpPr>
        <p:spPr>
          <a:xfrm>
            <a:off x="5316860" y="1261934"/>
            <a:ext cx="891530" cy="4686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1653</a:t>
            </a:r>
          </a:p>
        </p:txBody>
      </p:sp>
      <p:sp>
        <p:nvSpPr>
          <p:cNvPr id="29" name="Rectangle: Rounded Corners 28">
            <a:extLst>
              <a:ext uri="{FF2B5EF4-FFF2-40B4-BE49-F238E27FC236}">
                <a16:creationId xmlns:a16="http://schemas.microsoft.com/office/drawing/2014/main" id="{2ADCE20A-7158-84E8-4177-D7F30F53F07C}"/>
              </a:ext>
            </a:extLst>
          </p:cNvPr>
          <p:cNvSpPr/>
          <p:nvPr/>
        </p:nvSpPr>
        <p:spPr>
          <a:xfrm>
            <a:off x="6717987" y="4933126"/>
            <a:ext cx="891530" cy="4686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1660</a:t>
            </a:r>
          </a:p>
        </p:txBody>
      </p:sp>
      <p:sp>
        <p:nvSpPr>
          <p:cNvPr id="30" name="Rectangle: Rounded Corners 29">
            <a:extLst>
              <a:ext uri="{FF2B5EF4-FFF2-40B4-BE49-F238E27FC236}">
                <a16:creationId xmlns:a16="http://schemas.microsoft.com/office/drawing/2014/main" id="{8A03AF12-2A79-9902-4508-B7F0BA0A38C2}"/>
              </a:ext>
            </a:extLst>
          </p:cNvPr>
          <p:cNvSpPr/>
          <p:nvPr/>
        </p:nvSpPr>
        <p:spPr>
          <a:xfrm>
            <a:off x="8454394" y="1214943"/>
            <a:ext cx="891530" cy="4686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1688</a:t>
            </a:r>
          </a:p>
        </p:txBody>
      </p:sp>
      <p:sp>
        <p:nvSpPr>
          <p:cNvPr id="31" name="Speech Bubble: Rectangle with Corners Rounded 30">
            <a:extLst>
              <a:ext uri="{FF2B5EF4-FFF2-40B4-BE49-F238E27FC236}">
                <a16:creationId xmlns:a16="http://schemas.microsoft.com/office/drawing/2014/main" id="{F03A94BB-B59C-1F96-6494-325310ED2118}"/>
              </a:ext>
            </a:extLst>
          </p:cNvPr>
          <p:cNvSpPr/>
          <p:nvPr/>
        </p:nvSpPr>
        <p:spPr>
          <a:xfrm>
            <a:off x="72390" y="5622479"/>
            <a:ext cx="11635740" cy="1155511"/>
          </a:xfrm>
          <a:prstGeom prst="wedgeRoundRectCallout">
            <a:avLst>
              <a:gd name="adj1" fmla="val -8009"/>
              <a:gd name="adj2" fmla="val -100797"/>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0BCA79-9687-D04D-7FF3-5DE235DB362F}"/>
              </a:ext>
            </a:extLst>
          </p:cNvPr>
          <p:cNvSpPr txBox="1"/>
          <p:nvPr/>
        </p:nvSpPr>
        <p:spPr>
          <a:xfrm>
            <a:off x="146685" y="5742184"/>
            <a:ext cx="11489055" cy="861774"/>
          </a:xfrm>
          <a:prstGeom prst="rect">
            <a:avLst/>
          </a:prstGeom>
          <a:noFill/>
        </p:spPr>
        <p:txBody>
          <a:bodyPr wrap="square" lIns="0" tIns="0" rIns="0" bIns="0" rtlCol="0">
            <a:spAutoFit/>
          </a:bodyPr>
          <a:lstStyle/>
          <a:p>
            <a:pPr algn="l"/>
            <a:r>
              <a:rPr lang="en-US" sz="2800">
                <a:solidFill>
                  <a:schemeClr val="tx1">
                    <a:lumMod val="50000"/>
                    <a:lumOff val="50000"/>
                  </a:schemeClr>
                </a:solidFill>
                <a:latin typeface="Times New Roman" panose="02020603050405020304" pitchFamily="18" charset="0"/>
                <a:cs typeface="Times New Roman" panose="02020603050405020304" pitchFamily="18" charset="0"/>
              </a:rPr>
              <a:t>Thử tài ghi nhớ của bạn: Quan sát hình 1.3 sau đó không nhìn nữa và trong vòng 2 phút hãy điền những thông tin em đã ghi nhận được điền vào sơ đồ trên?</a:t>
            </a:r>
          </a:p>
        </p:txBody>
      </p:sp>
    </p:spTree>
    <p:extLst>
      <p:ext uri="{BB962C8B-B14F-4D97-AF65-F5344CB8AC3E}">
        <p14:creationId xmlns:p14="http://schemas.microsoft.com/office/powerpoint/2010/main" val="376333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6BEFCB8D-A734-425A-04A4-E7A1BE4E4769}"/>
              </a:ext>
            </a:extLst>
          </p:cNvPr>
          <p:cNvSpPr/>
          <p:nvPr/>
        </p:nvSpPr>
        <p:spPr>
          <a:xfrm>
            <a:off x="146685" y="133083"/>
            <a:ext cx="11898630" cy="843468"/>
          </a:xfrm>
          <a:custGeom>
            <a:avLst/>
            <a:gdLst>
              <a:gd name="connsiteX0" fmla="*/ 368302 w 12542492"/>
              <a:gd name="connsiteY0" fmla="*/ 17460 h 823761"/>
              <a:gd name="connsiteX1" fmla="*/ 612426 w 12542492"/>
              <a:gd name="connsiteY1" fmla="*/ 17460 h 823761"/>
              <a:gd name="connsiteX2" fmla="*/ 575434 w 12542492"/>
              <a:gd name="connsiteY2" fmla="*/ 28943 h 823761"/>
              <a:gd name="connsiteX3" fmla="*/ 350492 w 12542492"/>
              <a:gd name="connsiteY3" fmla="*/ 368302 h 823761"/>
              <a:gd name="connsiteX4" fmla="*/ 350492 w 12542492"/>
              <a:gd name="connsiteY4" fmla="*/ 437999 h 823761"/>
              <a:gd name="connsiteX5" fmla="*/ 718794 w 12542492"/>
              <a:gd name="connsiteY5" fmla="*/ 806301 h 823761"/>
              <a:gd name="connsiteX6" fmla="*/ 11930066 w 12542492"/>
              <a:gd name="connsiteY6" fmla="*/ 806301 h 823761"/>
              <a:gd name="connsiteX7" fmla="*/ 11897924 w 12542492"/>
              <a:gd name="connsiteY7" fmla="*/ 816278 h 823761"/>
              <a:gd name="connsiteX8" fmla="*/ 11823698 w 12542492"/>
              <a:gd name="connsiteY8" fmla="*/ 823761 h 823761"/>
              <a:gd name="connsiteX9" fmla="*/ 368302 w 12542492"/>
              <a:gd name="connsiteY9" fmla="*/ 823761 h 823761"/>
              <a:gd name="connsiteX10" fmla="*/ 0 w 12542492"/>
              <a:gd name="connsiteY10" fmla="*/ 455459 h 823761"/>
              <a:gd name="connsiteX11" fmla="*/ 0 w 12542492"/>
              <a:gd name="connsiteY11" fmla="*/ 385762 h 823761"/>
              <a:gd name="connsiteX12" fmla="*/ 368302 w 12542492"/>
              <a:gd name="connsiteY12" fmla="*/ 17460 h 823761"/>
              <a:gd name="connsiteX13" fmla="*/ 718794 w 12542492"/>
              <a:gd name="connsiteY13" fmla="*/ 0 h 823761"/>
              <a:gd name="connsiteX14" fmla="*/ 12174190 w 12542492"/>
              <a:gd name="connsiteY14" fmla="*/ 0 h 823761"/>
              <a:gd name="connsiteX15" fmla="*/ 12542492 w 12542492"/>
              <a:gd name="connsiteY15" fmla="*/ 368302 h 823761"/>
              <a:gd name="connsiteX16" fmla="*/ 12542492 w 12542492"/>
              <a:gd name="connsiteY16" fmla="*/ 437999 h 823761"/>
              <a:gd name="connsiteX17" fmla="*/ 12174190 w 12542492"/>
              <a:gd name="connsiteY17" fmla="*/ 806301 h 823761"/>
              <a:gd name="connsiteX18" fmla="*/ 11930066 w 12542492"/>
              <a:gd name="connsiteY18" fmla="*/ 806301 h 823761"/>
              <a:gd name="connsiteX19" fmla="*/ 11967058 w 12542492"/>
              <a:gd name="connsiteY19" fmla="*/ 794818 h 823761"/>
              <a:gd name="connsiteX20" fmla="*/ 12192000 w 12542492"/>
              <a:gd name="connsiteY20" fmla="*/ 455459 h 823761"/>
              <a:gd name="connsiteX21" fmla="*/ 12192000 w 12542492"/>
              <a:gd name="connsiteY21" fmla="*/ 385762 h 823761"/>
              <a:gd name="connsiteX22" fmla="*/ 11823698 w 12542492"/>
              <a:gd name="connsiteY22" fmla="*/ 17460 h 823761"/>
              <a:gd name="connsiteX23" fmla="*/ 612426 w 12542492"/>
              <a:gd name="connsiteY23" fmla="*/ 17460 h 823761"/>
              <a:gd name="connsiteX24" fmla="*/ 644568 w 12542492"/>
              <a:gd name="connsiteY24" fmla="*/ 7483 h 823761"/>
              <a:gd name="connsiteX25" fmla="*/ 718794 w 12542492"/>
              <a:gd name="connsiteY25" fmla="*/ 0 h 82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542492" h="823761">
                <a:moveTo>
                  <a:pt x="368302" y="17460"/>
                </a:moveTo>
                <a:lnTo>
                  <a:pt x="612426" y="17460"/>
                </a:lnTo>
                <a:lnTo>
                  <a:pt x="575434" y="28943"/>
                </a:lnTo>
                <a:cubicBezTo>
                  <a:pt x="443245" y="84854"/>
                  <a:pt x="350492" y="215746"/>
                  <a:pt x="350492" y="368302"/>
                </a:cubicBezTo>
                <a:lnTo>
                  <a:pt x="350492" y="437999"/>
                </a:lnTo>
                <a:cubicBezTo>
                  <a:pt x="350492" y="641407"/>
                  <a:pt x="515386" y="806301"/>
                  <a:pt x="718794" y="806301"/>
                </a:cubicBezTo>
                <a:lnTo>
                  <a:pt x="11930066" y="806301"/>
                </a:lnTo>
                <a:lnTo>
                  <a:pt x="11897924" y="816278"/>
                </a:lnTo>
                <a:cubicBezTo>
                  <a:pt x="11873948" y="821185"/>
                  <a:pt x="11849124" y="823761"/>
                  <a:pt x="11823698" y="823761"/>
                </a:cubicBezTo>
                <a:lnTo>
                  <a:pt x="368302" y="823761"/>
                </a:lnTo>
                <a:cubicBezTo>
                  <a:pt x="164894" y="823761"/>
                  <a:pt x="0" y="658867"/>
                  <a:pt x="0" y="455459"/>
                </a:cubicBezTo>
                <a:lnTo>
                  <a:pt x="0" y="385762"/>
                </a:lnTo>
                <a:cubicBezTo>
                  <a:pt x="0" y="182354"/>
                  <a:pt x="164894" y="17460"/>
                  <a:pt x="368302" y="17460"/>
                </a:cubicBezTo>
                <a:close/>
                <a:moveTo>
                  <a:pt x="718794" y="0"/>
                </a:moveTo>
                <a:lnTo>
                  <a:pt x="12174190" y="0"/>
                </a:lnTo>
                <a:cubicBezTo>
                  <a:pt x="12377598" y="0"/>
                  <a:pt x="12542492" y="164894"/>
                  <a:pt x="12542492" y="368302"/>
                </a:cubicBezTo>
                <a:lnTo>
                  <a:pt x="12542492" y="437999"/>
                </a:lnTo>
                <a:cubicBezTo>
                  <a:pt x="12542492" y="641407"/>
                  <a:pt x="12377598" y="806301"/>
                  <a:pt x="12174190" y="806301"/>
                </a:cubicBezTo>
                <a:lnTo>
                  <a:pt x="11930066" y="806301"/>
                </a:lnTo>
                <a:lnTo>
                  <a:pt x="11967058" y="794818"/>
                </a:lnTo>
                <a:cubicBezTo>
                  <a:pt x="12099247" y="738907"/>
                  <a:pt x="12192000" y="608015"/>
                  <a:pt x="12192000" y="455459"/>
                </a:cubicBezTo>
                <a:lnTo>
                  <a:pt x="12192000" y="385762"/>
                </a:lnTo>
                <a:cubicBezTo>
                  <a:pt x="12192000" y="182354"/>
                  <a:pt x="12027106" y="17460"/>
                  <a:pt x="11823698" y="17460"/>
                </a:cubicBezTo>
                <a:lnTo>
                  <a:pt x="612426" y="17460"/>
                </a:lnTo>
                <a:lnTo>
                  <a:pt x="644568" y="7483"/>
                </a:lnTo>
                <a:cubicBezTo>
                  <a:pt x="668544" y="2576"/>
                  <a:pt x="693368" y="0"/>
                  <a:pt x="718794" y="0"/>
                </a:cubicBezTo>
                <a:close/>
              </a:path>
            </a:pathLst>
          </a:custGeom>
          <a:solidFill>
            <a:srgbClr val="5EB2FC"/>
          </a:solidFill>
          <a:ln w="25400" cap="flat" cmpd="sng" algn="ctr">
            <a:noFill/>
            <a:prstDash val="solid"/>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1. Cách mạng tư sản Anh</a:t>
            </a:r>
          </a:p>
        </p:txBody>
      </p:sp>
      <p:grpSp>
        <p:nvGrpSpPr>
          <p:cNvPr id="24" name="Group 23">
            <a:extLst>
              <a:ext uri="{FF2B5EF4-FFF2-40B4-BE49-F238E27FC236}">
                <a16:creationId xmlns:a16="http://schemas.microsoft.com/office/drawing/2014/main" id="{3024CEED-B582-F2F4-DEB4-189447E0A825}"/>
              </a:ext>
            </a:extLst>
          </p:cNvPr>
          <p:cNvGrpSpPr/>
          <p:nvPr/>
        </p:nvGrpSpPr>
        <p:grpSpPr>
          <a:xfrm>
            <a:off x="146685" y="1410524"/>
            <a:ext cx="11898630" cy="3539747"/>
            <a:chOff x="146685" y="1879154"/>
            <a:chExt cx="11898630" cy="3539747"/>
          </a:xfrm>
        </p:grpSpPr>
        <p:sp>
          <p:nvSpPr>
            <p:cNvPr id="3" name="Arrow: Right 2">
              <a:extLst>
                <a:ext uri="{FF2B5EF4-FFF2-40B4-BE49-F238E27FC236}">
                  <a16:creationId xmlns:a16="http://schemas.microsoft.com/office/drawing/2014/main" id="{11E4243A-027A-32D6-020D-D4A4CE991648}"/>
                </a:ext>
              </a:extLst>
            </p:cNvPr>
            <p:cNvSpPr/>
            <p:nvPr/>
          </p:nvSpPr>
          <p:spPr>
            <a:xfrm>
              <a:off x="146685" y="2857500"/>
              <a:ext cx="11898630" cy="16916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60A57C73-EBB9-18DD-74EB-7F7BDF49DC94}"/>
                </a:ext>
              </a:extLst>
            </p:cNvPr>
            <p:cNvCxnSpPr>
              <a:cxnSpLocks/>
              <a:stCxn id="3" idx="1"/>
            </p:cNvCxnSpPr>
            <p:nvPr/>
          </p:nvCxnSpPr>
          <p:spPr>
            <a:xfrm flipV="1">
              <a:off x="146685" y="3669030"/>
              <a:ext cx="11121390" cy="34290"/>
            </a:xfrm>
            <a:prstGeom prst="line">
              <a:avLst/>
            </a:prstGeom>
            <a:ln w="76200">
              <a:solidFill>
                <a:schemeClr val="bg1"/>
              </a:solidFill>
            </a:ln>
          </p:spPr>
          <p:style>
            <a:lnRef idx="3">
              <a:schemeClr val="accent3"/>
            </a:lnRef>
            <a:fillRef idx="0">
              <a:schemeClr val="accent3"/>
            </a:fillRef>
            <a:effectRef idx="2">
              <a:schemeClr val="accent3"/>
            </a:effectRef>
            <a:fontRef idx="minor">
              <a:schemeClr val="tx1"/>
            </a:fontRef>
          </p:style>
        </p:cxnSp>
        <p:sp>
          <p:nvSpPr>
            <p:cNvPr id="8" name="Flowchart: Connector 7">
              <a:extLst>
                <a:ext uri="{FF2B5EF4-FFF2-40B4-BE49-F238E27FC236}">
                  <a16:creationId xmlns:a16="http://schemas.microsoft.com/office/drawing/2014/main" id="{AB1BCB98-FAA2-CC78-5953-8D1DD14AE1D1}"/>
                </a:ext>
              </a:extLst>
            </p:cNvPr>
            <p:cNvSpPr/>
            <p:nvPr/>
          </p:nvSpPr>
          <p:spPr>
            <a:xfrm>
              <a:off x="617220" y="3577590"/>
              <a:ext cx="255270" cy="28575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7A3AB3DF-64E9-2514-2928-812C73123994}"/>
                </a:ext>
              </a:extLst>
            </p:cNvPr>
            <p:cNvSpPr/>
            <p:nvPr/>
          </p:nvSpPr>
          <p:spPr>
            <a:xfrm>
              <a:off x="2563177" y="3560445"/>
              <a:ext cx="255270" cy="28575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0E6391FC-B9D7-51B9-39E4-A67B1ECD5106}"/>
                </a:ext>
              </a:extLst>
            </p:cNvPr>
            <p:cNvSpPr/>
            <p:nvPr/>
          </p:nvSpPr>
          <p:spPr>
            <a:xfrm>
              <a:off x="2994184" y="3560445"/>
              <a:ext cx="255270" cy="28575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4BBA0E9C-1EFC-2F28-59E1-C02D4C131C0C}"/>
                </a:ext>
              </a:extLst>
            </p:cNvPr>
            <p:cNvSpPr/>
            <p:nvPr/>
          </p:nvSpPr>
          <p:spPr>
            <a:xfrm>
              <a:off x="5634990" y="3560445"/>
              <a:ext cx="255270" cy="28575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B0B9714A-D7B4-7230-E6A8-FE3E0D86F7AF}"/>
                </a:ext>
              </a:extLst>
            </p:cNvPr>
            <p:cNvSpPr/>
            <p:nvPr/>
          </p:nvSpPr>
          <p:spPr>
            <a:xfrm>
              <a:off x="8776335" y="3526155"/>
              <a:ext cx="255270" cy="28575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C9180D7-E5AA-4DC2-D2B3-95AF0AFFC9A9}"/>
                </a:ext>
              </a:extLst>
            </p:cNvPr>
            <p:cNvSpPr/>
            <p:nvPr/>
          </p:nvSpPr>
          <p:spPr>
            <a:xfrm>
              <a:off x="7036117" y="3560445"/>
              <a:ext cx="255270" cy="285750"/>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83589A5-B53C-7205-05D9-36087FED47F8}"/>
                </a:ext>
              </a:extLst>
            </p:cNvPr>
            <p:cNvCxnSpPr>
              <a:cxnSpLocks/>
            </p:cNvCxnSpPr>
            <p:nvPr/>
          </p:nvCxnSpPr>
          <p:spPr>
            <a:xfrm>
              <a:off x="744855" y="2022029"/>
              <a:ext cx="0" cy="16984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38FF42-CE63-95D3-5763-C3972C9B9ECC}"/>
                </a:ext>
              </a:extLst>
            </p:cNvPr>
            <p:cNvCxnSpPr>
              <a:cxnSpLocks/>
            </p:cNvCxnSpPr>
            <p:nvPr/>
          </p:nvCxnSpPr>
          <p:spPr>
            <a:xfrm>
              <a:off x="2690812" y="3703320"/>
              <a:ext cx="0" cy="16984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9FA16F-36E5-D40A-84F6-5C745B324C72}"/>
                </a:ext>
              </a:extLst>
            </p:cNvPr>
            <p:cNvCxnSpPr>
              <a:cxnSpLocks/>
            </p:cNvCxnSpPr>
            <p:nvPr/>
          </p:nvCxnSpPr>
          <p:spPr>
            <a:xfrm>
              <a:off x="3121819" y="2022029"/>
              <a:ext cx="0" cy="16984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FEE4E9E-AB0C-A5AB-79AB-9AE0D5E53FAF}"/>
                </a:ext>
              </a:extLst>
            </p:cNvPr>
            <p:cNvCxnSpPr>
              <a:cxnSpLocks/>
            </p:cNvCxnSpPr>
            <p:nvPr/>
          </p:nvCxnSpPr>
          <p:spPr>
            <a:xfrm>
              <a:off x="5762625" y="1879154"/>
              <a:ext cx="0" cy="16984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C1B5984-0FBD-5487-A747-BDBC7C726DD3}"/>
                </a:ext>
              </a:extLst>
            </p:cNvPr>
            <p:cNvCxnSpPr>
              <a:cxnSpLocks/>
            </p:cNvCxnSpPr>
            <p:nvPr/>
          </p:nvCxnSpPr>
          <p:spPr>
            <a:xfrm>
              <a:off x="7163752" y="3720465"/>
              <a:ext cx="0" cy="16984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15CA6CE-2332-F329-3139-57FCC7113265}"/>
                </a:ext>
              </a:extLst>
            </p:cNvPr>
            <p:cNvCxnSpPr>
              <a:cxnSpLocks/>
            </p:cNvCxnSpPr>
            <p:nvPr/>
          </p:nvCxnSpPr>
          <p:spPr>
            <a:xfrm>
              <a:off x="8900159" y="1970594"/>
              <a:ext cx="0" cy="16984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5" name="Rectangle: Rounded Corners 24">
            <a:extLst>
              <a:ext uri="{FF2B5EF4-FFF2-40B4-BE49-F238E27FC236}">
                <a16:creationId xmlns:a16="http://schemas.microsoft.com/office/drawing/2014/main" id="{348EE02C-FB73-AC9A-7506-707598D1B460}"/>
              </a:ext>
            </a:extLst>
          </p:cNvPr>
          <p:cNvSpPr/>
          <p:nvPr/>
        </p:nvSpPr>
        <p:spPr>
          <a:xfrm>
            <a:off x="299090" y="1234440"/>
            <a:ext cx="891530" cy="4686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1642</a:t>
            </a:r>
          </a:p>
        </p:txBody>
      </p:sp>
      <p:sp>
        <p:nvSpPr>
          <p:cNvPr id="26" name="Rectangle: Rounded Corners 25">
            <a:extLst>
              <a:ext uri="{FF2B5EF4-FFF2-40B4-BE49-F238E27FC236}">
                <a16:creationId xmlns:a16="http://schemas.microsoft.com/office/drawing/2014/main" id="{83A18E8B-A235-F91E-3404-A6A6D6C1C9AF}"/>
              </a:ext>
            </a:extLst>
          </p:cNvPr>
          <p:cNvSpPr/>
          <p:nvPr/>
        </p:nvSpPr>
        <p:spPr>
          <a:xfrm>
            <a:off x="2245047" y="4950271"/>
            <a:ext cx="891530" cy="4686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1648</a:t>
            </a:r>
          </a:p>
        </p:txBody>
      </p:sp>
      <p:sp>
        <p:nvSpPr>
          <p:cNvPr id="27" name="Rectangle: Rounded Corners 26">
            <a:extLst>
              <a:ext uri="{FF2B5EF4-FFF2-40B4-BE49-F238E27FC236}">
                <a16:creationId xmlns:a16="http://schemas.microsoft.com/office/drawing/2014/main" id="{553AEBB8-10A3-A746-3BFC-77010E01E8D8}"/>
              </a:ext>
            </a:extLst>
          </p:cNvPr>
          <p:cNvSpPr/>
          <p:nvPr/>
        </p:nvSpPr>
        <p:spPr>
          <a:xfrm>
            <a:off x="2676054" y="1235521"/>
            <a:ext cx="891530" cy="4686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1649</a:t>
            </a:r>
          </a:p>
        </p:txBody>
      </p:sp>
      <p:sp>
        <p:nvSpPr>
          <p:cNvPr id="28" name="Rectangle: Rounded Corners 27">
            <a:extLst>
              <a:ext uri="{FF2B5EF4-FFF2-40B4-BE49-F238E27FC236}">
                <a16:creationId xmlns:a16="http://schemas.microsoft.com/office/drawing/2014/main" id="{23A289DC-E177-679A-7C31-0F0491A5F255}"/>
              </a:ext>
            </a:extLst>
          </p:cNvPr>
          <p:cNvSpPr/>
          <p:nvPr/>
        </p:nvSpPr>
        <p:spPr>
          <a:xfrm>
            <a:off x="5316860" y="1261934"/>
            <a:ext cx="891530" cy="4686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1653</a:t>
            </a:r>
          </a:p>
        </p:txBody>
      </p:sp>
      <p:sp>
        <p:nvSpPr>
          <p:cNvPr id="29" name="Rectangle: Rounded Corners 28">
            <a:extLst>
              <a:ext uri="{FF2B5EF4-FFF2-40B4-BE49-F238E27FC236}">
                <a16:creationId xmlns:a16="http://schemas.microsoft.com/office/drawing/2014/main" id="{2ADCE20A-7158-84E8-4177-D7F30F53F07C}"/>
              </a:ext>
            </a:extLst>
          </p:cNvPr>
          <p:cNvSpPr/>
          <p:nvPr/>
        </p:nvSpPr>
        <p:spPr>
          <a:xfrm>
            <a:off x="6717987" y="4933126"/>
            <a:ext cx="891530" cy="4686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1660</a:t>
            </a:r>
          </a:p>
        </p:txBody>
      </p:sp>
      <p:sp>
        <p:nvSpPr>
          <p:cNvPr id="30" name="Rectangle: Rounded Corners 29">
            <a:extLst>
              <a:ext uri="{FF2B5EF4-FFF2-40B4-BE49-F238E27FC236}">
                <a16:creationId xmlns:a16="http://schemas.microsoft.com/office/drawing/2014/main" id="{8A03AF12-2A79-9902-4508-B7F0BA0A38C2}"/>
              </a:ext>
            </a:extLst>
          </p:cNvPr>
          <p:cNvSpPr/>
          <p:nvPr/>
        </p:nvSpPr>
        <p:spPr>
          <a:xfrm>
            <a:off x="8454394" y="1214943"/>
            <a:ext cx="891530" cy="4686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anose="02020603050405020304" pitchFamily="18" charset="0"/>
                <a:cs typeface="Times New Roman" panose="02020603050405020304" pitchFamily="18" charset="0"/>
              </a:rPr>
              <a:t>1688</a:t>
            </a:r>
          </a:p>
        </p:txBody>
      </p:sp>
      <p:sp>
        <p:nvSpPr>
          <p:cNvPr id="31" name="Speech Bubble: Rectangle with Corners Rounded 30">
            <a:extLst>
              <a:ext uri="{FF2B5EF4-FFF2-40B4-BE49-F238E27FC236}">
                <a16:creationId xmlns:a16="http://schemas.microsoft.com/office/drawing/2014/main" id="{F03A94BB-B59C-1F96-6494-325310ED2118}"/>
              </a:ext>
            </a:extLst>
          </p:cNvPr>
          <p:cNvSpPr/>
          <p:nvPr/>
        </p:nvSpPr>
        <p:spPr>
          <a:xfrm>
            <a:off x="72390" y="5622479"/>
            <a:ext cx="11635740" cy="1155511"/>
          </a:xfrm>
          <a:prstGeom prst="wedgeRoundRectCallout">
            <a:avLst>
              <a:gd name="adj1" fmla="val -8009"/>
              <a:gd name="adj2" fmla="val -100797"/>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00BCA79-9687-D04D-7FF3-5DE235DB362F}"/>
              </a:ext>
            </a:extLst>
          </p:cNvPr>
          <p:cNvSpPr txBox="1"/>
          <p:nvPr/>
        </p:nvSpPr>
        <p:spPr>
          <a:xfrm>
            <a:off x="146685" y="5742184"/>
            <a:ext cx="11489055" cy="861774"/>
          </a:xfrm>
          <a:prstGeom prst="rect">
            <a:avLst/>
          </a:prstGeom>
          <a:noFill/>
        </p:spPr>
        <p:txBody>
          <a:bodyPr wrap="square" lIns="0" tIns="0" rIns="0" bIns="0" rtlCol="0">
            <a:spAutoFit/>
          </a:bodyPr>
          <a:lstStyle/>
          <a:p>
            <a:pPr algn="l"/>
            <a:r>
              <a:rPr lang="en-US" sz="2800">
                <a:solidFill>
                  <a:schemeClr val="tx1">
                    <a:lumMod val="50000"/>
                    <a:lumOff val="50000"/>
                  </a:schemeClr>
                </a:solidFill>
                <a:latin typeface="Times New Roman" panose="02020603050405020304" pitchFamily="18" charset="0"/>
                <a:cs typeface="Times New Roman" panose="02020603050405020304" pitchFamily="18" charset="0"/>
              </a:rPr>
              <a:t>Thử tài ghi nhớ của bạn: Quan sát hình 1.3 sau đó không nhìn nữa và trong vòng 2 phút hãy điền những thông tin em đã ghi nhận được điền vào sơ đồ trên?</a:t>
            </a:r>
          </a:p>
        </p:txBody>
      </p:sp>
      <p:sp>
        <p:nvSpPr>
          <p:cNvPr id="4" name="TextBox 3">
            <a:extLst>
              <a:ext uri="{FF2B5EF4-FFF2-40B4-BE49-F238E27FC236}">
                <a16:creationId xmlns:a16="http://schemas.microsoft.com/office/drawing/2014/main" id="{3B6A351C-1383-BA62-ABFE-1BB3EC0C019C}"/>
              </a:ext>
            </a:extLst>
          </p:cNvPr>
          <p:cNvSpPr txBox="1"/>
          <p:nvPr/>
        </p:nvSpPr>
        <p:spPr>
          <a:xfrm>
            <a:off x="872490" y="1730564"/>
            <a:ext cx="1803562" cy="861774"/>
          </a:xfrm>
          <a:prstGeom prst="rect">
            <a:avLst/>
          </a:prstGeom>
          <a:noFill/>
        </p:spPr>
        <p:txBody>
          <a:bodyPr wrap="square" lIns="0" tIns="0" rIns="0" bIns="0" rtlCol="0">
            <a:spAutoFit/>
          </a:bodyPr>
          <a:lstStyle/>
          <a:p>
            <a:pPr algn="ctr"/>
            <a:r>
              <a:rPr lang="en-US" sz="2800">
                <a:latin typeface="Times New Roman" panose="02020603050405020304" pitchFamily="18" charset="0"/>
                <a:cs typeface="Times New Roman" panose="02020603050405020304" pitchFamily="18" charset="0"/>
              </a:rPr>
              <a:t>Cách mạng bùng nổ</a:t>
            </a:r>
          </a:p>
        </p:txBody>
      </p:sp>
      <p:sp>
        <p:nvSpPr>
          <p:cNvPr id="6" name="TextBox 5">
            <a:extLst>
              <a:ext uri="{FF2B5EF4-FFF2-40B4-BE49-F238E27FC236}">
                <a16:creationId xmlns:a16="http://schemas.microsoft.com/office/drawing/2014/main" id="{8B9A8EF8-6D92-7A66-32C4-DB062F996BC3}"/>
              </a:ext>
            </a:extLst>
          </p:cNvPr>
          <p:cNvSpPr txBox="1"/>
          <p:nvPr/>
        </p:nvSpPr>
        <p:spPr>
          <a:xfrm>
            <a:off x="2705572" y="4053126"/>
            <a:ext cx="3502809" cy="861774"/>
          </a:xfrm>
          <a:prstGeom prst="rect">
            <a:avLst/>
          </a:prstGeom>
          <a:noFill/>
        </p:spPr>
        <p:txBody>
          <a:bodyPr wrap="square" lIns="0" tIns="0" rIns="0" bIns="0" rtlCol="0">
            <a:spAutoFit/>
          </a:bodyPr>
          <a:lstStyle/>
          <a:p>
            <a:pPr algn="ctr"/>
            <a:r>
              <a:rPr lang="en-US" sz="2800">
                <a:latin typeface="Times New Roman" panose="02020603050405020304" pitchFamily="18" charset="0"/>
                <a:cs typeface="Times New Roman" panose="02020603050405020304" pitchFamily="18" charset="0"/>
              </a:rPr>
              <a:t>Phe nghị viện đánh bại quân đội của nhà vua</a:t>
            </a:r>
          </a:p>
        </p:txBody>
      </p:sp>
      <p:sp>
        <p:nvSpPr>
          <p:cNvPr id="7" name="TextBox 6">
            <a:extLst>
              <a:ext uri="{FF2B5EF4-FFF2-40B4-BE49-F238E27FC236}">
                <a16:creationId xmlns:a16="http://schemas.microsoft.com/office/drawing/2014/main" id="{F4CAE576-EDA5-704D-97C3-70861391E01A}"/>
              </a:ext>
            </a:extLst>
          </p:cNvPr>
          <p:cNvSpPr txBox="1"/>
          <p:nvPr/>
        </p:nvSpPr>
        <p:spPr>
          <a:xfrm>
            <a:off x="3177064" y="1662351"/>
            <a:ext cx="2333152" cy="1107996"/>
          </a:xfrm>
          <a:prstGeom prst="rect">
            <a:avLst/>
          </a:prstGeom>
          <a:noFill/>
        </p:spPr>
        <p:txBody>
          <a:bodyPr wrap="square" lIns="0" tIns="0" rIns="0" bIns="0" rtlCol="0">
            <a:spAutoFit/>
          </a:bodyPr>
          <a:lstStyle/>
          <a:p>
            <a:pPr algn="ctr"/>
            <a:r>
              <a:rPr lang="en-US" sz="2400">
                <a:latin typeface="Times New Roman" panose="02020603050405020304" pitchFamily="18" charset="0"/>
                <a:cs typeface="Times New Roman" panose="02020603050405020304" pitchFamily="18" charset="0"/>
              </a:rPr>
              <a:t>Vua Sác-lơ I bị xử tử. Anh trở thành nước Cộng hoà</a:t>
            </a:r>
          </a:p>
        </p:txBody>
      </p:sp>
      <p:sp>
        <p:nvSpPr>
          <p:cNvPr id="14" name="TextBox 13">
            <a:extLst>
              <a:ext uri="{FF2B5EF4-FFF2-40B4-BE49-F238E27FC236}">
                <a16:creationId xmlns:a16="http://schemas.microsoft.com/office/drawing/2014/main" id="{0DB22E48-751F-02D0-D10B-4207F3A8445F}"/>
              </a:ext>
            </a:extLst>
          </p:cNvPr>
          <p:cNvSpPr txBox="1"/>
          <p:nvPr/>
        </p:nvSpPr>
        <p:spPr>
          <a:xfrm>
            <a:off x="5904059" y="1599664"/>
            <a:ext cx="2315532" cy="1292662"/>
          </a:xfrm>
          <a:prstGeom prst="rect">
            <a:avLst/>
          </a:prstGeom>
          <a:noFill/>
        </p:spPr>
        <p:txBody>
          <a:bodyPr wrap="square" lIns="0" tIns="0" rIns="0" bIns="0" rtlCol="0">
            <a:spAutoFit/>
          </a:bodyPr>
          <a:lstStyle/>
          <a:p>
            <a:pPr algn="ctr"/>
            <a:r>
              <a:rPr lang="en-US" sz="2800">
                <a:latin typeface="Times New Roman" panose="02020603050405020304" pitchFamily="18" charset="0"/>
                <a:cs typeface="Times New Roman" panose="02020603050405020304" pitchFamily="18" charset="0"/>
              </a:rPr>
              <a:t>Crôm-oen thiết lập chế độ tài quân sự</a:t>
            </a:r>
          </a:p>
        </p:txBody>
      </p:sp>
      <p:sp>
        <p:nvSpPr>
          <p:cNvPr id="15" name="TextBox 14">
            <a:extLst>
              <a:ext uri="{FF2B5EF4-FFF2-40B4-BE49-F238E27FC236}">
                <a16:creationId xmlns:a16="http://schemas.microsoft.com/office/drawing/2014/main" id="{6C74BDEF-329B-54DC-C4EC-D642E0E19D67}"/>
              </a:ext>
            </a:extLst>
          </p:cNvPr>
          <p:cNvSpPr txBox="1"/>
          <p:nvPr/>
        </p:nvSpPr>
        <p:spPr>
          <a:xfrm>
            <a:off x="7163752" y="4079676"/>
            <a:ext cx="3976685" cy="861774"/>
          </a:xfrm>
          <a:prstGeom prst="rect">
            <a:avLst/>
          </a:prstGeom>
          <a:noFill/>
        </p:spPr>
        <p:txBody>
          <a:bodyPr wrap="square" lIns="0" tIns="0" rIns="0" bIns="0" rtlCol="0">
            <a:spAutoFit/>
          </a:bodyPr>
          <a:lstStyle/>
          <a:p>
            <a:pPr algn="ctr"/>
            <a:r>
              <a:rPr lang="en-US" sz="2800">
                <a:latin typeface="Times New Roman" panose="02020603050405020304" pitchFamily="18" charset="0"/>
                <a:cs typeface="Times New Roman" panose="02020603050405020304" pitchFamily="18" charset="0"/>
              </a:rPr>
              <a:t>Sau khi Ô.Crôm-oen mất, chế độ quân chủ phục hưng</a:t>
            </a:r>
          </a:p>
        </p:txBody>
      </p:sp>
      <p:sp>
        <p:nvSpPr>
          <p:cNvPr id="16" name="TextBox 15">
            <a:extLst>
              <a:ext uri="{FF2B5EF4-FFF2-40B4-BE49-F238E27FC236}">
                <a16:creationId xmlns:a16="http://schemas.microsoft.com/office/drawing/2014/main" id="{EF89C1FD-B6B2-41DD-3EEA-14211DC398C1}"/>
              </a:ext>
            </a:extLst>
          </p:cNvPr>
          <p:cNvSpPr txBox="1"/>
          <p:nvPr/>
        </p:nvSpPr>
        <p:spPr>
          <a:xfrm>
            <a:off x="8925394" y="1677718"/>
            <a:ext cx="2597950" cy="1107996"/>
          </a:xfrm>
          <a:prstGeom prst="rect">
            <a:avLst/>
          </a:prstGeom>
          <a:noFill/>
        </p:spPr>
        <p:txBody>
          <a:bodyPr wrap="square" lIns="0" tIns="0" rIns="0" bIns="0" rtlCol="0">
            <a:spAutoFit/>
          </a:bodyPr>
          <a:lstStyle/>
          <a:p>
            <a:pPr algn="ctr"/>
            <a:r>
              <a:rPr lang="en-US" sz="2400">
                <a:latin typeface="Times New Roman" panose="02020603050405020304" pitchFamily="18" charset="0"/>
                <a:cs typeface="Times New Roman" panose="02020603050405020304" pitchFamily="18" charset="0"/>
              </a:rPr>
              <a:t>Nghị viện đảo chính. Chế độ quân chủ lập hiến được thiết lập</a:t>
            </a:r>
          </a:p>
        </p:txBody>
      </p:sp>
    </p:spTree>
    <p:extLst>
      <p:ext uri="{BB962C8B-B14F-4D97-AF65-F5344CB8AC3E}">
        <p14:creationId xmlns:p14="http://schemas.microsoft.com/office/powerpoint/2010/main" val="314951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4" grpId="0"/>
      <p:bldP spid="6" grpId="0"/>
      <p:bldP spid="7"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75A7393A-0279-1F84-38DA-6861B317008E}"/>
              </a:ext>
            </a:extLst>
          </p:cNvPr>
          <p:cNvPicPr>
            <a:picLocks noChangeAspect="1"/>
          </p:cNvPicPr>
          <p:nvPr/>
        </p:nvPicPr>
        <p:blipFill>
          <a:blip r:embed="rId4"/>
          <a:stretch>
            <a:fillRect/>
          </a:stretch>
        </p:blipFill>
        <p:spPr>
          <a:xfrm>
            <a:off x="0" y="0"/>
            <a:ext cx="12192000" cy="6902245"/>
          </a:xfrm>
          <a:prstGeom prst="rect">
            <a:avLst/>
          </a:prstGeom>
        </p:spPr>
      </p:pic>
      <p:sp>
        <p:nvSpPr>
          <p:cNvPr id="35" name="Rectangle 34">
            <a:extLst>
              <a:ext uri="{FF2B5EF4-FFF2-40B4-BE49-F238E27FC236}">
                <a16:creationId xmlns:a16="http://schemas.microsoft.com/office/drawing/2014/main" id="{0041F653-BC40-4425-1EC7-A05688ED4DD2}"/>
              </a:ext>
            </a:extLst>
          </p:cNvPr>
          <p:cNvSpPr/>
          <p:nvPr/>
        </p:nvSpPr>
        <p:spPr>
          <a:xfrm>
            <a:off x="-29330" y="-32515"/>
            <a:ext cx="12192000" cy="7273159"/>
          </a:xfrm>
          <a:prstGeom prst="rect">
            <a:avLst/>
          </a:prstGeom>
          <a:solidFill>
            <a:schemeClr val="bg1">
              <a:lumMod val="95000"/>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5871235" y="121034"/>
            <a:ext cx="5713283" cy="659904"/>
            <a:chOff x="0" y="0"/>
            <a:chExt cx="4100497" cy="872666"/>
          </a:xfrm>
          <a:solidFill>
            <a:srgbClr val="00B0F0"/>
          </a:solidFill>
        </p:grpSpPr>
        <p:sp>
          <p:nvSpPr>
            <p:cNvPr id="3" name="Freeform 3"/>
            <p:cNvSpPr/>
            <p:nvPr/>
          </p:nvSpPr>
          <p:spPr>
            <a:xfrm>
              <a:off x="0" y="0"/>
              <a:ext cx="4100497" cy="872666"/>
            </a:xfrm>
            <a:custGeom>
              <a:avLst/>
              <a:gdLst/>
              <a:ahLst/>
              <a:cxnLst/>
              <a:rect l="l" t="t" r="r" b="b"/>
              <a:pathLst>
                <a:path w="4100497" h="872666">
                  <a:moveTo>
                    <a:pt x="0" y="0"/>
                  </a:moveTo>
                  <a:lnTo>
                    <a:pt x="4100497" y="0"/>
                  </a:lnTo>
                  <a:lnTo>
                    <a:pt x="4100497" y="872666"/>
                  </a:lnTo>
                  <a:lnTo>
                    <a:pt x="0" y="872666"/>
                  </a:lnTo>
                  <a:close/>
                </a:path>
              </a:pathLst>
            </a:custGeom>
            <a:grpFill/>
          </p:spPr>
        </p:sp>
      </p:grpSp>
      <p:grpSp>
        <p:nvGrpSpPr>
          <p:cNvPr id="4" name="Group 4"/>
          <p:cNvGrpSpPr/>
          <p:nvPr/>
        </p:nvGrpSpPr>
        <p:grpSpPr>
          <a:xfrm>
            <a:off x="5975581" y="2667000"/>
            <a:ext cx="5287431" cy="111168"/>
            <a:chOff x="0" y="0"/>
            <a:chExt cx="7589717" cy="159574"/>
          </a:xfrm>
          <a:solidFill>
            <a:srgbClr val="FFC000"/>
          </a:solidFill>
        </p:grpSpPr>
        <p:sp>
          <p:nvSpPr>
            <p:cNvPr id="5" name="Freeform 5"/>
            <p:cNvSpPr/>
            <p:nvPr/>
          </p:nvSpPr>
          <p:spPr>
            <a:xfrm>
              <a:off x="0" y="0"/>
              <a:ext cx="7589717" cy="159574"/>
            </a:xfrm>
            <a:custGeom>
              <a:avLst/>
              <a:gdLst/>
              <a:ahLst/>
              <a:cxnLst/>
              <a:rect l="l" t="t" r="r" b="b"/>
              <a:pathLst>
                <a:path w="7589717" h="159574">
                  <a:moveTo>
                    <a:pt x="0" y="0"/>
                  </a:moveTo>
                  <a:lnTo>
                    <a:pt x="7589717" y="0"/>
                  </a:lnTo>
                  <a:lnTo>
                    <a:pt x="7589717" y="159574"/>
                  </a:lnTo>
                  <a:lnTo>
                    <a:pt x="0" y="159574"/>
                  </a:lnTo>
                  <a:close/>
                </a:path>
              </a:pathLst>
            </a:custGeom>
            <a:grpFill/>
          </p:spPr>
        </p:sp>
      </p:grpSp>
      <p:grpSp>
        <p:nvGrpSpPr>
          <p:cNvPr id="6" name="Group 6"/>
          <p:cNvGrpSpPr/>
          <p:nvPr/>
        </p:nvGrpSpPr>
        <p:grpSpPr>
          <a:xfrm>
            <a:off x="490330" y="4832011"/>
            <a:ext cx="10772683" cy="134583"/>
            <a:chOff x="0" y="0"/>
            <a:chExt cx="7589717" cy="159574"/>
          </a:xfrm>
          <a:solidFill>
            <a:srgbClr val="FFC000"/>
          </a:solidFill>
        </p:grpSpPr>
        <p:sp>
          <p:nvSpPr>
            <p:cNvPr id="7" name="Freeform 7"/>
            <p:cNvSpPr/>
            <p:nvPr/>
          </p:nvSpPr>
          <p:spPr>
            <a:xfrm>
              <a:off x="0" y="0"/>
              <a:ext cx="7589717" cy="159574"/>
            </a:xfrm>
            <a:custGeom>
              <a:avLst/>
              <a:gdLst/>
              <a:ahLst/>
              <a:cxnLst/>
              <a:rect l="l" t="t" r="r" b="b"/>
              <a:pathLst>
                <a:path w="7589717" h="159574">
                  <a:moveTo>
                    <a:pt x="0" y="0"/>
                  </a:moveTo>
                  <a:lnTo>
                    <a:pt x="7589717" y="0"/>
                  </a:lnTo>
                  <a:lnTo>
                    <a:pt x="7589717" y="159574"/>
                  </a:lnTo>
                  <a:lnTo>
                    <a:pt x="0" y="159574"/>
                  </a:lnTo>
                  <a:close/>
                </a:path>
              </a:pathLst>
            </a:custGeom>
            <a:grpFill/>
          </p:spPr>
        </p:sp>
      </p:grpSp>
      <p:grpSp>
        <p:nvGrpSpPr>
          <p:cNvPr id="8" name="Group 8"/>
          <p:cNvGrpSpPr/>
          <p:nvPr/>
        </p:nvGrpSpPr>
        <p:grpSpPr>
          <a:xfrm>
            <a:off x="5975581" y="892995"/>
            <a:ext cx="5287431" cy="111168"/>
            <a:chOff x="0" y="0"/>
            <a:chExt cx="7589717" cy="159574"/>
          </a:xfrm>
          <a:solidFill>
            <a:srgbClr val="FFC000"/>
          </a:solidFill>
        </p:grpSpPr>
        <p:sp>
          <p:nvSpPr>
            <p:cNvPr id="9" name="Freeform 9"/>
            <p:cNvSpPr/>
            <p:nvPr/>
          </p:nvSpPr>
          <p:spPr>
            <a:xfrm>
              <a:off x="0" y="0"/>
              <a:ext cx="7589717" cy="159574"/>
            </a:xfrm>
            <a:custGeom>
              <a:avLst/>
              <a:gdLst/>
              <a:ahLst/>
              <a:cxnLst/>
              <a:rect l="l" t="t" r="r" b="b"/>
              <a:pathLst>
                <a:path w="7589717" h="159574">
                  <a:moveTo>
                    <a:pt x="0" y="0"/>
                  </a:moveTo>
                  <a:lnTo>
                    <a:pt x="7589717" y="0"/>
                  </a:lnTo>
                  <a:lnTo>
                    <a:pt x="7589717" y="159574"/>
                  </a:lnTo>
                  <a:lnTo>
                    <a:pt x="0" y="159574"/>
                  </a:lnTo>
                  <a:close/>
                </a:path>
              </a:pathLst>
            </a:custGeom>
            <a:grp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91200" y="1618720"/>
            <a:ext cx="969691" cy="969691"/>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49300" y="5447480"/>
            <a:ext cx="823025" cy="96969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940117" y="3604065"/>
            <a:ext cx="636360" cy="969691"/>
          </a:xfrm>
          <a:prstGeom prst="rect">
            <a:avLst/>
          </a:prstGeom>
        </p:spPr>
      </p:pic>
      <p:sp>
        <p:nvSpPr>
          <p:cNvPr id="13" name="TextBox 13"/>
          <p:cNvSpPr txBox="1"/>
          <p:nvPr/>
        </p:nvSpPr>
        <p:spPr>
          <a:xfrm>
            <a:off x="6066670" y="1084115"/>
            <a:ext cx="640156" cy="269882"/>
          </a:xfrm>
          <a:prstGeom prst="rect">
            <a:avLst/>
          </a:prstGeom>
        </p:spPr>
        <p:txBody>
          <a:bodyPr lIns="0" tIns="0" rIns="0" bIns="0" rtlCol="0" anchor="t">
            <a:spAutoFit/>
          </a:bodyPr>
          <a:lstStyle/>
          <a:p>
            <a:pPr marL="0" marR="0" lvl="0" indent="0" algn="l" defTabSz="586420" rtl="0" eaLnBrk="1" fontAlgn="auto" latinLnBrk="0" hangingPunct="1">
              <a:lnSpc>
                <a:spcPts val="2335"/>
              </a:lnSpc>
              <a:spcBef>
                <a:spcPts val="0"/>
              </a:spcBef>
              <a:spcAft>
                <a:spcPts val="0"/>
              </a:spcAft>
              <a:buClrTx/>
              <a:buSzTx/>
              <a:buFontTx/>
              <a:buNone/>
              <a:tabLst/>
              <a:defRPr/>
            </a:pPr>
            <a:r>
              <a:rPr kumimoji="0" lang="en-US" sz="1668" b="0" i="0" u="none" strike="noStrike" kern="1200" cap="none" spc="0" normalizeH="0" baseline="0" noProof="0">
                <a:ln>
                  <a:noFill/>
                </a:ln>
                <a:solidFill>
                  <a:srgbClr val="000000"/>
                </a:solidFill>
                <a:effectLst/>
                <a:uLnTx/>
                <a:uFillTx/>
                <a:latin typeface="Bobby Jones Soft"/>
                <a:ea typeface="+mn-ea"/>
                <a:cs typeface="Arial"/>
                <a:sym typeface="Arial"/>
              </a:rPr>
              <a:t>I see</a:t>
            </a:r>
          </a:p>
        </p:txBody>
      </p:sp>
      <p:sp>
        <p:nvSpPr>
          <p:cNvPr id="14" name="TextBox 14"/>
          <p:cNvSpPr txBox="1"/>
          <p:nvPr/>
        </p:nvSpPr>
        <p:spPr>
          <a:xfrm>
            <a:off x="6703424" y="1105457"/>
            <a:ext cx="5035253" cy="861774"/>
          </a:xfrm>
          <a:prstGeom prst="rect">
            <a:avLst/>
          </a:prstGeom>
        </p:spPr>
        <p:txBody>
          <a:bodyPr wrap="square" lIns="0" tIns="0" rIns="0" bIns="0" rtlCol="0" anchor="t">
            <a:spAutoFit/>
          </a:bodyPr>
          <a:lstStyle/>
          <a:p>
            <a:pPr marL="0" marR="0" lvl="0" indent="0" algn="ctr" defTabSz="58642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nhìn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a:rPr>
              <a:t>vị</a:t>
            </a:r>
            <a:r>
              <a:rPr lang="en-US" altLang="en-US" sz="2800" dirty="0">
                <a:solidFill>
                  <a:srgbClr val="000000"/>
                </a:solidFill>
                <a:latin typeface="Times New Roman" panose="02020603050405020304" pitchFamily="18" charset="0"/>
                <a:cs typeface="Times New Roman" panose="02020603050405020304" pitchFamily="18" charset="0"/>
                <a:sym typeface="Arial"/>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a:rPr>
              <a:t>vua</a:t>
            </a:r>
            <a:r>
              <a:rPr lang="en-US" altLang="en-US" sz="2800" dirty="0">
                <a:solidFill>
                  <a:srgbClr val="000000"/>
                </a:solidFill>
                <a:latin typeface="Times New Roman" panose="02020603050405020304" pitchFamily="18" charset="0"/>
                <a:cs typeface="Times New Roman" panose="02020603050405020304" pitchFamily="18" charset="0"/>
                <a:sym typeface="Arial"/>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a:rPr>
              <a:t>nào</a:t>
            </a:r>
            <a:r>
              <a:rPr lang="en-US" altLang="en-US" sz="2800" dirty="0">
                <a:solidFill>
                  <a:srgbClr val="000000"/>
                </a:solidFill>
                <a:latin typeface="Times New Roman" panose="02020603050405020304" pitchFamily="18" charset="0"/>
                <a:cs typeface="Times New Roman" panose="02020603050405020304" pitchFamily="18" charset="0"/>
                <a:sym typeface="Arial"/>
              </a:rPr>
              <a:t>/</a:t>
            </a:r>
            <a:r>
              <a:rPr lang="en-US" altLang="en-US" sz="2800" dirty="0" err="1">
                <a:solidFill>
                  <a:srgbClr val="000000"/>
                </a:solidFill>
                <a:latin typeface="Times New Roman" panose="02020603050405020304" pitchFamily="18" charset="0"/>
                <a:cs typeface="Times New Roman" panose="02020603050405020304" pitchFamily="18" charset="0"/>
                <a:sym typeface="Arial"/>
              </a:rPr>
              <a:t>hành</a:t>
            </a:r>
            <a:r>
              <a:rPr lang="en-US" altLang="en-US" sz="2800" dirty="0">
                <a:solidFill>
                  <a:srgbClr val="000000"/>
                </a:solidFill>
                <a:latin typeface="Times New Roman" panose="02020603050405020304" pitchFamily="18" charset="0"/>
                <a:cs typeface="Times New Roman" panose="02020603050405020304" pitchFamily="18" charset="0"/>
                <a:sym typeface="Arial"/>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a:rPr>
              <a:t>động</a:t>
            </a:r>
            <a:r>
              <a:rPr lang="en-US" altLang="en-US" sz="2800" dirty="0">
                <a:solidFill>
                  <a:srgbClr val="000000"/>
                </a:solidFill>
                <a:latin typeface="Times New Roman" panose="02020603050405020304" pitchFamily="18" charset="0"/>
                <a:cs typeface="Times New Roman" panose="02020603050405020304" pitchFamily="18" charset="0"/>
                <a:sym typeface="Arial"/>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a:rPr>
              <a:t>gì</a:t>
            </a:r>
            <a:r>
              <a:rPr lang="en-US" altLang="en-US" sz="2800" dirty="0">
                <a:solidFill>
                  <a:srgbClr val="000000"/>
                </a:solidFill>
                <a:latin typeface="Times New Roman" panose="02020603050405020304" pitchFamily="18" charset="0"/>
                <a:cs typeface="Times New Roman" panose="02020603050405020304" pitchFamily="18" charset="0"/>
                <a:sym typeface="Arial"/>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a:rPr>
              <a:t>trong</a:t>
            </a:r>
            <a:r>
              <a:rPr lang="en-US" altLang="en-US" sz="2800" dirty="0">
                <a:solidFill>
                  <a:srgbClr val="000000"/>
                </a:solidFill>
                <a:latin typeface="Times New Roman" panose="02020603050405020304" pitchFamily="18" charset="0"/>
                <a:cs typeface="Times New Roman" panose="02020603050405020304" pitchFamily="18" charset="0"/>
                <a:sym typeface="Arial"/>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a:rPr>
              <a:t>đoạn</a:t>
            </a:r>
            <a:r>
              <a:rPr lang="en-US" altLang="en-US" sz="2800" dirty="0">
                <a:solidFill>
                  <a:srgbClr val="000000"/>
                </a:solidFill>
                <a:latin typeface="Times New Roman" panose="02020603050405020304" pitchFamily="18" charset="0"/>
                <a:cs typeface="Times New Roman" panose="02020603050405020304" pitchFamily="18" charset="0"/>
                <a:sym typeface="Arial"/>
              </a:rPr>
              <a:t> video</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TextBox 15"/>
          <p:cNvSpPr txBox="1"/>
          <p:nvPr/>
        </p:nvSpPr>
        <p:spPr>
          <a:xfrm>
            <a:off x="6012603" y="3069864"/>
            <a:ext cx="748288" cy="269882"/>
          </a:xfrm>
          <a:prstGeom prst="rect">
            <a:avLst/>
          </a:prstGeom>
        </p:spPr>
        <p:txBody>
          <a:bodyPr lIns="0" tIns="0" rIns="0" bIns="0" rtlCol="0" anchor="t">
            <a:spAutoFit/>
          </a:bodyPr>
          <a:lstStyle/>
          <a:p>
            <a:pPr marL="0" marR="0" lvl="0" indent="0" algn="l" defTabSz="586420" rtl="0" eaLnBrk="1" fontAlgn="auto" latinLnBrk="0" hangingPunct="1">
              <a:lnSpc>
                <a:spcPts val="2335"/>
              </a:lnSpc>
              <a:spcBef>
                <a:spcPts val="0"/>
              </a:spcBef>
              <a:spcAft>
                <a:spcPts val="0"/>
              </a:spcAft>
              <a:buClrTx/>
              <a:buSzTx/>
              <a:buFontTx/>
              <a:buNone/>
              <a:tabLst/>
              <a:defRPr/>
            </a:pPr>
            <a:r>
              <a:rPr kumimoji="0" lang="en-US" sz="1668" b="0" i="0" u="none" strike="noStrike" kern="1200" cap="none" spc="0" normalizeH="0" baseline="0" noProof="0">
                <a:ln>
                  <a:noFill/>
                </a:ln>
                <a:solidFill>
                  <a:srgbClr val="000000"/>
                </a:solidFill>
                <a:effectLst/>
                <a:uLnTx/>
                <a:uFillTx/>
                <a:latin typeface="Bobby Jones Soft"/>
                <a:ea typeface="+mn-ea"/>
                <a:cs typeface="Arial"/>
                <a:sym typeface="Arial"/>
              </a:rPr>
              <a:t>I think</a:t>
            </a:r>
          </a:p>
        </p:txBody>
      </p:sp>
      <p:sp>
        <p:nvSpPr>
          <p:cNvPr id="16" name="TextBox 16"/>
          <p:cNvSpPr txBox="1"/>
          <p:nvPr/>
        </p:nvSpPr>
        <p:spPr>
          <a:xfrm>
            <a:off x="6908799" y="2819400"/>
            <a:ext cx="4961305" cy="1292662"/>
          </a:xfrm>
          <a:prstGeom prst="rect">
            <a:avLst/>
          </a:prstGeom>
        </p:spPr>
        <p:txBody>
          <a:bodyPr wrap="square" lIns="0" tIns="0" rIns="0" bIns="0" rtlCol="0" anchor="t">
            <a:spAutoFit/>
          </a:bodyPr>
          <a:lstStyle/>
          <a:p>
            <a:pPr marL="0" marR="0" lvl="0" indent="0" algn="ctr" defTabSz="58642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video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này</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khiến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em</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liên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tưởng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kiện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nào</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sử</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Anh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7" name="TextBox 17"/>
          <p:cNvSpPr txBox="1"/>
          <p:nvPr/>
        </p:nvSpPr>
        <p:spPr>
          <a:xfrm>
            <a:off x="749300" y="5072096"/>
            <a:ext cx="1133517" cy="269882"/>
          </a:xfrm>
          <a:prstGeom prst="rect">
            <a:avLst/>
          </a:prstGeom>
        </p:spPr>
        <p:txBody>
          <a:bodyPr wrap="square" lIns="0" tIns="0" rIns="0" bIns="0" rtlCol="0" anchor="t">
            <a:spAutoFit/>
          </a:bodyPr>
          <a:lstStyle/>
          <a:p>
            <a:pPr marL="0" marR="0" lvl="0" indent="0" algn="l" defTabSz="586420" rtl="0" eaLnBrk="1" fontAlgn="auto" latinLnBrk="0" hangingPunct="1">
              <a:lnSpc>
                <a:spcPts val="2335"/>
              </a:lnSpc>
              <a:spcBef>
                <a:spcPts val="0"/>
              </a:spcBef>
              <a:spcAft>
                <a:spcPts val="0"/>
              </a:spcAft>
              <a:buClrTx/>
              <a:buSzTx/>
              <a:buFontTx/>
              <a:buNone/>
              <a:tabLst/>
              <a:defRPr/>
            </a:pPr>
            <a:r>
              <a:rPr kumimoji="0" lang="en-US" sz="1668" b="0" i="0" u="none" strike="noStrike" kern="1200" cap="none" spc="0" normalizeH="0" baseline="0" noProof="0" dirty="0">
                <a:ln>
                  <a:noFill/>
                </a:ln>
                <a:solidFill>
                  <a:srgbClr val="000000"/>
                </a:solidFill>
                <a:effectLst/>
                <a:uLnTx/>
                <a:uFillTx/>
                <a:latin typeface="Bobby Jones Soft"/>
                <a:ea typeface="+mn-ea"/>
                <a:cs typeface="Arial"/>
                <a:sym typeface="Arial"/>
              </a:rPr>
              <a:t>I wonder</a:t>
            </a:r>
          </a:p>
        </p:txBody>
      </p:sp>
      <p:sp>
        <p:nvSpPr>
          <p:cNvPr id="18" name="TextBox 18"/>
          <p:cNvSpPr txBox="1"/>
          <p:nvPr/>
        </p:nvSpPr>
        <p:spPr>
          <a:xfrm>
            <a:off x="2061439" y="5112625"/>
            <a:ext cx="4961304" cy="430887"/>
          </a:xfrm>
          <a:prstGeom prst="rect">
            <a:avLst/>
          </a:prstGeom>
        </p:spPr>
        <p:txBody>
          <a:bodyPr wrap="square" lIns="0" tIns="0" rIns="0" bIns="0" rtlCol="0" anchor="t">
            <a:spAutoFit/>
          </a:bodyPr>
          <a:lstStyle/>
          <a:p>
            <a:pPr marL="0" marR="0" lvl="0" indent="0" algn="just" defTabSz="58642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Bạn</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sẽ</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a:rPr>
              <a:t>đặt</a:t>
            </a:r>
            <a:r>
              <a:rPr lang="en-US" altLang="en-US" sz="2800" dirty="0">
                <a:solidFill>
                  <a:srgbClr val="000000"/>
                </a:solidFill>
                <a:latin typeface="Times New Roman" panose="02020603050405020304" pitchFamily="18" charset="0"/>
                <a:cs typeface="Times New Roman" panose="02020603050405020304" pitchFamily="18" charset="0"/>
                <a:sym typeface="Arial"/>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a:rPr>
              <a:t>ra</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câu</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gì</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TextBox 19"/>
          <p:cNvSpPr txBox="1"/>
          <p:nvPr/>
        </p:nvSpPr>
        <p:spPr>
          <a:xfrm>
            <a:off x="6250939" y="152331"/>
            <a:ext cx="4634624" cy="560923"/>
          </a:xfrm>
          <a:prstGeom prst="rect">
            <a:avLst/>
          </a:prstGeom>
        </p:spPr>
        <p:txBody>
          <a:bodyPr lIns="0" tIns="0" rIns="0" bIns="0" rtlCol="0" anchor="t">
            <a:spAutoFit/>
          </a:bodyPr>
          <a:lstStyle/>
          <a:p>
            <a:pPr marL="0" marR="0" lvl="0" indent="0" algn="ctr" defTabSz="586420" rtl="0" eaLnBrk="1" fontAlgn="auto" latinLnBrk="0" hangingPunct="1">
              <a:lnSpc>
                <a:spcPts val="4759"/>
              </a:lnSpc>
              <a:spcBef>
                <a:spcPts val="0"/>
              </a:spcBef>
              <a:spcAft>
                <a:spcPts val="0"/>
              </a:spcAft>
              <a:buClrTx/>
              <a:buSzTx/>
              <a:buFontTx/>
              <a:buNone/>
              <a:tabLst/>
              <a:defRPr/>
            </a:pPr>
            <a:r>
              <a:rPr kumimoji="0" lang="en-US" sz="3399" b="0" i="0" u="none" strike="noStrike" kern="1200" cap="none" spc="0" normalizeH="0" baseline="0" noProof="0">
                <a:ln>
                  <a:noFill/>
                </a:ln>
                <a:solidFill>
                  <a:srgbClr val="FFFFFF"/>
                </a:solidFill>
                <a:effectLst/>
                <a:uLnTx/>
                <a:uFillTx/>
                <a:latin typeface="Bobby Jones Soft"/>
                <a:ea typeface="+mn-ea"/>
                <a:cs typeface="Arial"/>
                <a:sym typeface="Arial"/>
              </a:rPr>
              <a:t>SEE, THINK, WONDER </a:t>
            </a:r>
          </a:p>
        </p:txBody>
      </p:sp>
      <p:sp>
        <p:nvSpPr>
          <p:cNvPr id="21" name="TextBox 14">
            <a:extLst>
              <a:ext uri="{FF2B5EF4-FFF2-40B4-BE49-F238E27FC236}">
                <a16:creationId xmlns:a16="http://schemas.microsoft.com/office/drawing/2014/main" id="{B2D511F0-76D6-40C2-80CC-FEC61A66C661}"/>
              </a:ext>
            </a:extLst>
          </p:cNvPr>
          <p:cNvSpPr txBox="1"/>
          <p:nvPr/>
        </p:nvSpPr>
        <p:spPr>
          <a:xfrm>
            <a:off x="6969991" y="2098548"/>
            <a:ext cx="4502121" cy="430887"/>
          </a:xfrm>
          <a:prstGeom prst="rect">
            <a:avLst/>
          </a:prstGeom>
        </p:spPr>
        <p:txBody>
          <a:bodyPr wrap="square" lIns="0" tIns="0" rIns="0" bIns="0" rtlCol="0" anchor="t">
            <a:spAutoFit/>
          </a:bodyPr>
          <a:lstStyle/>
          <a:p>
            <a:pPr marL="0" marR="0" lvl="0" indent="0" algn="l" defTabSz="58642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Vua</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Charles I, </a:t>
            </a:r>
            <a:r>
              <a:rPr lang="en-US" altLang="en-US" sz="2800" dirty="0" err="1">
                <a:solidFill>
                  <a:srgbClr val="0002FC"/>
                </a:solidFill>
                <a:latin typeface="Times New Roman" panose="02020603050405020304" pitchFamily="18" charset="0"/>
                <a:cs typeface="Times New Roman" panose="02020603050405020304" pitchFamily="18" charset="0"/>
                <a:sym typeface="Arial"/>
              </a:rPr>
              <a:t>bị</a:t>
            </a:r>
            <a:r>
              <a:rPr lang="en-US" altLang="en-US" sz="2800" dirty="0">
                <a:solidFill>
                  <a:srgbClr val="0002FC"/>
                </a:solidFill>
                <a:latin typeface="Times New Roman" panose="02020603050405020304" pitchFamily="18" charset="0"/>
                <a:cs typeface="Times New Roman" panose="02020603050405020304" pitchFamily="18" charset="0"/>
                <a:sym typeface="Arial"/>
              </a:rPr>
              <a:t> </a:t>
            </a:r>
            <a:r>
              <a:rPr lang="en-US" altLang="en-US" sz="2800" dirty="0" err="1">
                <a:solidFill>
                  <a:srgbClr val="0002FC"/>
                </a:solidFill>
                <a:latin typeface="Times New Roman" panose="02020603050405020304" pitchFamily="18" charset="0"/>
                <a:cs typeface="Times New Roman" panose="02020603050405020304" pitchFamily="18" charset="0"/>
                <a:sym typeface="Arial"/>
              </a:rPr>
              <a:t>đưa</a:t>
            </a:r>
            <a:r>
              <a:rPr lang="en-US" altLang="en-US" sz="2800" dirty="0">
                <a:solidFill>
                  <a:srgbClr val="0002FC"/>
                </a:solidFill>
                <a:latin typeface="Times New Roman" panose="02020603050405020304" pitchFamily="18" charset="0"/>
                <a:cs typeface="Times New Roman" panose="02020603050405020304" pitchFamily="18" charset="0"/>
                <a:sym typeface="Arial"/>
              </a:rPr>
              <a:t> </a:t>
            </a:r>
            <a:r>
              <a:rPr lang="en-US" altLang="en-US" sz="2800" dirty="0" err="1">
                <a:solidFill>
                  <a:srgbClr val="0002FC"/>
                </a:solidFill>
                <a:latin typeface="Times New Roman" panose="02020603050405020304" pitchFamily="18" charset="0"/>
                <a:cs typeface="Times New Roman" panose="02020603050405020304" pitchFamily="18" charset="0"/>
                <a:sym typeface="Arial"/>
              </a:rPr>
              <a:t>ra</a:t>
            </a:r>
            <a:r>
              <a:rPr lang="en-US" altLang="en-US" sz="2800" dirty="0">
                <a:solidFill>
                  <a:srgbClr val="0002FC"/>
                </a:solidFill>
                <a:latin typeface="Times New Roman" panose="02020603050405020304" pitchFamily="18" charset="0"/>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xử</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tử</a:t>
            </a:r>
            <a:endParaRPr kumimoji="0" lang="vi-VN"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TextBox 16">
            <a:extLst>
              <a:ext uri="{FF2B5EF4-FFF2-40B4-BE49-F238E27FC236}">
                <a16:creationId xmlns:a16="http://schemas.microsoft.com/office/drawing/2014/main" id="{D0546649-F6C6-4F5E-8C1C-09766822696B}"/>
              </a:ext>
            </a:extLst>
          </p:cNvPr>
          <p:cNvSpPr txBox="1"/>
          <p:nvPr/>
        </p:nvSpPr>
        <p:spPr>
          <a:xfrm>
            <a:off x="7580139" y="4256593"/>
            <a:ext cx="3859315" cy="430887"/>
          </a:xfrm>
          <a:prstGeom prst="rect">
            <a:avLst/>
          </a:prstGeom>
        </p:spPr>
        <p:txBody>
          <a:bodyPr wrap="square" lIns="0" tIns="0" rIns="0" bIns="0" rtlCol="0" anchor="t">
            <a:spAutoFit/>
          </a:bodyPr>
          <a:lstStyle/>
          <a:p>
            <a:pPr marL="0" marR="0" lvl="0" indent="0" algn="just" defTabSz="58642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Cách</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mạng</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tư</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sản</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Anh</a:t>
            </a:r>
            <a:endParaRPr kumimoji="0" lang="vi-VN"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3" name="TextBox 18">
            <a:extLst>
              <a:ext uri="{FF2B5EF4-FFF2-40B4-BE49-F238E27FC236}">
                <a16:creationId xmlns:a16="http://schemas.microsoft.com/office/drawing/2014/main" id="{5263A60C-2D06-4CBB-925A-15B11B849D8E}"/>
              </a:ext>
            </a:extLst>
          </p:cNvPr>
          <p:cNvSpPr txBox="1"/>
          <p:nvPr/>
        </p:nvSpPr>
        <p:spPr>
          <a:xfrm>
            <a:off x="2064551" y="5672612"/>
            <a:ext cx="4961305" cy="861774"/>
          </a:xfrm>
          <a:prstGeom prst="rect">
            <a:avLst/>
          </a:prstGeom>
        </p:spPr>
        <p:txBody>
          <a:bodyPr wrap="square" lIns="0" tIns="0" rIns="0" bIns="0" rtlCol="0" anchor="t">
            <a:spAutoFit/>
          </a:bodyPr>
          <a:lstStyle/>
          <a:p>
            <a:pPr marL="0" marR="0" lvl="0" indent="0" algn="just" defTabSz="58642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Tại</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sao</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Vua</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Charles I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lại</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bị</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kết</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án</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tử</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hình</a:t>
            </a:r>
            <a:r>
              <a:rPr kumimoji="0" lang="en-US" alt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a:t>
            </a:r>
            <a:r>
              <a:rPr kumimoji="0" lang="en-US" altLang="en-US" sz="2800" b="0" i="0" u="none" strike="noStrike" kern="1200" cap="none" spc="0" normalizeH="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Điều</a:t>
            </a:r>
            <a:r>
              <a:rPr kumimoji="0" 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xảy</a:t>
            </a:r>
            <a:r>
              <a:rPr kumimoji="0" 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ra</a:t>
            </a:r>
            <a:r>
              <a:rPr kumimoji="0" 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0" i="0" u="none" strike="noStrike" kern="1200" cap="none" spc="0" normalizeH="0" baseline="0" noProof="0" dirty="0" err="1">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rPr>
              <a:t>?</a:t>
            </a:r>
            <a:endParaRPr kumimoji="0" lang="vi-VN" sz="2800" b="0" i="0" u="none" strike="noStrike" kern="1200" cap="none" spc="0" normalizeH="0" baseline="0" noProof="0" dirty="0">
              <a:ln>
                <a:noFill/>
              </a:ln>
              <a:solidFill>
                <a:srgbClr val="0002FC"/>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727BD9DE-BC84-453D-885C-E329B6F8235B}"/>
              </a:ext>
            </a:extLst>
          </p:cNvPr>
          <p:cNvSpPr/>
          <p:nvPr/>
        </p:nvSpPr>
        <p:spPr>
          <a:xfrm>
            <a:off x="-9881326" y="-1688097"/>
            <a:ext cx="5743076" cy="914400"/>
          </a:xfrm>
          <a:prstGeom prst="rect">
            <a:avLst/>
          </a:prstGeom>
          <a:noFill/>
          <a:ln w="76200">
            <a:gradFill>
              <a:gsLst>
                <a:gs pos="66688">
                  <a:srgbClr val="F573BA"/>
                </a:gs>
                <a:gs pos="42180">
                  <a:srgbClr val="F68392"/>
                </a:gs>
                <a:gs pos="0">
                  <a:srgbClr val="F89E4D"/>
                </a:gs>
                <a:gs pos="95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 name="Straight Connector 31">
            <a:extLst>
              <a:ext uri="{FF2B5EF4-FFF2-40B4-BE49-F238E27FC236}">
                <a16:creationId xmlns:a16="http://schemas.microsoft.com/office/drawing/2014/main" id="{9574BC82-9373-44E0-8A0D-6F37A1190002}"/>
              </a:ext>
            </a:extLst>
          </p:cNvPr>
          <p:cNvCxnSpPr>
            <a:cxnSpLocks/>
          </p:cNvCxnSpPr>
          <p:nvPr/>
        </p:nvCxnSpPr>
        <p:spPr>
          <a:xfrm>
            <a:off x="4724400" y="-9109821"/>
            <a:ext cx="0" cy="67056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pic>
        <p:nvPicPr>
          <p:cNvPr id="38" name="media1">
            <a:hlinkClick r:id="" action="ppaction://media"/>
            <a:extLst>
              <a:ext uri="{FF2B5EF4-FFF2-40B4-BE49-F238E27FC236}">
                <a16:creationId xmlns:a16="http://schemas.microsoft.com/office/drawing/2014/main" id="{1FAEA971-3BF7-B371-F0FF-F418E89A847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35777" y="219691"/>
            <a:ext cx="4961305" cy="4510545"/>
          </a:xfrm>
          <a:prstGeom prst="rect">
            <a:avLst/>
          </a:prstGeom>
        </p:spPr>
      </p:pic>
      <p:cxnSp>
        <p:nvCxnSpPr>
          <p:cNvPr id="40" name="Straight Connector 39">
            <a:extLst>
              <a:ext uri="{FF2B5EF4-FFF2-40B4-BE49-F238E27FC236}">
                <a16:creationId xmlns:a16="http://schemas.microsoft.com/office/drawing/2014/main" id="{7E15468E-B3AE-2049-0D41-DB4DE72D07CA}"/>
              </a:ext>
            </a:extLst>
          </p:cNvPr>
          <p:cNvCxnSpPr>
            <a:cxnSpLocks/>
          </p:cNvCxnSpPr>
          <p:nvPr/>
        </p:nvCxnSpPr>
        <p:spPr>
          <a:xfrm>
            <a:off x="297779" y="162841"/>
            <a:ext cx="4961305" cy="22471"/>
          </a:xfrm>
          <a:prstGeom prst="line">
            <a:avLst/>
          </a:prstGeom>
          <a:ln>
            <a:solidFill>
              <a:srgbClr val="00B0F0"/>
            </a:solidFill>
          </a:ln>
        </p:spPr>
        <p:style>
          <a:lnRef idx="3">
            <a:schemeClr val="accent3"/>
          </a:lnRef>
          <a:fillRef idx="0">
            <a:schemeClr val="accent3"/>
          </a:fillRef>
          <a:effectRef idx="2">
            <a:schemeClr val="accent3"/>
          </a:effectRef>
          <a:fontRef idx="minor">
            <a:schemeClr val="tx1"/>
          </a:fontRef>
        </p:style>
      </p:cxnSp>
      <p:cxnSp>
        <p:nvCxnSpPr>
          <p:cNvPr id="44" name="Straight Connector 43">
            <a:extLst>
              <a:ext uri="{FF2B5EF4-FFF2-40B4-BE49-F238E27FC236}">
                <a16:creationId xmlns:a16="http://schemas.microsoft.com/office/drawing/2014/main" id="{F62231A7-57A7-A257-4DAC-E195B6455A6F}"/>
              </a:ext>
            </a:extLst>
          </p:cNvPr>
          <p:cNvCxnSpPr>
            <a:cxnSpLocks/>
          </p:cNvCxnSpPr>
          <p:nvPr/>
        </p:nvCxnSpPr>
        <p:spPr>
          <a:xfrm>
            <a:off x="5298840" y="204417"/>
            <a:ext cx="37998" cy="4525819"/>
          </a:xfrm>
          <a:prstGeom prst="line">
            <a:avLst/>
          </a:prstGeom>
          <a:ln>
            <a:solidFill>
              <a:srgbClr val="00B0F0"/>
            </a:solidFill>
          </a:ln>
        </p:spPr>
        <p:style>
          <a:lnRef idx="3">
            <a:schemeClr val="accent3"/>
          </a:lnRef>
          <a:fillRef idx="0">
            <a:schemeClr val="accent3"/>
          </a:fillRef>
          <a:effectRef idx="2">
            <a:schemeClr val="accent3"/>
          </a:effectRef>
          <a:fontRef idx="minor">
            <a:schemeClr val="tx1"/>
          </a:fontRef>
        </p:style>
      </p:cxnSp>
      <p:cxnSp>
        <p:nvCxnSpPr>
          <p:cNvPr id="46" name="Straight Connector 45">
            <a:extLst>
              <a:ext uri="{FF2B5EF4-FFF2-40B4-BE49-F238E27FC236}">
                <a16:creationId xmlns:a16="http://schemas.microsoft.com/office/drawing/2014/main" id="{A3C2BB31-F93E-6806-2438-B4C89ABE32D4}"/>
              </a:ext>
            </a:extLst>
          </p:cNvPr>
          <p:cNvCxnSpPr>
            <a:cxnSpLocks/>
          </p:cNvCxnSpPr>
          <p:nvPr/>
        </p:nvCxnSpPr>
        <p:spPr>
          <a:xfrm flipH="1">
            <a:off x="268449" y="152331"/>
            <a:ext cx="33663" cy="4577905"/>
          </a:xfrm>
          <a:prstGeom prst="line">
            <a:avLst/>
          </a:prstGeom>
          <a:ln>
            <a:solidFill>
              <a:srgbClr val="00B0F0"/>
            </a:solidFill>
          </a:ln>
        </p:spPr>
        <p:style>
          <a:lnRef idx="3">
            <a:schemeClr val="accent3"/>
          </a:lnRef>
          <a:fillRef idx="0">
            <a:schemeClr val="accent3"/>
          </a:fillRef>
          <a:effectRef idx="2">
            <a:schemeClr val="accent3"/>
          </a:effectRef>
          <a:fontRef idx="minor">
            <a:schemeClr val="tx1"/>
          </a:fontRef>
        </p:style>
      </p:cxnSp>
      <p:grpSp>
        <p:nvGrpSpPr>
          <p:cNvPr id="29" name="Group 6">
            <a:extLst>
              <a:ext uri="{FF2B5EF4-FFF2-40B4-BE49-F238E27FC236}">
                <a16:creationId xmlns:a16="http://schemas.microsoft.com/office/drawing/2014/main" id="{73DE2217-F737-332A-44E2-8B1541ED02D1}"/>
              </a:ext>
            </a:extLst>
          </p:cNvPr>
          <p:cNvGrpSpPr/>
          <p:nvPr/>
        </p:nvGrpSpPr>
        <p:grpSpPr>
          <a:xfrm>
            <a:off x="553775" y="6695022"/>
            <a:ext cx="10772683" cy="134583"/>
            <a:chOff x="0" y="0"/>
            <a:chExt cx="7589717" cy="159574"/>
          </a:xfrm>
          <a:solidFill>
            <a:srgbClr val="00B0F0"/>
          </a:solidFill>
        </p:grpSpPr>
        <p:sp>
          <p:nvSpPr>
            <p:cNvPr id="30" name="Freeform 7">
              <a:extLst>
                <a:ext uri="{FF2B5EF4-FFF2-40B4-BE49-F238E27FC236}">
                  <a16:creationId xmlns:a16="http://schemas.microsoft.com/office/drawing/2014/main" id="{3FD5BFD6-03C8-7F04-144B-3CB5B1BDDE59}"/>
                </a:ext>
              </a:extLst>
            </p:cNvPr>
            <p:cNvSpPr/>
            <p:nvPr/>
          </p:nvSpPr>
          <p:spPr>
            <a:xfrm>
              <a:off x="0" y="0"/>
              <a:ext cx="7589717" cy="159574"/>
            </a:xfrm>
            <a:custGeom>
              <a:avLst/>
              <a:gdLst/>
              <a:ahLst/>
              <a:cxnLst/>
              <a:rect l="l" t="t" r="r" b="b"/>
              <a:pathLst>
                <a:path w="7589717" h="159574">
                  <a:moveTo>
                    <a:pt x="0" y="0"/>
                  </a:moveTo>
                  <a:lnTo>
                    <a:pt x="7589717" y="0"/>
                  </a:lnTo>
                  <a:lnTo>
                    <a:pt x="7589717" y="159574"/>
                  </a:lnTo>
                  <a:lnTo>
                    <a:pt x="0" y="159574"/>
                  </a:lnTo>
                  <a:close/>
                </a:path>
              </a:pathLst>
            </a:custGeom>
            <a:grpFill/>
            <a:ln>
              <a:solidFill>
                <a:srgbClr val="00B0F0"/>
              </a:solidFill>
            </a:ln>
          </p:spPr>
        </p:sp>
      </p:grpSp>
    </p:spTree>
    <p:extLst>
      <p:ext uri="{BB962C8B-B14F-4D97-AF65-F5344CB8AC3E}">
        <p14:creationId xmlns:p14="http://schemas.microsoft.com/office/powerpoint/2010/main" val="2278142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2" presetClass="mediacall" presetSubtype="0" fill="hold" nodeType="withEffect">
                                  <p:stCondLst>
                                    <p:cond delay="0"/>
                                  </p:stCondLst>
                                  <p:childTnLst>
                                    <p:cmd type="call" cmd="togglePause">
                                      <p:cBhvr>
                                        <p:cTn id="1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7" fill="hold" display="0">
                  <p:stCondLst>
                    <p:cond delay="indefinite"/>
                  </p:stCondLst>
                </p:cTn>
                <p:tgtEl>
                  <p:spTgt spid="38"/>
                </p:tgtEl>
              </p:cMediaNode>
            </p:video>
            <p:video>
              <p:cMediaNode vol="80000">
                <p:cTn id="18" display="0">
                  <p:stCondLst>
                    <p:cond delay="indefinite"/>
                  </p:stCondLst>
                </p:cTn>
                <p:tgtEl>
                  <p:spTgt spid="38"/>
                </p:tgtEl>
              </p:cMediaNode>
            </p:video>
          </p:childTnLst>
        </p:cTn>
      </p:par>
    </p:tnLst>
    <p:bldLst>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EA7042-98AD-4590-8A75-2F7F88805E67}"/>
              </a:ext>
            </a:extLst>
          </p:cNvPr>
          <p:cNvSpPr/>
          <p:nvPr/>
        </p:nvSpPr>
        <p:spPr>
          <a:xfrm>
            <a:off x="0" y="-28687"/>
            <a:ext cx="12192000" cy="64039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Kết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quả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ý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nghĩa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tính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chất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3200" b="1" i="0" u="none" strike="noStrike" kern="1200" cap="none" spc="0" normalizeH="0" baseline="0" noProof="0" err="1">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đặc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điểm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8" name="Rectangle 7">
            <a:extLst>
              <a:ext uri="{FF2B5EF4-FFF2-40B4-BE49-F238E27FC236}">
                <a16:creationId xmlns:a16="http://schemas.microsoft.com/office/drawing/2014/main" id="{8E125F6D-1D01-4C1B-BD6C-F9A96E0FF822}"/>
              </a:ext>
            </a:extLst>
          </p:cNvPr>
          <p:cNvSpPr/>
          <p:nvPr/>
        </p:nvSpPr>
        <p:spPr>
          <a:xfrm>
            <a:off x="4744299" y="700173"/>
            <a:ext cx="7293372" cy="1279098"/>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9" name="Rectangle 8">
            <a:extLst>
              <a:ext uri="{FF2B5EF4-FFF2-40B4-BE49-F238E27FC236}">
                <a16:creationId xmlns:a16="http://schemas.microsoft.com/office/drawing/2014/main" id="{9C54EEC5-9826-47A0-9185-827BAD52656C}"/>
              </a:ext>
            </a:extLst>
          </p:cNvPr>
          <p:cNvSpPr/>
          <p:nvPr/>
        </p:nvSpPr>
        <p:spPr>
          <a:xfrm rot="16200000">
            <a:off x="4401530" y="1042943"/>
            <a:ext cx="1279098" cy="5935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Kết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quả</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0" name="Rectangle 9">
            <a:extLst>
              <a:ext uri="{FF2B5EF4-FFF2-40B4-BE49-F238E27FC236}">
                <a16:creationId xmlns:a16="http://schemas.microsoft.com/office/drawing/2014/main" id="{19CDEA24-ADEA-46B3-8EDC-A67307977DD5}"/>
              </a:ext>
            </a:extLst>
          </p:cNvPr>
          <p:cNvSpPr/>
          <p:nvPr/>
        </p:nvSpPr>
        <p:spPr>
          <a:xfrm>
            <a:off x="4744297" y="2136799"/>
            <a:ext cx="7293372" cy="146330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1" name="Rectangle 10">
            <a:extLst>
              <a:ext uri="{FF2B5EF4-FFF2-40B4-BE49-F238E27FC236}">
                <a16:creationId xmlns:a16="http://schemas.microsoft.com/office/drawing/2014/main" id="{0DBF8EE9-5680-4288-8664-F6F8B2B6BAF6}"/>
              </a:ext>
            </a:extLst>
          </p:cNvPr>
          <p:cNvSpPr/>
          <p:nvPr/>
        </p:nvSpPr>
        <p:spPr>
          <a:xfrm rot="16200000">
            <a:off x="4309425" y="2571671"/>
            <a:ext cx="1463301" cy="59355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Ý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nghĩa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2" name="Rectangle 11"/>
          <p:cNvSpPr/>
          <p:nvPr/>
        </p:nvSpPr>
        <p:spPr>
          <a:xfrm>
            <a:off x="5330954" y="877779"/>
            <a:ext cx="6706715" cy="114307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r>
              <a:rPr kumimoji="0" lang="en-US" sz="2400" b="0" i="0" u="none" strike="noStrike" kern="1200" cap="none" spc="0" normalizeH="0" baseline="0" noProof="0" dirty="0">
                <a:ln>
                  <a:noFill/>
                </a:ln>
                <a:solidFill>
                  <a:prstClr val="black"/>
                </a:solidFill>
                <a:effectLst/>
                <a:uLnTx/>
                <a:uFillTx/>
                <a:latin typeface="#9Slide03 Roboto Medium" panose="02000000000000000000" pitchFamily="2" charset="0"/>
                <a:ea typeface="#9Slide03 Roboto Medium" panose="02000000000000000000" pitchFamily="2" charset="0"/>
                <a:cs typeface="+mn-cs"/>
              </a:rPr>
              <a:t>.</a:t>
            </a:r>
            <a:endParaRPr kumimoji="0" lang="en-US" sz="2400" b="0"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4" name="Rectangle 13"/>
          <p:cNvSpPr/>
          <p:nvPr/>
        </p:nvSpPr>
        <p:spPr>
          <a:xfrm>
            <a:off x="5337855" y="2274891"/>
            <a:ext cx="6699814" cy="114307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r>
              <a:rPr kumimoji="0" lang="en-US" sz="2400" b="0" i="0" u="none" strike="noStrike" kern="1200" cap="none" spc="0" normalizeH="0" baseline="0" noProof="0" dirty="0">
                <a:ln>
                  <a:noFill/>
                </a:ln>
                <a:solidFill>
                  <a:prstClr val="black"/>
                </a:solidFill>
                <a:effectLst/>
                <a:uLnTx/>
                <a:uFillTx/>
                <a:latin typeface="#9Slide03 Roboto Medium" panose="02000000000000000000" pitchFamily="2" charset="0"/>
                <a:ea typeface="#9Slide03 Roboto Medium" panose="02000000000000000000" pitchFamily="2" charset="0"/>
                <a:cs typeface="+mn-cs"/>
              </a:rPr>
              <a:t>.</a:t>
            </a:r>
            <a:endParaRPr kumimoji="0" lang="en-US" sz="2400" b="0"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2" name="Rectangle 1"/>
          <p:cNvSpPr/>
          <p:nvPr/>
        </p:nvSpPr>
        <p:spPr>
          <a:xfrm>
            <a:off x="5337855" y="3895133"/>
            <a:ext cx="6699814" cy="169706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r>
              <a:rPr kumimoji="0" lang="en-US" sz="2400" b="0" i="0" u="none" strike="noStrike" kern="1200" cap="none" spc="0" normalizeH="0" baseline="0" noProof="0" dirty="0">
                <a:ln>
                  <a:noFill/>
                </a:ln>
                <a:solidFill>
                  <a:prstClr val="black"/>
                </a:solidFill>
                <a:effectLst/>
                <a:uLnTx/>
                <a:uFillTx/>
                <a:latin typeface="#9Slide03 Roboto Medium" panose="02000000000000000000" pitchFamily="2" charset="0"/>
                <a:ea typeface="#9Slide03 Roboto Medium" panose="02000000000000000000" pitchFamily="2" charset="0"/>
                <a:cs typeface="+mn-cs"/>
              </a:rPr>
              <a:t>.</a:t>
            </a:r>
            <a:endParaRPr kumimoji="0" lang="en-US" sz="2400" b="0"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18" name="Rectangle 17">
            <a:extLst>
              <a:ext uri="{FF2B5EF4-FFF2-40B4-BE49-F238E27FC236}">
                <a16:creationId xmlns:a16="http://schemas.microsoft.com/office/drawing/2014/main" id="{8E125F6D-1D01-4C1B-BD6C-F9A96E0FF822}"/>
              </a:ext>
            </a:extLst>
          </p:cNvPr>
          <p:cNvSpPr/>
          <p:nvPr/>
        </p:nvSpPr>
        <p:spPr>
          <a:xfrm>
            <a:off x="4744297" y="3757628"/>
            <a:ext cx="7293372" cy="147543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19" name="Rectangle 18">
            <a:extLst>
              <a:ext uri="{FF2B5EF4-FFF2-40B4-BE49-F238E27FC236}">
                <a16:creationId xmlns:a16="http://schemas.microsoft.com/office/drawing/2014/main" id="{0DBF8EE9-5680-4288-8664-F6F8B2B6BAF6}"/>
              </a:ext>
            </a:extLst>
          </p:cNvPr>
          <p:cNvSpPr/>
          <p:nvPr/>
        </p:nvSpPr>
        <p:spPr>
          <a:xfrm rot="16200000">
            <a:off x="4302526" y="4198519"/>
            <a:ext cx="1463301" cy="59355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Tính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chất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3" name="Rectangle 2">
            <a:extLst>
              <a:ext uri="{FF2B5EF4-FFF2-40B4-BE49-F238E27FC236}">
                <a16:creationId xmlns:a16="http://schemas.microsoft.com/office/drawing/2014/main" id="{64625F8F-FA5F-63FC-5032-A57A915A25E1}"/>
              </a:ext>
            </a:extLst>
          </p:cNvPr>
          <p:cNvSpPr/>
          <p:nvPr/>
        </p:nvSpPr>
        <p:spPr>
          <a:xfrm>
            <a:off x="5344753" y="5465782"/>
            <a:ext cx="6692915" cy="1143070"/>
          </a:xfrm>
          <a:prstGeom prst="rect">
            <a:avLst/>
          </a:prstGeom>
          <a:ln>
            <a:no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mn-cs"/>
              </a:rPr>
              <a:t>……………………………………………………………………………………………………………………………………………………………..</a:t>
            </a:r>
            <a:r>
              <a:rPr kumimoji="0" lang="en-US" sz="2400" b="0" i="0" u="none" strike="noStrike" kern="1200" cap="none" spc="0" normalizeH="0" baseline="0" noProof="0" dirty="0">
                <a:ln>
                  <a:noFill/>
                </a:ln>
                <a:solidFill>
                  <a:prstClr val="black"/>
                </a:solidFill>
                <a:effectLst/>
                <a:uLnTx/>
                <a:uFillTx/>
                <a:latin typeface="#9Slide03 Roboto Medium" panose="02000000000000000000" pitchFamily="2" charset="0"/>
                <a:ea typeface="#9Slide03 Roboto Medium" panose="02000000000000000000" pitchFamily="2" charset="0"/>
                <a:cs typeface="+mn-cs"/>
              </a:rPr>
              <a:t>.</a:t>
            </a:r>
            <a:endParaRPr kumimoji="0" lang="en-US" sz="2400" b="0" i="0" u="none" strike="noStrike" kern="1200" cap="none" spc="0" normalizeH="0" baseline="0" noProof="0" dirty="0">
              <a:ln>
                <a:noFill/>
              </a:ln>
              <a:solidFill>
                <a:prstClr val="black">
                  <a:lumMod val="95000"/>
                  <a:lumOff val="5000"/>
                </a:prstClr>
              </a:solidFill>
              <a:effectLst/>
              <a:uLnTx/>
              <a:uFillTx/>
              <a:latin typeface="#9Slide03 Roboto Medium" panose="02000000000000000000" pitchFamily="2" charset="0"/>
              <a:ea typeface="#9Slide03 Roboto Medium" panose="02000000000000000000" pitchFamily="2" charset="0"/>
              <a:cs typeface="Times New Roman" panose="02020603050405020304" pitchFamily="18" charset="0"/>
            </a:endParaRPr>
          </a:p>
        </p:txBody>
      </p:sp>
      <p:sp>
        <p:nvSpPr>
          <p:cNvPr id="4" name="Rectangle 3">
            <a:extLst>
              <a:ext uri="{FF2B5EF4-FFF2-40B4-BE49-F238E27FC236}">
                <a16:creationId xmlns:a16="http://schemas.microsoft.com/office/drawing/2014/main" id="{3EFC661E-E69F-0C29-9352-5BABEE24F748}"/>
              </a:ext>
            </a:extLst>
          </p:cNvPr>
          <p:cNvSpPr/>
          <p:nvPr/>
        </p:nvSpPr>
        <p:spPr>
          <a:xfrm>
            <a:off x="4751196" y="5328277"/>
            <a:ext cx="7293372" cy="1475438"/>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Roboto Medium" panose="02000000000000000000" pitchFamily="2" charset="0"/>
              <a:ea typeface="#9Slide03 Roboto Medium" panose="02000000000000000000" pitchFamily="2" charset="0"/>
              <a:cs typeface="+mn-cs"/>
            </a:endParaRPr>
          </a:p>
        </p:txBody>
      </p:sp>
      <p:sp>
        <p:nvSpPr>
          <p:cNvPr id="5" name="Rectangle 4">
            <a:extLst>
              <a:ext uri="{FF2B5EF4-FFF2-40B4-BE49-F238E27FC236}">
                <a16:creationId xmlns:a16="http://schemas.microsoft.com/office/drawing/2014/main" id="{6D3F5F6A-0F6F-A68B-6E22-FCD9087CEF0F}"/>
              </a:ext>
            </a:extLst>
          </p:cNvPr>
          <p:cNvSpPr/>
          <p:nvPr/>
        </p:nvSpPr>
        <p:spPr>
          <a:xfrm rot="16200000">
            <a:off x="4309424" y="5769168"/>
            <a:ext cx="1463301" cy="593558"/>
          </a:xfrm>
          <a:prstGeom prst="rect">
            <a:avLst/>
          </a:prstGeom>
          <a:solidFill>
            <a:srgbClr val="7030A0">
              <a:alpha val="62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Đặc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điểm</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6" name="TextBox 5">
            <a:extLst>
              <a:ext uri="{FF2B5EF4-FFF2-40B4-BE49-F238E27FC236}">
                <a16:creationId xmlns:a16="http://schemas.microsoft.com/office/drawing/2014/main" id="{6915E55A-55AC-9268-324E-C1CC2B8B519F}"/>
              </a:ext>
            </a:extLst>
          </p:cNvPr>
          <p:cNvSpPr txBox="1"/>
          <p:nvPr/>
        </p:nvSpPr>
        <p:spPr>
          <a:xfrm>
            <a:off x="154329" y="944054"/>
            <a:ext cx="4337407" cy="3677603"/>
          </a:xfrm>
          <a:prstGeom prst="wedgeRoundRectCallout">
            <a:avLst>
              <a:gd name="adj1" fmla="val 37730"/>
              <a:gd name="adj2" fmla="val 78039"/>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Thảo</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luận</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nhóm</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hãy</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hoàn</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thành</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phiếu</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sau</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để</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nêu</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kết</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quả</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ý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nghĩa</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tính</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chất</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đặc</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điểm</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chính</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cách</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mạng</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sản</a:t>
            </a:r>
            <a:r>
              <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Anh?</a:t>
            </a:r>
            <a:endParaRPr kumimoji="0" lang="vi-VN" sz="3000" b="0" i="0" u="none" strike="noStrike" kern="1200" cap="none" spc="0" normalizeH="0" baseline="0" noProof="0" dirty="0">
              <a:ln>
                <a:noFill/>
              </a:ln>
              <a:solidFill>
                <a:srgbClr val="44546A">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168BF2FE-79BA-4BCD-FD6B-3EA9B4D3C263}"/>
              </a:ext>
            </a:extLst>
          </p:cNvPr>
          <p:cNvPicPr>
            <a:picLocks noChangeAspect="1"/>
          </p:cNvPicPr>
          <p:nvPr/>
        </p:nvPicPr>
        <p:blipFill>
          <a:blip r:embed="rId2"/>
          <a:stretch>
            <a:fillRect/>
          </a:stretch>
        </p:blipFill>
        <p:spPr>
          <a:xfrm>
            <a:off x="0" y="3895133"/>
            <a:ext cx="4021617" cy="2991402"/>
          </a:xfrm>
          <a:prstGeom prst="rect">
            <a:avLst/>
          </a:prstGeom>
        </p:spPr>
      </p:pic>
    </p:spTree>
    <p:extLst>
      <p:ext uri="{BB962C8B-B14F-4D97-AF65-F5344CB8AC3E}">
        <p14:creationId xmlns:p14="http://schemas.microsoft.com/office/powerpoint/2010/main" val="25800911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arn(inVertical)">
                                      <p:cBhvr>
                                        <p:cTn id="43" dur="500"/>
                                        <p:tgtEl>
                                          <p:spTgt spid="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4" grpId="0"/>
      <p:bldP spid="2" grpId="0"/>
      <p:bldP spid="18" grpId="0" animBg="1"/>
      <p:bldP spid="19" grpId="0" animBg="1"/>
      <p:bldP spid="3" grpId="0"/>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a:stretch>
        </a:blipFill>
        <a:effectLst/>
      </p:bgPr>
    </p:bg>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8BC9F5B2-B30C-77B0-242E-15CB69220AB7}"/>
              </a:ext>
            </a:extLst>
          </p:cNvPr>
          <p:cNvSpPr/>
          <p:nvPr/>
        </p:nvSpPr>
        <p:spPr>
          <a:xfrm>
            <a:off x="720435" y="291502"/>
            <a:ext cx="10751123" cy="6400800"/>
          </a:xfrm>
          <a:prstGeom prst="roundRect">
            <a:avLst>
              <a:gd name="adj" fmla="val 2381"/>
            </a:avLst>
          </a:prstGeom>
          <a:solidFill>
            <a:srgbClr val="FAF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BEBB10D0-16BE-95BA-7087-959B2A3FFEDD}"/>
              </a:ext>
            </a:extLst>
          </p:cNvPr>
          <p:cNvGrpSpPr/>
          <p:nvPr/>
        </p:nvGrpSpPr>
        <p:grpSpPr>
          <a:xfrm>
            <a:off x="778312" y="928688"/>
            <a:ext cx="2687780" cy="5534466"/>
            <a:chOff x="778312" y="928688"/>
            <a:chExt cx="2687780" cy="5534466"/>
          </a:xfrm>
        </p:grpSpPr>
        <p:sp>
          <p:nvSpPr>
            <p:cNvPr id="5" name="Arrow: Pentagon 4">
              <a:extLst>
                <a:ext uri="{FF2B5EF4-FFF2-40B4-BE49-F238E27FC236}">
                  <a16:creationId xmlns:a16="http://schemas.microsoft.com/office/drawing/2014/main" id="{014BDC1A-E98B-672E-2660-980DA8055686}"/>
                </a:ext>
              </a:extLst>
            </p:cNvPr>
            <p:cNvSpPr/>
            <p:nvPr/>
          </p:nvSpPr>
          <p:spPr>
            <a:xfrm rot="5400000">
              <a:off x="-645031" y="2352031"/>
              <a:ext cx="5534465" cy="2687780"/>
            </a:xfrm>
            <a:prstGeom prst="homePlate">
              <a:avLst>
                <a:gd name="adj" fmla="val 12121"/>
              </a:avLst>
            </a:prstGeom>
            <a:solidFill>
              <a:srgbClr val="E471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B5EEBA9-00A6-D8CF-E0DB-EF36E5106FE4}"/>
                </a:ext>
              </a:extLst>
            </p:cNvPr>
            <p:cNvGrpSpPr/>
            <p:nvPr/>
          </p:nvGrpSpPr>
          <p:grpSpPr>
            <a:xfrm>
              <a:off x="811534" y="1181896"/>
              <a:ext cx="2637589" cy="5281258"/>
              <a:chOff x="869407" y="1181896"/>
              <a:chExt cx="2637589" cy="5281258"/>
            </a:xfrm>
          </p:grpSpPr>
          <p:sp>
            <p:nvSpPr>
              <p:cNvPr id="14" name="Freeform: Shape 13">
                <a:extLst>
                  <a:ext uri="{FF2B5EF4-FFF2-40B4-BE49-F238E27FC236}">
                    <a16:creationId xmlns:a16="http://schemas.microsoft.com/office/drawing/2014/main" id="{57020DFC-13AE-9ED7-5A42-C853849F43F7}"/>
                  </a:ext>
                </a:extLst>
              </p:cNvPr>
              <p:cNvSpPr/>
              <p:nvPr/>
            </p:nvSpPr>
            <p:spPr>
              <a:xfrm>
                <a:off x="869407" y="2212778"/>
                <a:ext cx="1194919" cy="4250376"/>
              </a:xfrm>
              <a:custGeom>
                <a:avLst/>
                <a:gdLst>
                  <a:gd name="connsiteX0" fmla="*/ 0 w 1343888"/>
                  <a:gd name="connsiteY0" fmla="*/ 0 h 2202870"/>
                  <a:gd name="connsiteX1" fmla="*/ 1343888 w 1343888"/>
                  <a:gd name="connsiteY1" fmla="*/ 346362 h 2202870"/>
                  <a:gd name="connsiteX2" fmla="*/ 1343888 w 1343888"/>
                  <a:gd name="connsiteY2" fmla="*/ 1856508 h 2202870"/>
                  <a:gd name="connsiteX3" fmla="*/ 1343888 w 1343888"/>
                  <a:gd name="connsiteY3" fmla="*/ 2202870 h 2202870"/>
                  <a:gd name="connsiteX4" fmla="*/ 0 w 1343888"/>
                  <a:gd name="connsiteY4" fmla="*/ 1856508 h 2202870"/>
                  <a:gd name="connsiteX5" fmla="*/ 0 w 1343888"/>
                  <a:gd name="connsiteY5" fmla="*/ 346362 h 22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888" h="2202870">
                    <a:moveTo>
                      <a:pt x="0" y="0"/>
                    </a:moveTo>
                    <a:lnTo>
                      <a:pt x="1343888" y="346362"/>
                    </a:lnTo>
                    <a:lnTo>
                      <a:pt x="1343888" y="1856508"/>
                    </a:lnTo>
                    <a:lnTo>
                      <a:pt x="1343888" y="2202870"/>
                    </a:lnTo>
                    <a:lnTo>
                      <a:pt x="0" y="1856508"/>
                    </a:lnTo>
                    <a:lnTo>
                      <a:pt x="0" y="346362"/>
                    </a:lnTo>
                    <a:close/>
                  </a:path>
                </a:pathLst>
              </a:custGeom>
              <a:solidFill>
                <a:srgbClr val="FCF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BC7326B-4283-3285-F78F-821BF8C828EF}"/>
                  </a:ext>
                </a:extLst>
              </p:cNvPr>
              <p:cNvSpPr/>
              <p:nvPr/>
            </p:nvSpPr>
            <p:spPr>
              <a:xfrm flipV="1">
                <a:off x="2064327" y="2212778"/>
                <a:ext cx="1343892" cy="4250376"/>
              </a:xfrm>
              <a:custGeom>
                <a:avLst/>
                <a:gdLst>
                  <a:gd name="connsiteX0" fmla="*/ 0 w 1343888"/>
                  <a:gd name="connsiteY0" fmla="*/ 0 h 2202870"/>
                  <a:gd name="connsiteX1" fmla="*/ 1343888 w 1343888"/>
                  <a:gd name="connsiteY1" fmla="*/ 346362 h 2202870"/>
                  <a:gd name="connsiteX2" fmla="*/ 1343888 w 1343888"/>
                  <a:gd name="connsiteY2" fmla="*/ 1856508 h 2202870"/>
                  <a:gd name="connsiteX3" fmla="*/ 1343888 w 1343888"/>
                  <a:gd name="connsiteY3" fmla="*/ 2202870 h 2202870"/>
                  <a:gd name="connsiteX4" fmla="*/ 0 w 1343888"/>
                  <a:gd name="connsiteY4" fmla="*/ 1856508 h 2202870"/>
                  <a:gd name="connsiteX5" fmla="*/ 0 w 1343888"/>
                  <a:gd name="connsiteY5" fmla="*/ 346362 h 22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888" h="2202870">
                    <a:moveTo>
                      <a:pt x="0" y="0"/>
                    </a:moveTo>
                    <a:lnTo>
                      <a:pt x="1343888" y="346362"/>
                    </a:lnTo>
                    <a:lnTo>
                      <a:pt x="1343888" y="1856508"/>
                    </a:lnTo>
                    <a:lnTo>
                      <a:pt x="1343888" y="2202870"/>
                    </a:lnTo>
                    <a:lnTo>
                      <a:pt x="0" y="1856508"/>
                    </a:lnTo>
                    <a:lnTo>
                      <a:pt x="0" y="3463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8D9B3F9-3BF1-CCE3-81F0-11227A7C4830}"/>
                  </a:ext>
                </a:extLst>
              </p:cNvPr>
              <p:cNvSpPr txBox="1"/>
              <p:nvPr/>
            </p:nvSpPr>
            <p:spPr>
              <a:xfrm>
                <a:off x="1127040" y="1181896"/>
                <a:ext cx="19756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Kết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6" name="TextBox 45">
                <a:extLst>
                  <a:ext uri="{FF2B5EF4-FFF2-40B4-BE49-F238E27FC236}">
                    <a16:creationId xmlns:a16="http://schemas.microsoft.com/office/drawing/2014/main" id="{FF0DA2A0-F8C1-48A7-90B9-8C4BA740EA83}"/>
                  </a:ext>
                </a:extLst>
              </p:cNvPr>
              <p:cNvSpPr txBox="1"/>
              <p:nvPr/>
            </p:nvSpPr>
            <p:spPr>
              <a:xfrm>
                <a:off x="886377" y="3176527"/>
                <a:ext cx="2620619" cy="292387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đổ</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phong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kiến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mở</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đường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CNTB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triển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Futura Bk BT" panose="020B0502020204020303" pitchFamily="34" charset="0"/>
                  <a:ea typeface="+mn-ea"/>
                  <a:cs typeface="+mn-cs"/>
                </a:endParaRPr>
              </a:p>
            </p:txBody>
          </p:sp>
        </p:grpSp>
      </p:grpSp>
      <p:grpSp>
        <p:nvGrpSpPr>
          <p:cNvPr id="12" name="Group 11">
            <a:extLst>
              <a:ext uri="{FF2B5EF4-FFF2-40B4-BE49-F238E27FC236}">
                <a16:creationId xmlns:a16="http://schemas.microsoft.com/office/drawing/2014/main" id="{C9F92B00-0B90-B411-EB80-74D20B8D4BC6}"/>
              </a:ext>
            </a:extLst>
          </p:cNvPr>
          <p:cNvGrpSpPr/>
          <p:nvPr/>
        </p:nvGrpSpPr>
        <p:grpSpPr>
          <a:xfrm>
            <a:off x="3408215" y="917113"/>
            <a:ext cx="2687785" cy="5534465"/>
            <a:chOff x="3408215" y="928688"/>
            <a:chExt cx="2687785" cy="5534465"/>
          </a:xfrm>
        </p:grpSpPr>
        <p:sp>
          <p:nvSpPr>
            <p:cNvPr id="6" name="Arrow: Pentagon 5">
              <a:extLst>
                <a:ext uri="{FF2B5EF4-FFF2-40B4-BE49-F238E27FC236}">
                  <a16:creationId xmlns:a16="http://schemas.microsoft.com/office/drawing/2014/main" id="{1FC49892-1B08-F13C-2F7C-382CD8511B94}"/>
                </a:ext>
              </a:extLst>
            </p:cNvPr>
            <p:cNvSpPr/>
            <p:nvPr/>
          </p:nvSpPr>
          <p:spPr>
            <a:xfrm rot="5400000">
              <a:off x="1984877" y="2352031"/>
              <a:ext cx="5534465" cy="2687780"/>
            </a:xfrm>
            <a:prstGeom prst="homePlate">
              <a:avLst>
                <a:gd name="adj" fmla="val 12121"/>
              </a:avLst>
            </a:prstGeom>
            <a:solidFill>
              <a:srgbClr val="BF2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81D6B39-4865-E202-1590-02EC809905ED}"/>
                </a:ext>
              </a:extLst>
            </p:cNvPr>
            <p:cNvGrpSpPr/>
            <p:nvPr/>
          </p:nvGrpSpPr>
          <p:grpSpPr>
            <a:xfrm>
              <a:off x="3408215" y="1181897"/>
              <a:ext cx="2687784" cy="5281255"/>
              <a:chOff x="3408215" y="1181897"/>
              <a:chExt cx="2687784" cy="5281255"/>
            </a:xfrm>
          </p:grpSpPr>
          <p:sp>
            <p:nvSpPr>
              <p:cNvPr id="18" name="Freeform: Shape 17">
                <a:extLst>
                  <a:ext uri="{FF2B5EF4-FFF2-40B4-BE49-F238E27FC236}">
                    <a16:creationId xmlns:a16="http://schemas.microsoft.com/office/drawing/2014/main" id="{722FB918-3CAB-4FEC-ECED-273B06867B7C}"/>
                  </a:ext>
                </a:extLst>
              </p:cNvPr>
              <p:cNvSpPr/>
              <p:nvPr/>
            </p:nvSpPr>
            <p:spPr>
              <a:xfrm>
                <a:off x="3408215" y="2212777"/>
                <a:ext cx="1343892" cy="4250375"/>
              </a:xfrm>
              <a:custGeom>
                <a:avLst/>
                <a:gdLst>
                  <a:gd name="connsiteX0" fmla="*/ 0 w 1343888"/>
                  <a:gd name="connsiteY0" fmla="*/ 0 h 2202870"/>
                  <a:gd name="connsiteX1" fmla="*/ 1343888 w 1343888"/>
                  <a:gd name="connsiteY1" fmla="*/ 346362 h 2202870"/>
                  <a:gd name="connsiteX2" fmla="*/ 1343888 w 1343888"/>
                  <a:gd name="connsiteY2" fmla="*/ 1856508 h 2202870"/>
                  <a:gd name="connsiteX3" fmla="*/ 1343888 w 1343888"/>
                  <a:gd name="connsiteY3" fmla="*/ 2202870 h 2202870"/>
                  <a:gd name="connsiteX4" fmla="*/ 0 w 1343888"/>
                  <a:gd name="connsiteY4" fmla="*/ 1856508 h 2202870"/>
                  <a:gd name="connsiteX5" fmla="*/ 0 w 1343888"/>
                  <a:gd name="connsiteY5" fmla="*/ 346362 h 22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888" h="2202870">
                    <a:moveTo>
                      <a:pt x="0" y="0"/>
                    </a:moveTo>
                    <a:lnTo>
                      <a:pt x="1343888" y="346362"/>
                    </a:lnTo>
                    <a:lnTo>
                      <a:pt x="1343888" y="1856508"/>
                    </a:lnTo>
                    <a:lnTo>
                      <a:pt x="1343888" y="2202870"/>
                    </a:lnTo>
                    <a:lnTo>
                      <a:pt x="0" y="1856508"/>
                    </a:lnTo>
                    <a:lnTo>
                      <a:pt x="0" y="346362"/>
                    </a:lnTo>
                    <a:close/>
                  </a:path>
                </a:pathLst>
              </a:custGeom>
              <a:solidFill>
                <a:srgbClr val="FCF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0826559-46D8-33AA-DA2E-DEB16E8AF6B2}"/>
                  </a:ext>
                </a:extLst>
              </p:cNvPr>
              <p:cNvSpPr/>
              <p:nvPr/>
            </p:nvSpPr>
            <p:spPr>
              <a:xfrm flipV="1">
                <a:off x="4752107" y="2212778"/>
                <a:ext cx="1343892" cy="4250374"/>
              </a:xfrm>
              <a:custGeom>
                <a:avLst/>
                <a:gdLst>
                  <a:gd name="connsiteX0" fmla="*/ 0 w 1343888"/>
                  <a:gd name="connsiteY0" fmla="*/ 0 h 2202870"/>
                  <a:gd name="connsiteX1" fmla="*/ 1343888 w 1343888"/>
                  <a:gd name="connsiteY1" fmla="*/ 346362 h 2202870"/>
                  <a:gd name="connsiteX2" fmla="*/ 1343888 w 1343888"/>
                  <a:gd name="connsiteY2" fmla="*/ 1856508 h 2202870"/>
                  <a:gd name="connsiteX3" fmla="*/ 1343888 w 1343888"/>
                  <a:gd name="connsiteY3" fmla="*/ 2202870 h 2202870"/>
                  <a:gd name="connsiteX4" fmla="*/ 0 w 1343888"/>
                  <a:gd name="connsiteY4" fmla="*/ 1856508 h 2202870"/>
                  <a:gd name="connsiteX5" fmla="*/ 0 w 1343888"/>
                  <a:gd name="connsiteY5" fmla="*/ 346362 h 22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888" h="2202870">
                    <a:moveTo>
                      <a:pt x="0" y="0"/>
                    </a:moveTo>
                    <a:lnTo>
                      <a:pt x="1343888" y="346362"/>
                    </a:lnTo>
                    <a:lnTo>
                      <a:pt x="1343888" y="1856508"/>
                    </a:lnTo>
                    <a:lnTo>
                      <a:pt x="1343888" y="2202870"/>
                    </a:lnTo>
                    <a:lnTo>
                      <a:pt x="0" y="1856508"/>
                    </a:lnTo>
                    <a:lnTo>
                      <a:pt x="0" y="3463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4E27D76-C475-0B9F-8AF9-AE8B95256EA6}"/>
                  </a:ext>
                </a:extLst>
              </p:cNvPr>
              <p:cNvSpPr txBox="1"/>
              <p:nvPr/>
            </p:nvSpPr>
            <p:spPr>
              <a:xfrm>
                <a:off x="3987724" y="1181897"/>
                <a:ext cx="15287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Ý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7" name="TextBox 46">
                <a:extLst>
                  <a:ext uri="{FF2B5EF4-FFF2-40B4-BE49-F238E27FC236}">
                    <a16:creationId xmlns:a16="http://schemas.microsoft.com/office/drawing/2014/main" id="{5BCE65BA-98B5-F7CA-502F-9C5BA64D3F6F}"/>
                  </a:ext>
                </a:extLst>
              </p:cNvPr>
              <p:cNvSpPr txBox="1"/>
              <p:nvPr/>
            </p:nvSpPr>
            <p:spPr>
              <a:xfrm>
                <a:off x="3509587" y="2881061"/>
                <a:ext cx="2582517" cy="351480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Mở</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kì</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quá</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từ</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phong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kiến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sang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TBCN.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Futura Bk BT" panose="020B0502020204020303" pitchFamily="34" charset="0"/>
                  <a:ea typeface="+mn-ea"/>
                  <a:cs typeface="+mn-cs"/>
                </a:endParaRPr>
              </a:p>
            </p:txBody>
          </p:sp>
        </p:grpSp>
      </p:grpSp>
      <p:grpSp>
        <p:nvGrpSpPr>
          <p:cNvPr id="13" name="Group 12">
            <a:extLst>
              <a:ext uri="{FF2B5EF4-FFF2-40B4-BE49-F238E27FC236}">
                <a16:creationId xmlns:a16="http://schemas.microsoft.com/office/drawing/2014/main" id="{C01E1CCC-03CE-6891-7BE7-1EBE4BE9F707}"/>
              </a:ext>
            </a:extLst>
          </p:cNvPr>
          <p:cNvGrpSpPr/>
          <p:nvPr/>
        </p:nvGrpSpPr>
        <p:grpSpPr>
          <a:xfrm>
            <a:off x="6079028" y="928688"/>
            <a:ext cx="1909940" cy="5534465"/>
            <a:chOff x="6079027" y="928688"/>
            <a:chExt cx="2704753" cy="5534465"/>
          </a:xfrm>
        </p:grpSpPr>
        <p:sp>
          <p:nvSpPr>
            <p:cNvPr id="7" name="Arrow: Pentagon 6">
              <a:extLst>
                <a:ext uri="{FF2B5EF4-FFF2-40B4-BE49-F238E27FC236}">
                  <a16:creationId xmlns:a16="http://schemas.microsoft.com/office/drawing/2014/main" id="{A875CF0E-464A-8332-5672-70BAE616455F}"/>
                </a:ext>
              </a:extLst>
            </p:cNvPr>
            <p:cNvSpPr/>
            <p:nvPr/>
          </p:nvSpPr>
          <p:spPr>
            <a:xfrm rot="5400000">
              <a:off x="4672657" y="2352031"/>
              <a:ext cx="5534465" cy="2687780"/>
            </a:xfrm>
            <a:prstGeom prst="homePlate">
              <a:avLst>
                <a:gd name="adj" fmla="val 12121"/>
              </a:avLst>
            </a:prstGeom>
            <a:solidFill>
              <a:srgbClr val="019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AEB6C2ED-CF66-E3CB-0DBE-2B25658E590C}"/>
                </a:ext>
              </a:extLst>
            </p:cNvPr>
            <p:cNvGrpSpPr/>
            <p:nvPr/>
          </p:nvGrpSpPr>
          <p:grpSpPr>
            <a:xfrm>
              <a:off x="6079027" y="1181897"/>
              <a:ext cx="2704752" cy="5281253"/>
              <a:chOff x="6079027" y="1181897"/>
              <a:chExt cx="2704752" cy="5281253"/>
            </a:xfrm>
          </p:grpSpPr>
          <p:sp>
            <p:nvSpPr>
              <p:cNvPr id="20" name="Freeform: Shape 19">
                <a:extLst>
                  <a:ext uri="{FF2B5EF4-FFF2-40B4-BE49-F238E27FC236}">
                    <a16:creationId xmlns:a16="http://schemas.microsoft.com/office/drawing/2014/main" id="{09018A84-B06E-6FB2-EB0C-489D924262AA}"/>
                  </a:ext>
                </a:extLst>
              </p:cNvPr>
              <p:cNvSpPr/>
              <p:nvPr/>
            </p:nvSpPr>
            <p:spPr>
              <a:xfrm>
                <a:off x="6095995" y="2212777"/>
                <a:ext cx="1343892" cy="4250373"/>
              </a:xfrm>
              <a:custGeom>
                <a:avLst/>
                <a:gdLst>
                  <a:gd name="connsiteX0" fmla="*/ 0 w 1343888"/>
                  <a:gd name="connsiteY0" fmla="*/ 0 h 2202870"/>
                  <a:gd name="connsiteX1" fmla="*/ 1343888 w 1343888"/>
                  <a:gd name="connsiteY1" fmla="*/ 346362 h 2202870"/>
                  <a:gd name="connsiteX2" fmla="*/ 1343888 w 1343888"/>
                  <a:gd name="connsiteY2" fmla="*/ 1856508 h 2202870"/>
                  <a:gd name="connsiteX3" fmla="*/ 1343888 w 1343888"/>
                  <a:gd name="connsiteY3" fmla="*/ 2202870 h 2202870"/>
                  <a:gd name="connsiteX4" fmla="*/ 0 w 1343888"/>
                  <a:gd name="connsiteY4" fmla="*/ 1856508 h 2202870"/>
                  <a:gd name="connsiteX5" fmla="*/ 0 w 1343888"/>
                  <a:gd name="connsiteY5" fmla="*/ 346362 h 22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888" h="2202870">
                    <a:moveTo>
                      <a:pt x="0" y="0"/>
                    </a:moveTo>
                    <a:lnTo>
                      <a:pt x="1343888" y="346362"/>
                    </a:lnTo>
                    <a:lnTo>
                      <a:pt x="1343888" y="1856508"/>
                    </a:lnTo>
                    <a:lnTo>
                      <a:pt x="1343888" y="2202870"/>
                    </a:lnTo>
                    <a:lnTo>
                      <a:pt x="0" y="1856508"/>
                    </a:lnTo>
                    <a:lnTo>
                      <a:pt x="0" y="346362"/>
                    </a:lnTo>
                    <a:close/>
                  </a:path>
                </a:pathLst>
              </a:custGeom>
              <a:solidFill>
                <a:srgbClr val="FCF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9E2AA1D5-B94E-ED4C-A802-9C64F9159276}"/>
                  </a:ext>
                </a:extLst>
              </p:cNvPr>
              <p:cNvSpPr/>
              <p:nvPr/>
            </p:nvSpPr>
            <p:spPr>
              <a:xfrm flipV="1">
                <a:off x="7439887" y="2212778"/>
                <a:ext cx="1343892" cy="4250372"/>
              </a:xfrm>
              <a:custGeom>
                <a:avLst/>
                <a:gdLst>
                  <a:gd name="connsiteX0" fmla="*/ 0 w 1343888"/>
                  <a:gd name="connsiteY0" fmla="*/ 0 h 2202870"/>
                  <a:gd name="connsiteX1" fmla="*/ 1343888 w 1343888"/>
                  <a:gd name="connsiteY1" fmla="*/ 346362 h 2202870"/>
                  <a:gd name="connsiteX2" fmla="*/ 1343888 w 1343888"/>
                  <a:gd name="connsiteY2" fmla="*/ 1856508 h 2202870"/>
                  <a:gd name="connsiteX3" fmla="*/ 1343888 w 1343888"/>
                  <a:gd name="connsiteY3" fmla="*/ 2202870 h 2202870"/>
                  <a:gd name="connsiteX4" fmla="*/ 0 w 1343888"/>
                  <a:gd name="connsiteY4" fmla="*/ 1856508 h 2202870"/>
                  <a:gd name="connsiteX5" fmla="*/ 0 w 1343888"/>
                  <a:gd name="connsiteY5" fmla="*/ 346362 h 22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888" h="2202870">
                    <a:moveTo>
                      <a:pt x="0" y="0"/>
                    </a:moveTo>
                    <a:lnTo>
                      <a:pt x="1343888" y="346362"/>
                    </a:lnTo>
                    <a:lnTo>
                      <a:pt x="1343888" y="1856508"/>
                    </a:lnTo>
                    <a:lnTo>
                      <a:pt x="1343888" y="2202870"/>
                    </a:lnTo>
                    <a:lnTo>
                      <a:pt x="0" y="1856508"/>
                    </a:lnTo>
                    <a:lnTo>
                      <a:pt x="0" y="3463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0F105FD-2181-5AE5-4F11-2B6719B8B61E}"/>
                  </a:ext>
                </a:extLst>
              </p:cNvPr>
              <p:cNvSpPr txBox="1"/>
              <p:nvPr/>
            </p:nvSpPr>
            <p:spPr>
              <a:xfrm>
                <a:off x="6308203" y="1181897"/>
                <a:ext cx="2207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chất</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8" name="TextBox 47">
                <a:extLst>
                  <a:ext uri="{FF2B5EF4-FFF2-40B4-BE49-F238E27FC236}">
                    <a16:creationId xmlns:a16="http://schemas.microsoft.com/office/drawing/2014/main" id="{5C7FD773-6E6B-111A-B8F4-DF4819A6ABF0}"/>
                  </a:ext>
                </a:extLst>
              </p:cNvPr>
              <p:cNvSpPr txBox="1"/>
              <p:nvPr/>
            </p:nvSpPr>
            <p:spPr>
              <a:xfrm>
                <a:off x="6079027" y="2967650"/>
                <a:ext cx="257970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cuộc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mạng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sản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triệt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để</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sz="2400" b="1" i="0" u="none" strike="noStrike" kern="1200" cap="none" spc="0" normalizeH="0" baseline="0" noProof="0" dirty="0">
                  <a:ln>
                    <a:noFill/>
                  </a:ln>
                  <a:solidFill>
                    <a:prstClr val="white"/>
                  </a:solidFill>
                  <a:effectLst/>
                  <a:uLnTx/>
                  <a:uFillTx/>
                  <a:latin typeface="Futura Bk BT" panose="020B0502020204020303" pitchFamily="34" charset="0"/>
                  <a:ea typeface="+mn-ea"/>
                  <a:cs typeface="+mn-cs"/>
                </a:endParaRPr>
              </a:p>
            </p:txBody>
          </p:sp>
        </p:grpSp>
      </p:grpSp>
      <p:grpSp>
        <p:nvGrpSpPr>
          <p:cNvPr id="16" name="Group 15">
            <a:extLst>
              <a:ext uri="{FF2B5EF4-FFF2-40B4-BE49-F238E27FC236}">
                <a16:creationId xmlns:a16="http://schemas.microsoft.com/office/drawing/2014/main" id="{833F606D-32C1-C8BF-BD55-2800AC965BA1}"/>
              </a:ext>
            </a:extLst>
          </p:cNvPr>
          <p:cNvGrpSpPr/>
          <p:nvPr/>
        </p:nvGrpSpPr>
        <p:grpSpPr>
          <a:xfrm>
            <a:off x="7960051" y="928690"/>
            <a:ext cx="3523489" cy="5819310"/>
            <a:chOff x="8606828" y="928690"/>
            <a:chExt cx="2874503" cy="5672861"/>
          </a:xfrm>
        </p:grpSpPr>
        <p:sp>
          <p:nvSpPr>
            <p:cNvPr id="8" name="Arrow: Pentagon 7">
              <a:extLst>
                <a:ext uri="{FF2B5EF4-FFF2-40B4-BE49-F238E27FC236}">
                  <a16:creationId xmlns:a16="http://schemas.microsoft.com/office/drawing/2014/main" id="{9BEA4961-A592-4BF1-0C9E-E7B26528DEE2}"/>
                </a:ext>
              </a:extLst>
            </p:cNvPr>
            <p:cNvSpPr/>
            <p:nvPr/>
          </p:nvSpPr>
          <p:spPr>
            <a:xfrm rot="5400000">
              <a:off x="7283758" y="2275352"/>
              <a:ext cx="5534465" cy="2841141"/>
            </a:xfrm>
            <a:prstGeom prst="homePlate">
              <a:avLst>
                <a:gd name="adj" fmla="val 12121"/>
              </a:avLst>
            </a:prstGeom>
            <a:solidFill>
              <a:srgbClr val="7030A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C0C7FF3F-E629-D615-0BD2-34A8C75200ED}"/>
                </a:ext>
              </a:extLst>
            </p:cNvPr>
            <p:cNvGrpSpPr/>
            <p:nvPr/>
          </p:nvGrpSpPr>
          <p:grpSpPr>
            <a:xfrm>
              <a:off x="8606828" y="1181898"/>
              <a:ext cx="2874503" cy="5419653"/>
              <a:chOff x="8606828" y="1181898"/>
              <a:chExt cx="2874503" cy="5419653"/>
            </a:xfrm>
          </p:grpSpPr>
          <p:sp>
            <p:nvSpPr>
              <p:cNvPr id="22" name="Freeform: Shape 21">
                <a:extLst>
                  <a:ext uri="{FF2B5EF4-FFF2-40B4-BE49-F238E27FC236}">
                    <a16:creationId xmlns:a16="http://schemas.microsoft.com/office/drawing/2014/main" id="{967067BE-55D1-8A1A-A02D-032F10881FF5}"/>
                  </a:ext>
                </a:extLst>
              </p:cNvPr>
              <p:cNvSpPr/>
              <p:nvPr/>
            </p:nvSpPr>
            <p:spPr>
              <a:xfrm>
                <a:off x="8627242" y="2212777"/>
                <a:ext cx="1500424" cy="4250371"/>
              </a:xfrm>
              <a:custGeom>
                <a:avLst/>
                <a:gdLst>
                  <a:gd name="connsiteX0" fmla="*/ 0 w 1343888"/>
                  <a:gd name="connsiteY0" fmla="*/ 0 h 2202870"/>
                  <a:gd name="connsiteX1" fmla="*/ 1343888 w 1343888"/>
                  <a:gd name="connsiteY1" fmla="*/ 346362 h 2202870"/>
                  <a:gd name="connsiteX2" fmla="*/ 1343888 w 1343888"/>
                  <a:gd name="connsiteY2" fmla="*/ 1856508 h 2202870"/>
                  <a:gd name="connsiteX3" fmla="*/ 1343888 w 1343888"/>
                  <a:gd name="connsiteY3" fmla="*/ 2202870 h 2202870"/>
                  <a:gd name="connsiteX4" fmla="*/ 0 w 1343888"/>
                  <a:gd name="connsiteY4" fmla="*/ 1856508 h 2202870"/>
                  <a:gd name="connsiteX5" fmla="*/ 0 w 1343888"/>
                  <a:gd name="connsiteY5" fmla="*/ 346362 h 22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888" h="2202870">
                    <a:moveTo>
                      <a:pt x="0" y="0"/>
                    </a:moveTo>
                    <a:lnTo>
                      <a:pt x="1343888" y="346362"/>
                    </a:lnTo>
                    <a:lnTo>
                      <a:pt x="1343888" y="1856508"/>
                    </a:lnTo>
                    <a:lnTo>
                      <a:pt x="1343888" y="2202870"/>
                    </a:lnTo>
                    <a:lnTo>
                      <a:pt x="0" y="1856508"/>
                    </a:lnTo>
                    <a:lnTo>
                      <a:pt x="0" y="346362"/>
                    </a:lnTo>
                    <a:close/>
                  </a:path>
                </a:pathLst>
              </a:custGeom>
              <a:solidFill>
                <a:srgbClr val="FCF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47ED6FDC-46D5-A120-BBE4-56FBB248B11A}"/>
                  </a:ext>
                </a:extLst>
              </p:cNvPr>
              <p:cNvSpPr/>
              <p:nvPr/>
            </p:nvSpPr>
            <p:spPr>
              <a:xfrm flipV="1">
                <a:off x="10127666" y="2212778"/>
                <a:ext cx="1343892" cy="4298022"/>
              </a:xfrm>
              <a:custGeom>
                <a:avLst/>
                <a:gdLst>
                  <a:gd name="connsiteX0" fmla="*/ 0 w 1343888"/>
                  <a:gd name="connsiteY0" fmla="*/ 0 h 2202870"/>
                  <a:gd name="connsiteX1" fmla="*/ 1343888 w 1343888"/>
                  <a:gd name="connsiteY1" fmla="*/ 346362 h 2202870"/>
                  <a:gd name="connsiteX2" fmla="*/ 1343888 w 1343888"/>
                  <a:gd name="connsiteY2" fmla="*/ 1856508 h 2202870"/>
                  <a:gd name="connsiteX3" fmla="*/ 1343888 w 1343888"/>
                  <a:gd name="connsiteY3" fmla="*/ 2202870 h 2202870"/>
                  <a:gd name="connsiteX4" fmla="*/ 0 w 1343888"/>
                  <a:gd name="connsiteY4" fmla="*/ 1856508 h 2202870"/>
                  <a:gd name="connsiteX5" fmla="*/ 0 w 1343888"/>
                  <a:gd name="connsiteY5" fmla="*/ 346362 h 22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3888" h="2202870">
                    <a:moveTo>
                      <a:pt x="0" y="0"/>
                    </a:moveTo>
                    <a:lnTo>
                      <a:pt x="1343888" y="346362"/>
                    </a:lnTo>
                    <a:lnTo>
                      <a:pt x="1343888" y="1856508"/>
                    </a:lnTo>
                    <a:lnTo>
                      <a:pt x="1343888" y="2202870"/>
                    </a:lnTo>
                    <a:lnTo>
                      <a:pt x="0" y="1856508"/>
                    </a:lnTo>
                    <a:lnTo>
                      <a:pt x="0" y="3463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CA5977BB-E6E6-F914-01B5-FBE9A7D129F1}"/>
                  </a:ext>
                </a:extLst>
              </p:cNvPr>
              <p:cNvSpPr txBox="1"/>
              <p:nvPr/>
            </p:nvSpPr>
            <p:spPr>
              <a:xfrm>
                <a:off x="8995983" y="1181898"/>
                <a:ext cx="22546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Đặc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điểm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9" name="TextBox 48">
                <a:extLst>
                  <a:ext uri="{FF2B5EF4-FFF2-40B4-BE49-F238E27FC236}">
                    <a16:creationId xmlns:a16="http://schemas.microsoft.com/office/drawing/2014/main" id="{0DD61FFE-4F32-496D-4E9F-5B6E79772AB9}"/>
                  </a:ext>
                </a:extLst>
              </p:cNvPr>
              <p:cNvSpPr txBox="1"/>
              <p:nvPr/>
            </p:nvSpPr>
            <p:spPr>
              <a:xfrm>
                <a:off x="8606828" y="2569678"/>
                <a:ext cx="2874503"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Lực lượng  giai cấp tư sản và tầng lớp quý tộc mới.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Hình thức: nội chiến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Thể chế chính trị: quân chủ lập hiến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sp>
        <p:nvSpPr>
          <p:cNvPr id="54" name="Rectangle 53">
            <a:extLst>
              <a:ext uri="{FF2B5EF4-FFF2-40B4-BE49-F238E27FC236}">
                <a16:creationId xmlns:a16="http://schemas.microsoft.com/office/drawing/2014/main" id="{2DD21673-31EC-3E6E-038B-7870BBF7D12E}"/>
              </a:ext>
            </a:extLst>
          </p:cNvPr>
          <p:cNvSpPr/>
          <p:nvPr/>
        </p:nvSpPr>
        <p:spPr>
          <a:xfrm>
            <a:off x="679527" y="1033090"/>
            <a:ext cx="10832936" cy="58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A035D20D-F7FF-DCCE-D363-A42E79AB277E}"/>
              </a:ext>
            </a:extLst>
          </p:cNvPr>
          <p:cNvSpPr txBox="1"/>
          <p:nvPr/>
        </p:nvSpPr>
        <p:spPr>
          <a:xfrm>
            <a:off x="914399" y="347200"/>
            <a:ext cx="101090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68337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14:presetBounceEnd="56000">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14:bounceEnd="56000">
                                          <p:cBhvr additive="base">
                                            <p:cTn id="13" dur="500" fill="hold"/>
                                            <p:tgtEl>
                                              <p:spTgt spid="17"/>
                                            </p:tgtEl>
                                            <p:attrNameLst>
                                              <p:attrName>ppt_x</p:attrName>
                                            </p:attrNameLst>
                                          </p:cBhvr>
                                          <p:tavLst>
                                            <p:tav tm="0">
                                              <p:val>
                                                <p:strVal val="#ppt_x"/>
                                              </p:val>
                                            </p:tav>
                                            <p:tav tm="100000">
                                              <p:val>
                                                <p:strVal val="#ppt_x"/>
                                              </p:val>
                                            </p:tav>
                                          </p:tavLst>
                                        </p:anim>
                                        <p:anim calcmode="lin" valueType="num" p14:bounceEnd="56000">
                                          <p:cBhvr additive="base">
                                            <p:cTn id="14"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14:presetBounceEnd="56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6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6000">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14:presetBounceEnd="56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56000">
                                          <p:cBhvr additive="base">
                                            <p:cTn id="25" dur="500" fill="hold"/>
                                            <p:tgtEl>
                                              <p:spTgt spid="13"/>
                                            </p:tgtEl>
                                            <p:attrNameLst>
                                              <p:attrName>ppt_x</p:attrName>
                                            </p:attrNameLst>
                                          </p:cBhvr>
                                          <p:tavLst>
                                            <p:tav tm="0">
                                              <p:val>
                                                <p:strVal val="#ppt_x"/>
                                              </p:val>
                                            </p:tav>
                                            <p:tav tm="100000">
                                              <p:val>
                                                <p:strVal val="#ppt_x"/>
                                              </p:val>
                                            </p:tav>
                                          </p:tavLst>
                                        </p:anim>
                                        <p:anim calcmode="lin" valueType="num" p14:bounceEnd="56000">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14:presetBounceEnd="56000">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14:bounceEnd="56000">
                                          <p:cBhvr additive="base">
                                            <p:cTn id="31" dur="500" fill="hold"/>
                                            <p:tgtEl>
                                              <p:spTgt spid="16"/>
                                            </p:tgtEl>
                                            <p:attrNameLst>
                                              <p:attrName>ppt_x</p:attrName>
                                            </p:attrNameLst>
                                          </p:cBhvr>
                                          <p:tavLst>
                                            <p:tav tm="0">
                                              <p:val>
                                                <p:strVal val="#ppt_x"/>
                                              </p:val>
                                            </p:tav>
                                            <p:tav tm="100000">
                                              <p:val>
                                                <p:strVal val="#ppt_x"/>
                                              </p:val>
                                            </p:tav>
                                          </p:tavLst>
                                        </p:anim>
                                        <p:anim calcmode="lin" valueType="num" p14:bounceEnd="56000">
                                          <p:cBhvr additive="base">
                                            <p:cTn id="3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7" name="Rectangle 6"/>
          <p:cNvSpPr/>
          <p:nvPr/>
        </p:nvSpPr>
        <p:spPr>
          <a:xfrm>
            <a:off x="0" y="1"/>
            <a:ext cx="12192000" cy="6984274"/>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0EEF8"/>
              </a:solidFill>
              <a:effectLst/>
              <a:uLnTx/>
              <a:uFillTx/>
              <a:latin typeface="Arial"/>
              <a:ea typeface="+mn-ea"/>
              <a:cs typeface="+mn-cs"/>
            </a:endParaRPr>
          </a:p>
        </p:txBody>
      </p:sp>
      <p:pic>
        <p:nvPicPr>
          <p:cNvPr id="10" name="Picture 9">
            <a:extLst>
              <a:ext uri="{FF2B5EF4-FFF2-40B4-BE49-F238E27FC236}">
                <a16:creationId xmlns:a16="http://schemas.microsoft.com/office/drawing/2014/main" id="{A1D91D58-3B65-4106-95DB-AEA3C8CF31B1}"/>
              </a:ext>
            </a:extLst>
          </p:cNvPr>
          <p:cNvPicPr>
            <a:picLocks noChangeAspect="1"/>
          </p:cNvPicPr>
          <p:nvPr/>
        </p:nvPicPr>
        <p:blipFill>
          <a:blip r:embed="rId3"/>
          <a:stretch>
            <a:fillRect/>
          </a:stretch>
        </p:blipFill>
        <p:spPr>
          <a:xfrm>
            <a:off x="208126" y="175097"/>
            <a:ext cx="11175311" cy="6682903"/>
          </a:xfrm>
          <a:prstGeom prst="rect">
            <a:avLst/>
          </a:prstGeom>
        </p:spPr>
      </p:pic>
      <p:sp>
        <p:nvSpPr>
          <p:cNvPr id="3" name="TextBox 2">
            <a:extLst>
              <a:ext uri="{FF2B5EF4-FFF2-40B4-BE49-F238E27FC236}">
                <a16:creationId xmlns:a16="http://schemas.microsoft.com/office/drawing/2014/main" id="{C9A20DD0-6A5D-4B65-B853-A2DD2AE08FAF}"/>
              </a:ext>
            </a:extLst>
          </p:cNvPr>
          <p:cNvSpPr txBox="1"/>
          <p:nvPr/>
        </p:nvSpPr>
        <p:spPr>
          <a:xfrm>
            <a:off x="5192806" y="5039996"/>
            <a:ext cx="8469406" cy="1754326"/>
          </a:xfrm>
          <a:prstGeom prst="rect">
            <a:avLst/>
          </a:prstGeom>
          <a:noFill/>
        </p:spPr>
        <p:txBody>
          <a:bodyPr wrap="square">
            <a:spAutoFit/>
          </a:bodyPr>
          <a:lstStyle/>
          <a:p>
            <a:endParaRPr lang="en-US"/>
          </a:p>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286615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01569E-0E0E-68D6-F77E-919F7A313BC8}"/>
              </a:ext>
            </a:extLst>
          </p:cNvPr>
          <p:cNvSpPr txBox="1">
            <a:spLocks/>
          </p:cNvSpPr>
          <p:nvPr/>
        </p:nvSpPr>
        <p:spPr>
          <a:xfrm>
            <a:off x="4152900" y="-31058"/>
            <a:ext cx="3926230" cy="914400"/>
          </a:xfrm>
          <a:prstGeom prst="rect">
            <a:avLst/>
          </a:prstGeom>
          <a:ln>
            <a:solidFill>
              <a:srgbClr val="FF9E00"/>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6F00"/>
                </a:solidFill>
                <a:effectLst/>
                <a:uLnTx/>
                <a:uFillTx/>
                <a:latin typeface="Times New Roman" panose="02020603050405020304" pitchFamily="18" charset="0"/>
                <a:ea typeface="+mj-ea"/>
                <a:cs typeface="Times New Roman" pitchFamily="18" charset="0"/>
              </a:rPr>
              <a:t>TRÒ CHƠI Ô CHỮ</a:t>
            </a:r>
          </a:p>
        </p:txBody>
      </p:sp>
      <p:graphicFrame>
        <p:nvGraphicFramePr>
          <p:cNvPr id="5" name="Content Placeholder 3">
            <a:extLst>
              <a:ext uri="{FF2B5EF4-FFF2-40B4-BE49-F238E27FC236}">
                <a16:creationId xmlns:a16="http://schemas.microsoft.com/office/drawing/2014/main" id="{BD8560C1-43E5-8B8A-6224-4891C21A9965}"/>
              </a:ext>
            </a:extLst>
          </p:cNvPr>
          <p:cNvGraphicFramePr>
            <a:graphicFrameLocks/>
          </p:cNvGraphicFramePr>
          <p:nvPr/>
        </p:nvGraphicFramePr>
        <p:xfrm>
          <a:off x="3619500" y="1553903"/>
          <a:ext cx="4800600" cy="533400"/>
        </p:xfrm>
        <a:graphic>
          <a:graphicData uri="http://schemas.openxmlformats.org/drawingml/2006/table">
            <a:tbl>
              <a:tblPr firstRow="1" bandRow="1"/>
              <a:tblGrid>
                <a:gridCol w="541866">
                  <a:extLst>
                    <a:ext uri="{9D8B030D-6E8A-4147-A177-3AD203B41FA5}">
                      <a16:colId xmlns:a16="http://schemas.microsoft.com/office/drawing/2014/main" val="20000"/>
                    </a:ext>
                  </a:extLst>
                </a:gridCol>
                <a:gridCol w="524934">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533400">
                  <a:extLst>
                    <a:ext uri="{9D8B030D-6E8A-4147-A177-3AD203B41FA5}">
                      <a16:colId xmlns:a16="http://schemas.microsoft.com/office/drawing/2014/main" val="20007"/>
                    </a:ext>
                  </a:extLst>
                </a:gridCol>
                <a:gridCol w="533400">
                  <a:extLst>
                    <a:ext uri="{9D8B030D-6E8A-4147-A177-3AD203B41FA5}">
                      <a16:colId xmlns:a16="http://schemas.microsoft.com/office/drawing/2014/main" val="20008"/>
                    </a:ext>
                  </a:extLst>
                </a:gridCol>
              </a:tblGrid>
              <a:tr h="5334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Q</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Ú</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Y</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Ộ</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M</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Ớ</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I</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6" name="Table 5">
            <a:extLst>
              <a:ext uri="{FF2B5EF4-FFF2-40B4-BE49-F238E27FC236}">
                <a16:creationId xmlns:a16="http://schemas.microsoft.com/office/drawing/2014/main" id="{60780B6E-5F66-153D-7161-5B6C95C07A66}"/>
              </a:ext>
            </a:extLst>
          </p:cNvPr>
          <p:cNvGraphicFramePr>
            <a:graphicFrameLocks noGrp="1"/>
          </p:cNvGraphicFramePr>
          <p:nvPr/>
        </p:nvGraphicFramePr>
        <p:xfrm>
          <a:off x="4152900" y="2087302"/>
          <a:ext cx="3733800" cy="533400"/>
        </p:xfrm>
        <a:graphic>
          <a:graphicData uri="http://schemas.openxmlformats.org/drawingml/2006/table">
            <a:tbl>
              <a:tblPr firstRow="1" bandRow="1"/>
              <a:tblGrid>
                <a:gridCol w="5334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tblGrid>
              <a:tr h="5334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N</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Ô</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N</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G</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Â</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N</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7" name="Table 6">
            <a:extLst>
              <a:ext uri="{FF2B5EF4-FFF2-40B4-BE49-F238E27FC236}">
                <a16:creationId xmlns:a16="http://schemas.microsoft.com/office/drawing/2014/main" id="{F53CB01D-2132-0B85-DD9D-D4B2933A2EDC}"/>
              </a:ext>
            </a:extLst>
          </p:cNvPr>
          <p:cNvGraphicFramePr>
            <a:graphicFrameLocks noGrp="1"/>
          </p:cNvGraphicFramePr>
          <p:nvPr/>
        </p:nvGraphicFramePr>
        <p:xfrm>
          <a:off x="2019300" y="2620702"/>
          <a:ext cx="8001000" cy="563880"/>
        </p:xfrm>
        <a:graphic>
          <a:graphicData uri="http://schemas.openxmlformats.org/drawingml/2006/table">
            <a:tbl>
              <a:tblPr firstRow="1" bandRow="1"/>
              <a:tblGrid>
                <a:gridCol w="5334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533400">
                  <a:extLst>
                    <a:ext uri="{9D8B030D-6E8A-4147-A177-3AD203B41FA5}">
                      <a16:colId xmlns:a16="http://schemas.microsoft.com/office/drawing/2014/main" val="20007"/>
                    </a:ext>
                  </a:extLst>
                </a:gridCol>
                <a:gridCol w="533400">
                  <a:extLst>
                    <a:ext uri="{9D8B030D-6E8A-4147-A177-3AD203B41FA5}">
                      <a16:colId xmlns:a16="http://schemas.microsoft.com/office/drawing/2014/main" val="20008"/>
                    </a:ext>
                  </a:extLst>
                </a:gridCol>
                <a:gridCol w="533400">
                  <a:extLst>
                    <a:ext uri="{9D8B030D-6E8A-4147-A177-3AD203B41FA5}">
                      <a16:colId xmlns:a16="http://schemas.microsoft.com/office/drawing/2014/main" val="20009"/>
                    </a:ext>
                  </a:extLst>
                </a:gridCol>
                <a:gridCol w="533400">
                  <a:extLst>
                    <a:ext uri="{9D8B030D-6E8A-4147-A177-3AD203B41FA5}">
                      <a16:colId xmlns:a16="http://schemas.microsoft.com/office/drawing/2014/main" val="20010"/>
                    </a:ext>
                  </a:extLst>
                </a:gridCol>
                <a:gridCol w="533400">
                  <a:extLst>
                    <a:ext uri="{9D8B030D-6E8A-4147-A177-3AD203B41FA5}">
                      <a16:colId xmlns:a16="http://schemas.microsoft.com/office/drawing/2014/main" val="20011"/>
                    </a:ext>
                  </a:extLst>
                </a:gridCol>
                <a:gridCol w="533400">
                  <a:extLst>
                    <a:ext uri="{9D8B030D-6E8A-4147-A177-3AD203B41FA5}">
                      <a16:colId xmlns:a16="http://schemas.microsoft.com/office/drawing/2014/main" val="20012"/>
                    </a:ext>
                  </a:extLst>
                </a:gridCol>
                <a:gridCol w="533400">
                  <a:extLst>
                    <a:ext uri="{9D8B030D-6E8A-4147-A177-3AD203B41FA5}">
                      <a16:colId xmlns:a16="http://schemas.microsoft.com/office/drawing/2014/main" val="20013"/>
                    </a:ext>
                  </a:extLst>
                </a:gridCol>
                <a:gridCol w="533400">
                  <a:extLst>
                    <a:ext uri="{9D8B030D-6E8A-4147-A177-3AD203B41FA5}">
                      <a16:colId xmlns:a16="http://schemas.microsoft.com/office/drawing/2014/main" val="20014"/>
                    </a:ext>
                  </a:extLst>
                </a:gridCol>
              </a:tblGrid>
              <a:tr h="5638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R</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À</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Đ</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Ấ</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Ư</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Ớ</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P</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R</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U</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Ộ</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N</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G</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8" name="Table 7">
            <a:extLst>
              <a:ext uri="{FF2B5EF4-FFF2-40B4-BE49-F238E27FC236}">
                <a16:creationId xmlns:a16="http://schemas.microsoft.com/office/drawing/2014/main" id="{2218821F-BF85-D756-2D45-97CF51D0481D}"/>
              </a:ext>
            </a:extLst>
          </p:cNvPr>
          <p:cNvGraphicFramePr>
            <a:graphicFrameLocks noGrp="1"/>
          </p:cNvGraphicFramePr>
          <p:nvPr/>
        </p:nvGraphicFramePr>
        <p:xfrm>
          <a:off x="5219700" y="1096701"/>
          <a:ext cx="1600199" cy="487680"/>
        </p:xfrm>
        <a:graphic>
          <a:graphicData uri="http://schemas.openxmlformats.org/drawingml/2006/table">
            <a:tbl>
              <a:tblPr firstRow="1" bandRow="1"/>
              <a:tblGrid>
                <a:gridCol w="533399">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tblGrid>
              <a:tr h="4876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V</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U</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A</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9" name="Table 8">
            <a:extLst>
              <a:ext uri="{FF2B5EF4-FFF2-40B4-BE49-F238E27FC236}">
                <a16:creationId xmlns:a16="http://schemas.microsoft.com/office/drawing/2014/main" id="{D5563003-61A5-2CD5-7689-7F5811BAF033}"/>
              </a:ext>
            </a:extLst>
          </p:cNvPr>
          <p:cNvGraphicFramePr>
            <a:graphicFrameLocks noGrp="1"/>
          </p:cNvGraphicFramePr>
          <p:nvPr/>
        </p:nvGraphicFramePr>
        <p:xfrm>
          <a:off x="4152900" y="3230302"/>
          <a:ext cx="3733800" cy="487680"/>
        </p:xfrm>
        <a:graphic>
          <a:graphicData uri="http://schemas.openxmlformats.org/drawingml/2006/table">
            <a:tbl>
              <a:tblPr firstRow="1" bandRow="1"/>
              <a:tblGrid>
                <a:gridCol w="5334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Q</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U</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Ố</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H</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Ộ</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I</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0" name="Table 9">
            <a:extLst>
              <a:ext uri="{FF2B5EF4-FFF2-40B4-BE49-F238E27FC236}">
                <a16:creationId xmlns:a16="http://schemas.microsoft.com/office/drawing/2014/main" id="{E9AB7BD4-9F39-4CCF-D21A-83D01390E715}"/>
              </a:ext>
            </a:extLst>
          </p:cNvPr>
          <p:cNvGraphicFramePr>
            <a:graphicFrameLocks noGrp="1"/>
          </p:cNvGraphicFramePr>
          <p:nvPr/>
        </p:nvGraphicFramePr>
        <p:xfrm>
          <a:off x="4686300" y="3763702"/>
          <a:ext cx="2667000" cy="487680"/>
        </p:xfrm>
        <a:graphic>
          <a:graphicData uri="http://schemas.openxmlformats.org/drawingml/2006/table">
            <a:tbl>
              <a:tblPr firstRow="1" bandRow="1"/>
              <a:tblGrid>
                <a:gridCol w="5334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Ư</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Ả</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r>
                        <a:rPr lang="en-US" sz="2600" b="1" dirty="0">
                          <a:latin typeface="Times New Roman" pitchFamily="18" charset="0"/>
                          <a:cs typeface="Times New Roman" pitchFamily="18" charset="0"/>
                        </a:rPr>
                        <a:t>N</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1" name="Table 10">
            <a:extLst>
              <a:ext uri="{FF2B5EF4-FFF2-40B4-BE49-F238E27FC236}">
                <a16:creationId xmlns:a16="http://schemas.microsoft.com/office/drawing/2014/main" id="{F07BF723-D89B-DC5E-2B48-E158719555CD}"/>
              </a:ext>
            </a:extLst>
          </p:cNvPr>
          <p:cNvGraphicFramePr>
            <a:graphicFrameLocks noGrp="1"/>
          </p:cNvGraphicFramePr>
          <p:nvPr/>
        </p:nvGraphicFramePr>
        <p:xfrm>
          <a:off x="1943100" y="5592502"/>
          <a:ext cx="8229600" cy="640080"/>
        </p:xfrm>
        <a:graphic>
          <a:graphicData uri="http://schemas.openxmlformats.org/drawingml/2006/table">
            <a:tbl>
              <a:tblPr firstRow="1" bandRow="1"/>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4"/>
                    </a:ext>
                  </a:extLst>
                </a:gridCol>
                <a:gridCol w="514350">
                  <a:extLst>
                    <a:ext uri="{9D8B030D-6E8A-4147-A177-3AD203B41FA5}">
                      <a16:colId xmlns:a16="http://schemas.microsoft.com/office/drawing/2014/main" val="20005"/>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gridCol w="514350">
                  <a:extLst>
                    <a:ext uri="{9D8B030D-6E8A-4147-A177-3AD203B41FA5}">
                      <a16:colId xmlns:a16="http://schemas.microsoft.com/office/drawing/2014/main" val="20010"/>
                    </a:ext>
                  </a:extLst>
                </a:gridCol>
                <a:gridCol w="514350">
                  <a:extLst>
                    <a:ext uri="{9D8B030D-6E8A-4147-A177-3AD203B41FA5}">
                      <a16:colId xmlns:a16="http://schemas.microsoft.com/office/drawing/2014/main" val="20011"/>
                    </a:ext>
                  </a:extLst>
                </a:gridCol>
                <a:gridCol w="514350">
                  <a:extLst>
                    <a:ext uri="{9D8B030D-6E8A-4147-A177-3AD203B41FA5}">
                      <a16:colId xmlns:a16="http://schemas.microsoft.com/office/drawing/2014/main" val="20012"/>
                    </a:ext>
                  </a:extLst>
                </a:gridCol>
                <a:gridCol w="514350">
                  <a:extLst>
                    <a:ext uri="{9D8B030D-6E8A-4147-A177-3AD203B41FA5}">
                      <a16:colId xmlns:a16="http://schemas.microsoft.com/office/drawing/2014/main" val="20013"/>
                    </a:ext>
                  </a:extLst>
                </a:gridCol>
                <a:gridCol w="514350">
                  <a:extLst>
                    <a:ext uri="{9D8B030D-6E8A-4147-A177-3AD203B41FA5}">
                      <a16:colId xmlns:a16="http://schemas.microsoft.com/office/drawing/2014/main" val="20014"/>
                    </a:ext>
                  </a:extLst>
                </a:gridCol>
                <a:gridCol w="514350">
                  <a:extLst>
                    <a:ext uri="{9D8B030D-6E8A-4147-A177-3AD203B41FA5}">
                      <a16:colId xmlns:a16="http://schemas.microsoft.com/office/drawing/2014/main" val="20015"/>
                    </a:ext>
                  </a:extLst>
                </a:gridCol>
              </a:tblGrid>
              <a:tr h="640080">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C</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Á</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C</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H</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M</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Ạ</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N</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G</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T</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Ư</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S</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Ả</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N</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A</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N</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pPr algn="ctr"/>
                      <a:r>
                        <a:rPr lang="en-US" sz="2600" dirty="0">
                          <a:latin typeface="Times New Roman" pitchFamily="18" charset="0"/>
                          <a:cs typeface="Times New Roman" pitchFamily="18" charset="0"/>
                        </a:rPr>
                        <a:t>H</a:t>
                      </a:r>
                      <a:endParaRPr lang="en-US" sz="2600" b="1" dirty="0">
                        <a:latin typeface="Times New Roman" pitchFamily="18" charset="0"/>
                        <a:cs typeface="Times New Roman" pitchFamily="18" charset="0"/>
                      </a:endParaRPr>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2" name="Rectangle 11">
            <a:extLst>
              <a:ext uri="{FF2B5EF4-FFF2-40B4-BE49-F238E27FC236}">
                <a16:creationId xmlns:a16="http://schemas.microsoft.com/office/drawing/2014/main" id="{3FAF5FB6-9FA1-60E8-6188-598E6FD7A476}"/>
              </a:ext>
            </a:extLst>
          </p:cNvPr>
          <p:cNvSpPr/>
          <p:nvPr/>
        </p:nvSpPr>
        <p:spPr>
          <a:xfrm>
            <a:off x="2324100" y="4601902"/>
            <a:ext cx="7315200" cy="60960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Người đứng đầu nhà nước quân chủ chuyên chế?</a:t>
            </a:r>
          </a:p>
        </p:txBody>
      </p:sp>
      <p:sp>
        <p:nvSpPr>
          <p:cNvPr id="13" name="Rectangle 12">
            <a:extLst>
              <a:ext uri="{FF2B5EF4-FFF2-40B4-BE49-F238E27FC236}">
                <a16:creationId xmlns:a16="http://schemas.microsoft.com/office/drawing/2014/main" id="{A0E26FA8-15AF-C37E-01F2-22B6352903ED}"/>
              </a:ext>
            </a:extLst>
          </p:cNvPr>
          <p:cNvSpPr/>
          <p:nvPr/>
        </p:nvSpPr>
        <p:spPr>
          <a:xfrm>
            <a:off x="3238500" y="4373302"/>
            <a:ext cx="5410200" cy="83820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Kẻ hung hăng nhất trong quá trình rào đất cướp ruộng?</a:t>
            </a:r>
          </a:p>
        </p:txBody>
      </p:sp>
      <p:sp>
        <p:nvSpPr>
          <p:cNvPr id="14" name="Rectangle 13">
            <a:extLst>
              <a:ext uri="{FF2B5EF4-FFF2-40B4-BE49-F238E27FC236}">
                <a16:creationId xmlns:a16="http://schemas.microsoft.com/office/drawing/2014/main" id="{C995F175-0827-A34A-5C20-8CA16A2CD0A6}"/>
              </a:ext>
            </a:extLst>
          </p:cNvPr>
          <p:cNvSpPr/>
          <p:nvPr/>
        </p:nvSpPr>
        <p:spPr>
          <a:xfrm>
            <a:off x="2247900" y="4525702"/>
            <a:ext cx="7467600" cy="68580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Ai bị cướp mất ruộng đất?</a:t>
            </a:r>
          </a:p>
        </p:txBody>
      </p:sp>
      <p:sp>
        <p:nvSpPr>
          <p:cNvPr id="15" name="Rectangle 14">
            <a:extLst>
              <a:ext uri="{FF2B5EF4-FFF2-40B4-BE49-F238E27FC236}">
                <a16:creationId xmlns:a16="http://schemas.microsoft.com/office/drawing/2014/main" id="{8632632F-6A60-BFE5-5460-86837F24A23B}"/>
              </a:ext>
            </a:extLst>
          </p:cNvPr>
          <p:cNvSpPr/>
          <p:nvPr/>
        </p:nvSpPr>
        <p:spPr>
          <a:xfrm>
            <a:off x="2247900" y="4601902"/>
            <a:ext cx="7315200" cy="68580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Lực lượng lãnh đạo cách mạng tư sản?</a:t>
            </a:r>
          </a:p>
        </p:txBody>
      </p:sp>
      <p:sp>
        <p:nvSpPr>
          <p:cNvPr id="16" name="Rectangle 15">
            <a:extLst>
              <a:ext uri="{FF2B5EF4-FFF2-40B4-BE49-F238E27FC236}">
                <a16:creationId xmlns:a16="http://schemas.microsoft.com/office/drawing/2014/main" id="{52EEAB88-A2FE-2FDB-A0EE-6B79B0CE8E15}"/>
              </a:ext>
            </a:extLst>
          </p:cNvPr>
          <p:cNvSpPr/>
          <p:nvPr/>
        </p:nvSpPr>
        <p:spPr>
          <a:xfrm>
            <a:off x="2247900" y="4449502"/>
            <a:ext cx="7010400" cy="83820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Kinh tế TBCN xâm nhập vào nông nghiệp dưới hình thức nào?</a:t>
            </a:r>
          </a:p>
        </p:txBody>
      </p:sp>
      <p:sp>
        <p:nvSpPr>
          <p:cNvPr id="17" name="Rectangle 16">
            <a:extLst>
              <a:ext uri="{FF2B5EF4-FFF2-40B4-BE49-F238E27FC236}">
                <a16:creationId xmlns:a16="http://schemas.microsoft.com/office/drawing/2014/main" id="{4559BD40-539B-AEA1-62ED-0C3629490304}"/>
              </a:ext>
            </a:extLst>
          </p:cNvPr>
          <p:cNvSpPr/>
          <p:nvPr/>
        </p:nvSpPr>
        <p:spPr>
          <a:xfrm>
            <a:off x="2247900" y="4678102"/>
            <a:ext cx="7315200" cy="60960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Vua Sác-lơ I tuyên chiến với ai?</a:t>
            </a:r>
          </a:p>
        </p:txBody>
      </p:sp>
      <p:graphicFrame>
        <p:nvGraphicFramePr>
          <p:cNvPr id="18" name="Table 17">
            <a:extLst>
              <a:ext uri="{FF2B5EF4-FFF2-40B4-BE49-F238E27FC236}">
                <a16:creationId xmlns:a16="http://schemas.microsoft.com/office/drawing/2014/main" id="{5746E738-A8E3-2D97-0945-DC14499BFCAE}"/>
              </a:ext>
            </a:extLst>
          </p:cNvPr>
          <p:cNvGraphicFramePr>
            <a:graphicFrameLocks noGrp="1"/>
          </p:cNvGraphicFramePr>
          <p:nvPr/>
        </p:nvGraphicFramePr>
        <p:xfrm>
          <a:off x="5219700" y="1096702"/>
          <a:ext cx="1600200" cy="457200"/>
        </p:xfrm>
        <a:graphic>
          <a:graphicData uri="http://schemas.openxmlformats.org/drawingml/2006/table">
            <a:tbl>
              <a:tblPr firstRow="1" bandRow="1"/>
              <a:tblGrid>
                <a:gridCol w="5334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tblGrid>
              <a:tr h="4572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9" name="Table 18">
            <a:extLst>
              <a:ext uri="{FF2B5EF4-FFF2-40B4-BE49-F238E27FC236}">
                <a16:creationId xmlns:a16="http://schemas.microsoft.com/office/drawing/2014/main" id="{126B2A16-40FD-5021-D098-9CB77CD6C1E8}"/>
              </a:ext>
            </a:extLst>
          </p:cNvPr>
          <p:cNvGraphicFramePr>
            <a:graphicFrameLocks noGrp="1"/>
          </p:cNvGraphicFramePr>
          <p:nvPr/>
        </p:nvGraphicFramePr>
        <p:xfrm>
          <a:off x="3619500" y="1553902"/>
          <a:ext cx="4800600" cy="533400"/>
        </p:xfrm>
        <a:graphic>
          <a:graphicData uri="http://schemas.openxmlformats.org/drawingml/2006/table">
            <a:tbl>
              <a:tblPr firstRow="1" bandRow="1"/>
              <a:tblGrid>
                <a:gridCol w="5334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533400">
                  <a:extLst>
                    <a:ext uri="{9D8B030D-6E8A-4147-A177-3AD203B41FA5}">
                      <a16:colId xmlns:a16="http://schemas.microsoft.com/office/drawing/2014/main" val="20007"/>
                    </a:ext>
                  </a:extLst>
                </a:gridCol>
                <a:gridCol w="533400">
                  <a:extLst>
                    <a:ext uri="{9D8B030D-6E8A-4147-A177-3AD203B41FA5}">
                      <a16:colId xmlns:a16="http://schemas.microsoft.com/office/drawing/2014/main" val="20008"/>
                    </a:ext>
                  </a:extLst>
                </a:gridCol>
              </a:tblGrid>
              <a:tr h="5334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0" name="Table 19">
            <a:extLst>
              <a:ext uri="{FF2B5EF4-FFF2-40B4-BE49-F238E27FC236}">
                <a16:creationId xmlns:a16="http://schemas.microsoft.com/office/drawing/2014/main" id="{8DCF9AAB-65F3-EDA0-D0D4-282FEFC9F8C0}"/>
              </a:ext>
            </a:extLst>
          </p:cNvPr>
          <p:cNvGraphicFramePr>
            <a:graphicFrameLocks noGrp="1"/>
          </p:cNvGraphicFramePr>
          <p:nvPr/>
        </p:nvGraphicFramePr>
        <p:xfrm>
          <a:off x="4152900" y="2087303"/>
          <a:ext cx="3733799" cy="533399"/>
        </p:xfrm>
        <a:graphic>
          <a:graphicData uri="http://schemas.openxmlformats.org/drawingml/2006/table">
            <a:tbl>
              <a:tblPr firstRow="1" bandRow="1"/>
              <a:tblGrid>
                <a:gridCol w="533399">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tblGrid>
              <a:tr h="53339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endParaRPr lang="en-US"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1" name="Table 20">
            <a:extLst>
              <a:ext uri="{FF2B5EF4-FFF2-40B4-BE49-F238E27FC236}">
                <a16:creationId xmlns:a16="http://schemas.microsoft.com/office/drawing/2014/main" id="{E336B1E1-CF5D-04B7-449E-076C96D5AC59}"/>
              </a:ext>
            </a:extLst>
          </p:cNvPr>
          <p:cNvGraphicFramePr>
            <a:graphicFrameLocks noGrp="1"/>
          </p:cNvGraphicFramePr>
          <p:nvPr/>
        </p:nvGraphicFramePr>
        <p:xfrm>
          <a:off x="2019300" y="2620702"/>
          <a:ext cx="8001000" cy="563880"/>
        </p:xfrm>
        <a:graphic>
          <a:graphicData uri="http://schemas.openxmlformats.org/drawingml/2006/table">
            <a:tbl>
              <a:tblPr firstRow="1" bandRow="1"/>
              <a:tblGrid>
                <a:gridCol w="5334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533400">
                  <a:extLst>
                    <a:ext uri="{9D8B030D-6E8A-4147-A177-3AD203B41FA5}">
                      <a16:colId xmlns:a16="http://schemas.microsoft.com/office/drawing/2014/main" val="20007"/>
                    </a:ext>
                  </a:extLst>
                </a:gridCol>
                <a:gridCol w="533400">
                  <a:extLst>
                    <a:ext uri="{9D8B030D-6E8A-4147-A177-3AD203B41FA5}">
                      <a16:colId xmlns:a16="http://schemas.microsoft.com/office/drawing/2014/main" val="20008"/>
                    </a:ext>
                  </a:extLst>
                </a:gridCol>
                <a:gridCol w="533400">
                  <a:extLst>
                    <a:ext uri="{9D8B030D-6E8A-4147-A177-3AD203B41FA5}">
                      <a16:colId xmlns:a16="http://schemas.microsoft.com/office/drawing/2014/main" val="20009"/>
                    </a:ext>
                  </a:extLst>
                </a:gridCol>
                <a:gridCol w="533400">
                  <a:extLst>
                    <a:ext uri="{9D8B030D-6E8A-4147-A177-3AD203B41FA5}">
                      <a16:colId xmlns:a16="http://schemas.microsoft.com/office/drawing/2014/main" val="20010"/>
                    </a:ext>
                  </a:extLst>
                </a:gridCol>
                <a:gridCol w="533400">
                  <a:extLst>
                    <a:ext uri="{9D8B030D-6E8A-4147-A177-3AD203B41FA5}">
                      <a16:colId xmlns:a16="http://schemas.microsoft.com/office/drawing/2014/main" val="20011"/>
                    </a:ext>
                  </a:extLst>
                </a:gridCol>
                <a:gridCol w="533400">
                  <a:extLst>
                    <a:ext uri="{9D8B030D-6E8A-4147-A177-3AD203B41FA5}">
                      <a16:colId xmlns:a16="http://schemas.microsoft.com/office/drawing/2014/main" val="20012"/>
                    </a:ext>
                  </a:extLst>
                </a:gridCol>
                <a:gridCol w="533400">
                  <a:extLst>
                    <a:ext uri="{9D8B030D-6E8A-4147-A177-3AD203B41FA5}">
                      <a16:colId xmlns:a16="http://schemas.microsoft.com/office/drawing/2014/main" val="20013"/>
                    </a:ext>
                  </a:extLst>
                </a:gridCol>
                <a:gridCol w="533400">
                  <a:extLst>
                    <a:ext uri="{9D8B030D-6E8A-4147-A177-3AD203B41FA5}">
                      <a16:colId xmlns:a16="http://schemas.microsoft.com/office/drawing/2014/main" val="20014"/>
                    </a:ext>
                  </a:extLst>
                </a:gridCol>
              </a:tblGrid>
              <a:tr h="56388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2" name="Table 21">
            <a:extLst>
              <a:ext uri="{FF2B5EF4-FFF2-40B4-BE49-F238E27FC236}">
                <a16:creationId xmlns:a16="http://schemas.microsoft.com/office/drawing/2014/main" id="{E3340AAE-312E-0926-EB2D-895E9CE92B59}"/>
              </a:ext>
            </a:extLst>
          </p:cNvPr>
          <p:cNvGraphicFramePr>
            <a:graphicFrameLocks noGrp="1"/>
          </p:cNvGraphicFramePr>
          <p:nvPr/>
        </p:nvGraphicFramePr>
        <p:xfrm>
          <a:off x="4152900" y="3230302"/>
          <a:ext cx="3733800" cy="487680"/>
        </p:xfrm>
        <a:graphic>
          <a:graphicData uri="http://schemas.openxmlformats.org/drawingml/2006/table">
            <a:tbl>
              <a:tblPr firstRow="1" bandRow="1"/>
              <a:tblGrid>
                <a:gridCol w="5334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53340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3" name="Table 22">
            <a:extLst>
              <a:ext uri="{FF2B5EF4-FFF2-40B4-BE49-F238E27FC236}">
                <a16:creationId xmlns:a16="http://schemas.microsoft.com/office/drawing/2014/main" id="{377D48C9-96C6-F2CF-5867-E492A1193105}"/>
              </a:ext>
            </a:extLst>
          </p:cNvPr>
          <p:cNvGraphicFramePr>
            <a:graphicFrameLocks noGrp="1"/>
          </p:cNvGraphicFramePr>
          <p:nvPr/>
        </p:nvGraphicFramePr>
        <p:xfrm>
          <a:off x="4686300" y="3763702"/>
          <a:ext cx="2667000" cy="487680"/>
        </p:xfrm>
        <a:graphic>
          <a:graphicData uri="http://schemas.openxmlformats.org/drawingml/2006/table">
            <a:tbl>
              <a:tblPr firstRow="1" bandRow="1"/>
              <a:tblGrid>
                <a:gridCol w="533400">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tblGrid>
              <a:tr h="37084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endParaRPr lang="en-US" sz="2600" b="1" dirty="0">
                        <a:latin typeface="Times New Roman" pitchFamily="18" charset="0"/>
                        <a:cs typeface="Times New Roman" pitchFamily="18"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24" name="Table 23">
            <a:extLst>
              <a:ext uri="{FF2B5EF4-FFF2-40B4-BE49-F238E27FC236}">
                <a16:creationId xmlns:a16="http://schemas.microsoft.com/office/drawing/2014/main" id="{E96EA60E-2433-B4E6-16B0-843AB757D02D}"/>
              </a:ext>
            </a:extLst>
          </p:cNvPr>
          <p:cNvGraphicFramePr>
            <a:graphicFrameLocks noGrp="1"/>
          </p:cNvGraphicFramePr>
          <p:nvPr/>
        </p:nvGraphicFramePr>
        <p:xfrm>
          <a:off x="1943100" y="5592502"/>
          <a:ext cx="8229600" cy="609600"/>
        </p:xfrm>
        <a:graphic>
          <a:graphicData uri="http://schemas.openxmlformats.org/drawingml/2006/table">
            <a:tbl>
              <a:tblPr firstRow="1" bandRow="1"/>
              <a:tblGrid>
                <a:gridCol w="514350">
                  <a:extLst>
                    <a:ext uri="{9D8B030D-6E8A-4147-A177-3AD203B41FA5}">
                      <a16:colId xmlns:a16="http://schemas.microsoft.com/office/drawing/2014/main" val="20000"/>
                    </a:ext>
                  </a:extLst>
                </a:gridCol>
                <a:gridCol w="5143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gridCol w="514350">
                  <a:extLst>
                    <a:ext uri="{9D8B030D-6E8A-4147-A177-3AD203B41FA5}">
                      <a16:colId xmlns:a16="http://schemas.microsoft.com/office/drawing/2014/main" val="20003"/>
                    </a:ext>
                  </a:extLst>
                </a:gridCol>
                <a:gridCol w="514350">
                  <a:extLst>
                    <a:ext uri="{9D8B030D-6E8A-4147-A177-3AD203B41FA5}">
                      <a16:colId xmlns:a16="http://schemas.microsoft.com/office/drawing/2014/main" val="20004"/>
                    </a:ext>
                  </a:extLst>
                </a:gridCol>
                <a:gridCol w="514350">
                  <a:extLst>
                    <a:ext uri="{9D8B030D-6E8A-4147-A177-3AD203B41FA5}">
                      <a16:colId xmlns:a16="http://schemas.microsoft.com/office/drawing/2014/main" val="20005"/>
                    </a:ext>
                  </a:extLst>
                </a:gridCol>
                <a:gridCol w="514350">
                  <a:extLst>
                    <a:ext uri="{9D8B030D-6E8A-4147-A177-3AD203B41FA5}">
                      <a16:colId xmlns:a16="http://schemas.microsoft.com/office/drawing/2014/main" val="20006"/>
                    </a:ext>
                  </a:extLst>
                </a:gridCol>
                <a:gridCol w="514350">
                  <a:extLst>
                    <a:ext uri="{9D8B030D-6E8A-4147-A177-3AD203B41FA5}">
                      <a16:colId xmlns:a16="http://schemas.microsoft.com/office/drawing/2014/main" val="20007"/>
                    </a:ext>
                  </a:extLst>
                </a:gridCol>
                <a:gridCol w="514350">
                  <a:extLst>
                    <a:ext uri="{9D8B030D-6E8A-4147-A177-3AD203B41FA5}">
                      <a16:colId xmlns:a16="http://schemas.microsoft.com/office/drawing/2014/main" val="20008"/>
                    </a:ext>
                  </a:extLst>
                </a:gridCol>
                <a:gridCol w="514350">
                  <a:extLst>
                    <a:ext uri="{9D8B030D-6E8A-4147-A177-3AD203B41FA5}">
                      <a16:colId xmlns:a16="http://schemas.microsoft.com/office/drawing/2014/main" val="20009"/>
                    </a:ext>
                  </a:extLst>
                </a:gridCol>
                <a:gridCol w="514350">
                  <a:extLst>
                    <a:ext uri="{9D8B030D-6E8A-4147-A177-3AD203B41FA5}">
                      <a16:colId xmlns:a16="http://schemas.microsoft.com/office/drawing/2014/main" val="20010"/>
                    </a:ext>
                  </a:extLst>
                </a:gridCol>
                <a:gridCol w="514350">
                  <a:extLst>
                    <a:ext uri="{9D8B030D-6E8A-4147-A177-3AD203B41FA5}">
                      <a16:colId xmlns:a16="http://schemas.microsoft.com/office/drawing/2014/main" val="20011"/>
                    </a:ext>
                  </a:extLst>
                </a:gridCol>
                <a:gridCol w="514350">
                  <a:extLst>
                    <a:ext uri="{9D8B030D-6E8A-4147-A177-3AD203B41FA5}">
                      <a16:colId xmlns:a16="http://schemas.microsoft.com/office/drawing/2014/main" val="20012"/>
                    </a:ext>
                  </a:extLst>
                </a:gridCol>
                <a:gridCol w="514350">
                  <a:extLst>
                    <a:ext uri="{9D8B030D-6E8A-4147-A177-3AD203B41FA5}">
                      <a16:colId xmlns:a16="http://schemas.microsoft.com/office/drawing/2014/main" val="20013"/>
                    </a:ext>
                  </a:extLst>
                </a:gridCol>
                <a:gridCol w="514350">
                  <a:extLst>
                    <a:ext uri="{9D8B030D-6E8A-4147-A177-3AD203B41FA5}">
                      <a16:colId xmlns:a16="http://schemas.microsoft.com/office/drawing/2014/main" val="20014"/>
                    </a:ext>
                  </a:extLst>
                </a:gridCol>
                <a:gridCol w="514350">
                  <a:extLst>
                    <a:ext uri="{9D8B030D-6E8A-4147-A177-3AD203B41FA5}">
                      <a16:colId xmlns:a16="http://schemas.microsoft.com/office/drawing/2014/main" val="20015"/>
                    </a:ext>
                  </a:extLst>
                </a:gridCol>
              </a:tblGrid>
              <a:tr h="609600">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dirty="0"/>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tx1"/>
                          </a:solidFill>
                          <a:latin typeface="Calibri"/>
                          <a:sym typeface="Arial"/>
                        </a:defRPr>
                      </a:lvl9pPr>
                    </a:lstStyle>
                    <a:p>
                      <a:endParaRPr lang="en-US" dirty="0"/>
                    </a:p>
                  </a:txBody>
                  <a:tcPr>
                    <a:lnL w="12700" cmpd="sng">
                      <a:solidFill>
                        <a:srgbClr val="4BACC6"/>
                      </a:solidFill>
                    </a:lnL>
                    <a:lnR w="12700" cmpd="sng">
                      <a:solidFill>
                        <a:srgbClr val="4BACC6"/>
                      </a:solidFill>
                    </a:lnR>
                    <a:lnT w="12700" cmpd="sng">
                      <a:solidFill>
                        <a:srgbClr val="4BACC6"/>
                      </a:solidFill>
                    </a:lnT>
                    <a:lnB w="25400" cmpd="sng">
                      <a:solidFill>
                        <a:srgbClr val="4BACC6"/>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5" name="Rectangle 24">
            <a:extLst>
              <a:ext uri="{FF2B5EF4-FFF2-40B4-BE49-F238E27FC236}">
                <a16:creationId xmlns:a16="http://schemas.microsoft.com/office/drawing/2014/main" id="{B26E5C09-9885-9C36-734E-6D89C2561CDA}"/>
              </a:ext>
            </a:extLst>
          </p:cNvPr>
          <p:cNvSpPr/>
          <p:nvPr/>
        </p:nvSpPr>
        <p:spPr>
          <a:xfrm>
            <a:off x="1574157" y="4373302"/>
            <a:ext cx="8674743" cy="9144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rPr>
              <a:t>Đây là cuộc cách tư sản có ý nghĩa lớn  đối với quá trình hình thành CNTB trên phạm vi toàn châu Âu và thế giới?</a:t>
            </a:r>
          </a:p>
        </p:txBody>
      </p:sp>
      <p:pic>
        <p:nvPicPr>
          <p:cNvPr id="26" name="Picture 25">
            <a:extLst>
              <a:ext uri="{FF2B5EF4-FFF2-40B4-BE49-F238E27FC236}">
                <a16:creationId xmlns:a16="http://schemas.microsoft.com/office/drawing/2014/main" id="{B7D9B71B-5086-D087-70CB-34229F3544D7}"/>
              </a:ext>
            </a:extLst>
          </p:cNvPr>
          <p:cNvPicPr>
            <a:picLocks noChangeAspect="1"/>
          </p:cNvPicPr>
          <p:nvPr/>
        </p:nvPicPr>
        <p:blipFill>
          <a:blip r:embed="rId2"/>
          <a:stretch>
            <a:fillRect/>
          </a:stretch>
        </p:blipFill>
        <p:spPr>
          <a:xfrm>
            <a:off x="275435" y="86851"/>
            <a:ext cx="2048666" cy="1847024"/>
          </a:xfrm>
          <a:prstGeom prst="rect">
            <a:avLst/>
          </a:prstGeom>
        </p:spPr>
      </p:pic>
      <p:pic>
        <p:nvPicPr>
          <p:cNvPr id="2" name="Picture 1" descr="A logo with a sun and wings&#10;&#10;Description automatically generated">
            <a:extLst>
              <a:ext uri="{FF2B5EF4-FFF2-40B4-BE49-F238E27FC236}">
                <a16:creationId xmlns:a16="http://schemas.microsoft.com/office/drawing/2014/main" id="{49733E2A-73A9-7C50-B8ED-DF0F21C80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2700" y="-415665"/>
            <a:ext cx="2133600" cy="2143125"/>
          </a:xfrm>
          <a:prstGeom prst="rect">
            <a:avLst/>
          </a:prstGeom>
        </p:spPr>
      </p:pic>
    </p:spTree>
    <p:extLst>
      <p:ext uri="{BB962C8B-B14F-4D97-AF65-F5344CB8AC3E}">
        <p14:creationId xmlns:p14="http://schemas.microsoft.com/office/powerpoint/2010/main" val="346463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4"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xit" presetSubtype="16" fill="hold" grpId="1" nodeType="clickEffect">
                                  <p:stCondLst>
                                    <p:cond delay="0"/>
                                  </p:stCondLst>
                                  <p:childTnLst>
                                    <p:animEffect transition="out" filter="box(in)">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4" presetClass="entr" presetSubtype="1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ox(i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ox(i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xit" presetSubtype="16" fill="hold" grpId="1" nodeType="clickEffect">
                                  <p:stCondLst>
                                    <p:cond delay="0"/>
                                  </p:stCondLst>
                                  <p:childTnLst>
                                    <p:animEffect transition="out" filter="box(i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4"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ox(in)">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ox(i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xit" presetSubtype="16" fill="hold" grpId="1" nodeType="clickEffect">
                                  <p:stCondLst>
                                    <p:cond delay="0"/>
                                  </p:stCondLst>
                                  <p:childTnLst>
                                    <p:animEffect transition="out" filter="box(in)">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4" presetClass="entr" presetSubtype="16"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ox(in)">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ox(in)">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xit" presetSubtype="16" fill="hold" grpId="1" nodeType="clickEffect">
                                  <p:stCondLst>
                                    <p:cond delay="0"/>
                                  </p:stCondLst>
                                  <p:childTnLst>
                                    <p:animEffect transition="out" filter="box(in)">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4" presetClass="entr" presetSubtype="16"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box(in)">
                                      <p:cBhvr>
                                        <p:cTn id="67" dur="5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ox(in)">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xit" presetSubtype="16" fill="hold" grpId="1" nodeType="clickEffect">
                                  <p:stCondLst>
                                    <p:cond delay="0"/>
                                  </p:stCondLst>
                                  <p:childTnLst>
                                    <p:animEffect transition="out" filter="box(in)">
                                      <p:cBhvr>
                                        <p:cTn id="76" dur="500"/>
                                        <p:tgtEl>
                                          <p:spTgt spid="15"/>
                                        </p:tgtEl>
                                      </p:cBhvr>
                                    </p:animEffect>
                                    <p:set>
                                      <p:cBhvr>
                                        <p:cTn id="77" dur="1" fill="hold">
                                          <p:stCondLst>
                                            <p:cond delay="499"/>
                                          </p:stCondLst>
                                        </p:cTn>
                                        <p:tgtEl>
                                          <p:spTgt spid="15"/>
                                        </p:tgtEl>
                                        <p:attrNameLst>
                                          <p:attrName>style.visibility</p:attrName>
                                        </p:attrNameLst>
                                      </p:cBhvr>
                                      <p:to>
                                        <p:strVal val="hidden"/>
                                      </p:to>
                                    </p:set>
                                  </p:childTnLst>
                                </p:cTn>
                              </p:par>
                              <p:par>
                                <p:cTn id="78" presetID="4" presetClass="entr" presetSubtype="16" fill="hold"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box(in)">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4" presetClass="entr" presetSubtype="16"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ox(in)">
                                      <p:cBhvr>
                                        <p:cTn id="85" dur="500"/>
                                        <p:tgtEl>
                                          <p:spTgt spid="24"/>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box(in)">
                                      <p:cBhvr>
                                        <p:cTn id="90" dur="500"/>
                                        <p:tgtEl>
                                          <p:spTgt spid="25"/>
                                        </p:tgtEl>
                                      </p:cBhvr>
                                    </p:animEffect>
                                  </p:childTnLst>
                                </p:cTn>
                              </p:par>
                            </p:childTnLst>
                          </p:cTn>
                        </p:par>
                      </p:childTnLst>
                    </p:cTn>
                  </p:par>
                  <p:par>
                    <p:cTn id="91" fill="hold">
                      <p:stCondLst>
                        <p:cond delay="indefinite"/>
                      </p:stCondLst>
                      <p:childTnLst>
                        <p:par>
                          <p:cTn id="92" fill="hold">
                            <p:stCondLst>
                              <p:cond delay="0"/>
                            </p:stCondLst>
                            <p:childTnLst>
                              <p:par>
                                <p:cTn id="93" presetID="4" presetClass="exit" presetSubtype="16" fill="hold" grpId="1" nodeType="clickEffect">
                                  <p:stCondLst>
                                    <p:cond delay="0"/>
                                  </p:stCondLst>
                                  <p:childTnLst>
                                    <p:animEffect transition="out" filter="box(in)">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par>
                                <p:cTn id="96" presetID="4" presetClass="entr" presetSubtype="16"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box(in)">
                                      <p:cBhvr>
                                        <p:cTn id="9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25" grpId="0" animBg="1"/>
      <p:bldP spid="2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9017387-AD04-77D4-47CD-45B84D4E4118}"/>
              </a:ext>
            </a:extLst>
          </p:cNvPr>
          <p:cNvGrpSpPr/>
          <p:nvPr/>
        </p:nvGrpSpPr>
        <p:grpSpPr>
          <a:xfrm>
            <a:off x="212035" y="225287"/>
            <a:ext cx="11767930" cy="6433930"/>
            <a:chOff x="0" y="-1"/>
            <a:chExt cx="12192000" cy="6858001"/>
          </a:xfrm>
        </p:grpSpPr>
        <p:pic>
          <p:nvPicPr>
            <p:cNvPr id="3" name="Picture 2" descr="A painting of a military parade with Bastille in the background&#10;&#10;Description automatically generated">
              <a:extLst>
                <a:ext uri="{FF2B5EF4-FFF2-40B4-BE49-F238E27FC236}">
                  <a16:creationId xmlns:a16="http://schemas.microsoft.com/office/drawing/2014/main" id="{41CDBCC9-A80A-6C03-BADB-3E01E81CA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891194" cy="6858001"/>
            </a:xfrm>
            <a:prstGeom prst="rect">
              <a:avLst/>
            </a:prstGeom>
          </p:spPr>
        </p:pic>
        <p:pic>
          <p:nvPicPr>
            <p:cNvPr id="5" name="Picture 4">
              <a:extLst>
                <a:ext uri="{FF2B5EF4-FFF2-40B4-BE49-F238E27FC236}">
                  <a16:creationId xmlns:a16="http://schemas.microsoft.com/office/drawing/2014/main" id="{8F3CF2BD-6AFA-D93C-9D1E-1CBF4CE5E76A}"/>
                </a:ext>
              </a:extLst>
            </p:cNvPr>
            <p:cNvPicPr>
              <a:picLocks noChangeAspect="1"/>
            </p:cNvPicPr>
            <p:nvPr/>
          </p:nvPicPr>
          <p:blipFill>
            <a:blip r:embed="rId3"/>
            <a:stretch>
              <a:fillRect/>
            </a:stretch>
          </p:blipFill>
          <p:spPr>
            <a:xfrm>
              <a:off x="5891194" y="2756009"/>
              <a:ext cx="6300806" cy="4101991"/>
            </a:xfrm>
            <a:prstGeom prst="rect">
              <a:avLst/>
            </a:prstGeom>
            <a:ln>
              <a:noFill/>
            </a:ln>
          </p:spPr>
        </p:pic>
        <p:pic>
          <p:nvPicPr>
            <p:cNvPr id="7" name="Picture 6">
              <a:extLst>
                <a:ext uri="{FF2B5EF4-FFF2-40B4-BE49-F238E27FC236}">
                  <a16:creationId xmlns:a16="http://schemas.microsoft.com/office/drawing/2014/main" id="{D8FF96B4-95BB-95A7-037E-B04DAD3F4E01}"/>
                </a:ext>
              </a:extLst>
            </p:cNvPr>
            <p:cNvPicPr>
              <a:picLocks noChangeAspect="1"/>
            </p:cNvPicPr>
            <p:nvPr/>
          </p:nvPicPr>
          <p:blipFill>
            <a:blip r:embed="rId4"/>
            <a:stretch>
              <a:fillRect/>
            </a:stretch>
          </p:blipFill>
          <p:spPr>
            <a:xfrm>
              <a:off x="5891194" y="0"/>
              <a:ext cx="6300806" cy="2756009"/>
            </a:xfrm>
            <a:prstGeom prst="rect">
              <a:avLst/>
            </a:prstGeom>
          </p:spPr>
        </p:pic>
      </p:grpSp>
    </p:spTree>
    <p:extLst>
      <p:ext uri="{BB962C8B-B14F-4D97-AF65-F5344CB8AC3E}">
        <p14:creationId xmlns:p14="http://schemas.microsoft.com/office/powerpoint/2010/main" val="148138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1000"/>
            <a:lum/>
          </a:blip>
          <a:srcRect/>
          <a:stretch>
            <a:fillRect t="-14000" b="-14000"/>
          </a:stretch>
        </a:blipFill>
        <a:effectLst/>
      </p:bgPr>
    </p:bg>
    <p:spTree>
      <p:nvGrpSpPr>
        <p:cNvPr id="1" name="Shape 57"/>
        <p:cNvGrpSpPr/>
        <p:nvPr/>
      </p:nvGrpSpPr>
      <p:grpSpPr>
        <a:xfrm>
          <a:off x="0" y="0"/>
          <a:ext cx="0" cy="0"/>
          <a:chOff x="0" y="0"/>
          <a:chExt cx="0" cy="0"/>
        </a:xfrm>
      </p:grpSpPr>
      <p:pic>
        <p:nvPicPr>
          <p:cNvPr id="18" name="Picture 17">
            <a:extLst>
              <a:ext uri="{FF2B5EF4-FFF2-40B4-BE49-F238E27FC236}">
                <a16:creationId xmlns:a16="http://schemas.microsoft.com/office/drawing/2014/main" id="{41CA77E8-855E-B330-A544-F5C9D5DDD8B0}"/>
              </a:ext>
            </a:extLst>
          </p:cNvPr>
          <p:cNvPicPr>
            <a:picLocks noChangeAspect="1"/>
          </p:cNvPicPr>
          <p:nvPr/>
        </p:nvPicPr>
        <p:blipFill>
          <a:blip r:embed="rId4"/>
          <a:stretch>
            <a:fillRect/>
          </a:stretch>
        </p:blipFill>
        <p:spPr>
          <a:xfrm>
            <a:off x="0" y="1"/>
            <a:ext cx="12192000" cy="6857999"/>
          </a:xfrm>
          <a:prstGeom prst="rect">
            <a:avLst/>
          </a:prstGeom>
        </p:spPr>
      </p:pic>
      <p:sp>
        <p:nvSpPr>
          <p:cNvPr id="58" name="Google Shape;58;p12"/>
          <p:cNvSpPr txBox="1">
            <a:spLocks noGrp="1"/>
          </p:cNvSpPr>
          <p:nvPr>
            <p:ph type="ctrTitle"/>
          </p:nvPr>
        </p:nvSpPr>
        <p:spPr>
          <a:xfrm>
            <a:off x="1" y="-314994"/>
            <a:ext cx="12191999" cy="1056229"/>
          </a:xfrm>
          <a:prstGeom prst="rect">
            <a:avLst/>
          </a:prstGeom>
        </p:spPr>
        <p:txBody>
          <a:bodyPr spcFirstLastPara="1" wrap="square" lIns="0" tIns="0" rIns="0" bIns="0" anchor="ctr" anchorCtr="0">
            <a:noAutofit/>
          </a:bodyPr>
          <a:lstStyle/>
          <a:p>
            <a:pPr marL="0" marR="0" lvl="0" indent="0" defTabSz="914400" rtl="0" eaLnBrk="1" fontAlgn="auto" latinLnBrk="0" hangingPunct="1">
              <a:lnSpc>
                <a:spcPct val="100000"/>
              </a:lnSpc>
              <a:spcBef>
                <a:spcPts val="0"/>
              </a:spcBef>
              <a:spcAft>
                <a:spcPts val="0"/>
              </a:spcAft>
              <a:tabLst/>
              <a:defRPr/>
            </a:pPr>
            <a:r>
              <a:rPr kumimoji="0" lang="en-US" sz="24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CHƯƠNG 1 CHÂU ÂU VÀ BẮC MĨ TỪ NỬA SAU THẾ KỈ XVI ĐẾN THẾ KỈ XVIII</a:t>
            </a:r>
            <a:endParaRPr sz="3600" dirty="0">
              <a:solidFill>
                <a:srgbClr val="0070C0"/>
              </a:solidFill>
            </a:endParaRPr>
          </a:p>
        </p:txBody>
      </p:sp>
      <p:sp>
        <p:nvSpPr>
          <p:cNvPr id="59" name="Google Shape;59;p12"/>
          <p:cNvSpPr/>
          <p:nvPr/>
        </p:nvSpPr>
        <p:spPr>
          <a:xfrm>
            <a:off x="5673473" y="682798"/>
            <a:ext cx="845120" cy="768677"/>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FFFFF"/>
              </a:solidFill>
              <a:effectLst/>
              <a:uLnTx/>
              <a:uFillTx/>
              <a:latin typeface="Arial"/>
              <a:ea typeface="+mn-ea"/>
              <a:cs typeface="Arial"/>
              <a:sym typeface="Arial"/>
            </a:endParaRPr>
          </a:p>
        </p:txBody>
      </p:sp>
      <p:grpSp>
        <p:nvGrpSpPr>
          <p:cNvPr id="23" name="Group 22">
            <a:extLst>
              <a:ext uri="{FF2B5EF4-FFF2-40B4-BE49-F238E27FC236}">
                <a16:creationId xmlns:a16="http://schemas.microsoft.com/office/drawing/2014/main" id="{9DAB7099-7F7A-73E4-B56B-6D5534EAA962}"/>
              </a:ext>
            </a:extLst>
          </p:cNvPr>
          <p:cNvGrpSpPr/>
          <p:nvPr/>
        </p:nvGrpSpPr>
        <p:grpSpPr>
          <a:xfrm>
            <a:off x="1302474" y="3282630"/>
            <a:ext cx="9509183" cy="2668629"/>
            <a:chOff x="1334332" y="3142801"/>
            <a:chExt cx="9509183" cy="2668629"/>
          </a:xfrm>
        </p:grpSpPr>
        <p:pic>
          <p:nvPicPr>
            <p:cNvPr id="16" name="Picture 15">
              <a:extLst>
                <a:ext uri="{FF2B5EF4-FFF2-40B4-BE49-F238E27FC236}">
                  <a16:creationId xmlns:a16="http://schemas.microsoft.com/office/drawing/2014/main" id="{5422078E-CBEF-A889-3D2B-79CEEEE8E1EF}"/>
                </a:ext>
              </a:extLst>
            </p:cNvPr>
            <p:cNvPicPr>
              <a:picLocks noChangeAspect="1"/>
            </p:cNvPicPr>
            <p:nvPr/>
          </p:nvPicPr>
          <p:blipFill>
            <a:blip r:embed="rId5"/>
            <a:stretch>
              <a:fillRect/>
            </a:stretch>
          </p:blipFill>
          <p:spPr>
            <a:xfrm>
              <a:off x="7887536" y="3179834"/>
              <a:ext cx="2955979" cy="2558143"/>
            </a:xfrm>
            <a:prstGeom prst="rect">
              <a:avLst/>
            </a:prstGeom>
            <a:ln>
              <a:solidFill>
                <a:schemeClr val="tx2"/>
              </a:solidFill>
            </a:ln>
          </p:spPr>
        </p:pic>
        <p:pic>
          <p:nvPicPr>
            <p:cNvPr id="14" name="Picture 13">
              <a:extLst>
                <a:ext uri="{FF2B5EF4-FFF2-40B4-BE49-F238E27FC236}">
                  <a16:creationId xmlns:a16="http://schemas.microsoft.com/office/drawing/2014/main" id="{1088DD39-E055-0BD7-6819-63DF47560D10}"/>
                </a:ext>
              </a:extLst>
            </p:cNvPr>
            <p:cNvPicPr>
              <a:picLocks noChangeAspect="1"/>
            </p:cNvPicPr>
            <p:nvPr/>
          </p:nvPicPr>
          <p:blipFill>
            <a:blip r:embed="rId6"/>
            <a:stretch>
              <a:fillRect/>
            </a:stretch>
          </p:blipFill>
          <p:spPr>
            <a:xfrm>
              <a:off x="4598064" y="3176189"/>
              <a:ext cx="3107870" cy="2565532"/>
            </a:xfrm>
            <a:prstGeom prst="rect">
              <a:avLst/>
            </a:prstGeom>
            <a:ln>
              <a:solidFill>
                <a:schemeClr val="tx2"/>
              </a:solidFill>
            </a:ln>
          </p:spPr>
        </p:pic>
        <p:pic>
          <p:nvPicPr>
            <p:cNvPr id="12" name="Picture 11">
              <a:extLst>
                <a:ext uri="{FF2B5EF4-FFF2-40B4-BE49-F238E27FC236}">
                  <a16:creationId xmlns:a16="http://schemas.microsoft.com/office/drawing/2014/main" id="{D22FB74F-9B0B-5BB2-D686-33207C72AB6F}"/>
                </a:ext>
              </a:extLst>
            </p:cNvPr>
            <p:cNvPicPr>
              <a:picLocks noChangeAspect="1"/>
            </p:cNvPicPr>
            <p:nvPr/>
          </p:nvPicPr>
          <p:blipFill>
            <a:blip r:embed="rId7"/>
            <a:stretch>
              <a:fillRect/>
            </a:stretch>
          </p:blipFill>
          <p:spPr>
            <a:xfrm>
              <a:off x="1356033" y="3142801"/>
              <a:ext cx="3086169" cy="2668629"/>
            </a:xfrm>
            <a:prstGeom prst="rect">
              <a:avLst/>
            </a:prstGeom>
            <a:ln>
              <a:solidFill>
                <a:schemeClr val="tx2"/>
              </a:solidFill>
            </a:ln>
          </p:spPr>
        </p:pic>
        <p:sp>
          <p:nvSpPr>
            <p:cNvPr id="3" name="Frame 2">
              <a:extLst>
                <a:ext uri="{FF2B5EF4-FFF2-40B4-BE49-F238E27FC236}">
                  <a16:creationId xmlns:a16="http://schemas.microsoft.com/office/drawing/2014/main" id="{3BA60A42-56D2-E86E-F39E-8835533E17E3}"/>
                </a:ext>
              </a:extLst>
            </p:cNvPr>
            <p:cNvSpPr/>
            <p:nvPr/>
          </p:nvSpPr>
          <p:spPr>
            <a:xfrm>
              <a:off x="1334332" y="3180103"/>
              <a:ext cx="3107870" cy="2558143"/>
            </a:xfrm>
            <a:prstGeom prst="frame">
              <a:avLst>
                <a:gd name="adj1" fmla="val 6250"/>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5" name="Frame 4">
              <a:extLst>
                <a:ext uri="{FF2B5EF4-FFF2-40B4-BE49-F238E27FC236}">
                  <a16:creationId xmlns:a16="http://schemas.microsoft.com/office/drawing/2014/main" id="{E24E99CE-F56E-6E1A-6D98-B38B67EDFDD8}"/>
                </a:ext>
              </a:extLst>
            </p:cNvPr>
            <p:cNvSpPr/>
            <p:nvPr/>
          </p:nvSpPr>
          <p:spPr>
            <a:xfrm>
              <a:off x="4598064" y="3180103"/>
              <a:ext cx="3120740" cy="2558143"/>
            </a:xfrm>
            <a:prstGeom prst="frame">
              <a:avLst>
                <a:gd name="adj1" fmla="val 6250"/>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7" name="Frame 6">
              <a:extLst>
                <a:ext uri="{FF2B5EF4-FFF2-40B4-BE49-F238E27FC236}">
                  <a16:creationId xmlns:a16="http://schemas.microsoft.com/office/drawing/2014/main" id="{3C2DB787-F102-3A20-286F-26D52453C515}"/>
                </a:ext>
              </a:extLst>
            </p:cNvPr>
            <p:cNvSpPr/>
            <p:nvPr/>
          </p:nvSpPr>
          <p:spPr>
            <a:xfrm>
              <a:off x="7874666" y="3179884"/>
              <a:ext cx="2940436" cy="2558143"/>
            </a:xfrm>
            <a:prstGeom prst="frame">
              <a:avLst>
                <a:gd name="adj1" fmla="val 6250"/>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9" name="Minus Sign 18">
            <a:extLst>
              <a:ext uri="{FF2B5EF4-FFF2-40B4-BE49-F238E27FC236}">
                <a16:creationId xmlns:a16="http://schemas.microsoft.com/office/drawing/2014/main" id="{1F8C95FF-C61F-0575-0F6D-2F5642934DAC}"/>
              </a:ext>
            </a:extLst>
          </p:cNvPr>
          <p:cNvSpPr/>
          <p:nvPr/>
        </p:nvSpPr>
        <p:spPr>
          <a:xfrm>
            <a:off x="-1301857" y="743192"/>
            <a:ext cx="14754386" cy="676715"/>
          </a:xfrm>
          <a:prstGeom prst="mathMin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19">
            <a:extLst>
              <a:ext uri="{FF2B5EF4-FFF2-40B4-BE49-F238E27FC236}">
                <a16:creationId xmlns:a16="http://schemas.microsoft.com/office/drawing/2014/main" id="{1803EFA5-96FA-CB18-24D1-8BD8728D3611}"/>
              </a:ext>
            </a:extLst>
          </p:cNvPr>
          <p:cNvSpPr/>
          <p:nvPr/>
        </p:nvSpPr>
        <p:spPr>
          <a:xfrm rot="5400000">
            <a:off x="-2523248" y="3021847"/>
            <a:ext cx="6410002" cy="636076"/>
          </a:xfrm>
          <a:prstGeom prst="mathMin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inus Sign 20">
            <a:extLst>
              <a:ext uri="{FF2B5EF4-FFF2-40B4-BE49-F238E27FC236}">
                <a16:creationId xmlns:a16="http://schemas.microsoft.com/office/drawing/2014/main" id="{AEB339F7-C050-EC50-2EBC-314F13DA42FA}"/>
              </a:ext>
            </a:extLst>
          </p:cNvPr>
          <p:cNvSpPr/>
          <p:nvPr/>
        </p:nvSpPr>
        <p:spPr>
          <a:xfrm rot="5400000">
            <a:off x="8227376" y="3110962"/>
            <a:ext cx="6410002" cy="636076"/>
          </a:xfrm>
          <a:prstGeom prst="mathMin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inus Sign 21">
            <a:extLst>
              <a:ext uri="{FF2B5EF4-FFF2-40B4-BE49-F238E27FC236}">
                <a16:creationId xmlns:a16="http://schemas.microsoft.com/office/drawing/2014/main" id="{757B247C-BDE6-1BE5-2364-EBFCACA1187A}"/>
              </a:ext>
            </a:extLst>
          </p:cNvPr>
          <p:cNvSpPr/>
          <p:nvPr/>
        </p:nvSpPr>
        <p:spPr>
          <a:xfrm>
            <a:off x="-1301857" y="5562406"/>
            <a:ext cx="14754386" cy="676715"/>
          </a:xfrm>
          <a:prstGeom prst="mathMin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EEC980A-5E25-3114-74DE-2210D632483F}"/>
              </a:ext>
            </a:extLst>
          </p:cNvPr>
          <p:cNvPicPr>
            <a:picLocks noChangeAspect="1"/>
          </p:cNvPicPr>
          <p:nvPr/>
        </p:nvPicPr>
        <p:blipFill>
          <a:blip r:embed="rId8"/>
          <a:stretch>
            <a:fillRect/>
          </a:stretch>
        </p:blipFill>
        <p:spPr>
          <a:xfrm>
            <a:off x="11147345" y="5278328"/>
            <a:ext cx="518205" cy="676715"/>
          </a:xfrm>
          <a:prstGeom prst="rect">
            <a:avLst/>
          </a:prstGeom>
        </p:spPr>
      </p:pic>
      <p:pic>
        <p:nvPicPr>
          <p:cNvPr id="10" name="Picture 9">
            <a:extLst>
              <a:ext uri="{FF2B5EF4-FFF2-40B4-BE49-F238E27FC236}">
                <a16:creationId xmlns:a16="http://schemas.microsoft.com/office/drawing/2014/main" id="{C5F058FF-5179-6B16-0DCB-5DA843E621D6}"/>
              </a:ext>
            </a:extLst>
          </p:cNvPr>
          <p:cNvPicPr>
            <a:picLocks noChangeAspect="1"/>
          </p:cNvPicPr>
          <p:nvPr/>
        </p:nvPicPr>
        <p:blipFill>
          <a:blip r:embed="rId9"/>
          <a:stretch>
            <a:fillRect/>
          </a:stretch>
        </p:blipFill>
        <p:spPr>
          <a:xfrm>
            <a:off x="612670" y="5345390"/>
            <a:ext cx="603556" cy="609653"/>
          </a:xfrm>
          <a:prstGeom prst="rect">
            <a:avLst/>
          </a:prstGeom>
        </p:spPr>
      </p:pic>
      <p:pic>
        <p:nvPicPr>
          <p:cNvPr id="25" name="Picture 24" descr="A logo with a sun and wings&#10;&#10;Description automatically generated">
            <a:extLst>
              <a:ext uri="{FF2B5EF4-FFF2-40B4-BE49-F238E27FC236}">
                <a16:creationId xmlns:a16="http://schemas.microsoft.com/office/drawing/2014/main" id="{001A0977-97FE-9F80-C9E3-5C206C84FA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0586" y="190654"/>
            <a:ext cx="1489393" cy="14960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rot="-5400000">
            <a:off x="2287834" y="701245"/>
            <a:ext cx="7543802" cy="6141309"/>
            <a:chOff x="0" y="-9525"/>
            <a:chExt cx="5654003" cy="822325"/>
          </a:xfrm>
          <a:solidFill>
            <a:srgbClr val="D9C559"/>
          </a:solidFill>
        </p:grpSpPr>
        <p:sp>
          <p:nvSpPr>
            <p:cNvPr id="3" name="Freeform 3"/>
            <p:cNvSpPr/>
            <p:nvPr/>
          </p:nvSpPr>
          <p:spPr>
            <a:xfrm>
              <a:off x="0" y="0"/>
              <a:ext cx="5654003" cy="98053"/>
            </a:xfrm>
            <a:custGeom>
              <a:avLst/>
              <a:gdLst/>
              <a:ahLst/>
              <a:cxnLst/>
              <a:rect l="l" t="t" r="r" b="b"/>
              <a:pathLst>
                <a:path w="5654003" h="98053">
                  <a:moveTo>
                    <a:pt x="0" y="0"/>
                  </a:moveTo>
                  <a:lnTo>
                    <a:pt x="5654003" y="0"/>
                  </a:lnTo>
                  <a:lnTo>
                    <a:pt x="5654003" y="98053"/>
                  </a:lnTo>
                  <a:lnTo>
                    <a:pt x="0" y="98053"/>
                  </a:lnTo>
                  <a:close/>
                </a:path>
              </a:pathLst>
            </a:custGeom>
            <a:solidFill>
              <a:srgbClr val="00B0F0"/>
            </a:solidFill>
          </p:spPr>
          <p:txBody>
            <a:bodyPr/>
            <a:lstStyle/>
            <a:p>
              <a:endParaRPr lang="en-US"/>
            </a:p>
          </p:txBody>
        </p:sp>
        <p:sp>
          <p:nvSpPr>
            <p:cNvPr id="4" name="TextBox 4"/>
            <p:cNvSpPr txBox="1"/>
            <p:nvPr/>
          </p:nvSpPr>
          <p:spPr>
            <a:xfrm>
              <a:off x="1" y="-9525"/>
              <a:ext cx="456889" cy="822325"/>
            </a:xfrm>
            <a:prstGeom prst="rect">
              <a:avLst/>
            </a:prstGeom>
            <a:solidFill>
              <a:srgbClr val="00B0F0"/>
            </a:solidFill>
          </p:spPr>
          <p:txBody>
            <a:bodyPr lIns="194553" tIns="194553" rIns="194553" bIns="194553" rtlCol="0" anchor="ctr"/>
            <a:lstStyle/>
            <a:p>
              <a:pPr marL="0" marR="0" lvl="0" indent="0" algn="ctr" defTabSz="914400" rtl="0" eaLnBrk="1" fontAlgn="auto" latinLnBrk="0" hangingPunct="1">
                <a:lnSpc>
                  <a:spcPts val="1605"/>
                </a:lnSpc>
                <a:spcBef>
                  <a:spcPct val="0"/>
                </a:spcBef>
                <a:spcAft>
                  <a:spcPts val="0"/>
                </a:spcAft>
                <a:buClrTx/>
                <a:buSzTx/>
                <a:buFontTx/>
                <a:buNone/>
                <a:tabLst/>
                <a:defRPr/>
              </a:pPr>
              <a:endParaRPr kumimoji="0" sz="6894"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5"/>
          <p:cNvGrpSpPr/>
          <p:nvPr/>
        </p:nvGrpSpPr>
        <p:grpSpPr>
          <a:xfrm rot="-5400000">
            <a:off x="-1575352" y="1575354"/>
            <a:ext cx="6858002" cy="3707295"/>
            <a:chOff x="0" y="0"/>
            <a:chExt cx="5654003" cy="2976916"/>
          </a:xfrm>
          <a:solidFill>
            <a:schemeClr val="accent4">
              <a:lumMod val="60000"/>
              <a:lumOff val="40000"/>
            </a:schemeClr>
          </a:solidFill>
        </p:grpSpPr>
        <p:sp>
          <p:nvSpPr>
            <p:cNvPr id="6" name="Freeform 6"/>
            <p:cNvSpPr/>
            <p:nvPr/>
          </p:nvSpPr>
          <p:spPr>
            <a:xfrm>
              <a:off x="0" y="0"/>
              <a:ext cx="5654003" cy="2976916"/>
            </a:xfrm>
            <a:custGeom>
              <a:avLst/>
              <a:gdLst/>
              <a:ahLst/>
              <a:cxnLst/>
              <a:rect l="l" t="t" r="r" b="b"/>
              <a:pathLst>
                <a:path w="5654003" h="2976916">
                  <a:moveTo>
                    <a:pt x="0" y="0"/>
                  </a:moveTo>
                  <a:lnTo>
                    <a:pt x="5654003" y="0"/>
                  </a:lnTo>
                  <a:lnTo>
                    <a:pt x="5654003" y="2976916"/>
                  </a:lnTo>
                  <a:lnTo>
                    <a:pt x="0" y="2976916"/>
                  </a:lnTo>
                  <a:close/>
                </a:path>
              </a:pathLst>
            </a:custGeom>
            <a:grpFill/>
            <a:ln>
              <a:solidFill>
                <a:srgbClr val="A3D1F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7"/>
            <p:cNvSpPr txBox="1"/>
            <p:nvPr/>
          </p:nvSpPr>
          <p:spPr>
            <a:xfrm>
              <a:off x="0" y="-9525"/>
              <a:ext cx="812800" cy="822325"/>
            </a:xfrm>
            <a:prstGeom prst="rect">
              <a:avLst/>
            </a:prstGeom>
            <a:grpFill/>
            <a:ln>
              <a:solidFill>
                <a:srgbClr val="A3D1F1"/>
              </a:solidFill>
            </a:ln>
          </p:spPr>
          <p:txBody>
            <a:bodyPr lIns="194553" tIns="194553" rIns="194553" bIns="194553" rtlCol="0" anchor="ctr"/>
            <a:lstStyle/>
            <a:p>
              <a:pPr marL="0" marR="0" lvl="0" indent="0" algn="ctr" defTabSz="914400" rtl="0" eaLnBrk="1" fontAlgn="auto" latinLnBrk="0" hangingPunct="1">
                <a:lnSpc>
                  <a:spcPts val="1605"/>
                </a:lnSpc>
                <a:spcBef>
                  <a:spcPct val="0"/>
                </a:spcBef>
                <a:spcAft>
                  <a:spcPts val="0"/>
                </a:spcAft>
                <a:buClrTx/>
                <a:buSzTx/>
                <a:buFontTx/>
                <a:buNone/>
                <a:tabLst/>
                <a:defRPr/>
              </a:pPr>
              <a:endParaRPr kumimoji="0" sz="6894"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Freeform 9"/>
          <p:cNvSpPr/>
          <p:nvPr/>
        </p:nvSpPr>
        <p:spPr>
          <a:xfrm rot="16200000">
            <a:off x="304368" y="3066380"/>
            <a:ext cx="5514894" cy="788733"/>
          </a:xfrm>
          <a:custGeom>
            <a:avLst/>
            <a:gdLst/>
            <a:ahLst/>
            <a:cxnLst/>
            <a:rect l="l" t="t" r="r" b="b"/>
            <a:pathLst>
              <a:path w="1976174" h="282630">
                <a:moveTo>
                  <a:pt x="141315" y="0"/>
                </a:moveTo>
                <a:lnTo>
                  <a:pt x="1834859" y="0"/>
                </a:lnTo>
                <a:cubicBezTo>
                  <a:pt x="1872338" y="0"/>
                  <a:pt x="1908282" y="14889"/>
                  <a:pt x="1934783" y="41390"/>
                </a:cubicBezTo>
                <a:cubicBezTo>
                  <a:pt x="1961285" y="67892"/>
                  <a:pt x="1976174" y="103836"/>
                  <a:pt x="1976174" y="141315"/>
                </a:cubicBezTo>
                <a:lnTo>
                  <a:pt x="1976174" y="141315"/>
                </a:lnTo>
                <a:cubicBezTo>
                  <a:pt x="1976174" y="219361"/>
                  <a:pt x="1912905" y="282630"/>
                  <a:pt x="1834859" y="282630"/>
                </a:cubicBezTo>
                <a:lnTo>
                  <a:pt x="141315" y="282630"/>
                </a:lnTo>
                <a:cubicBezTo>
                  <a:pt x="63269" y="282630"/>
                  <a:pt x="0" y="219361"/>
                  <a:pt x="0" y="141315"/>
                </a:cubicBezTo>
                <a:lnTo>
                  <a:pt x="0" y="141315"/>
                </a:lnTo>
                <a:cubicBezTo>
                  <a:pt x="0" y="63269"/>
                  <a:pt x="63269" y="0"/>
                  <a:pt x="141315" y="0"/>
                </a:cubicBezTo>
                <a:close/>
              </a:path>
            </a:pathLst>
          </a:custGeom>
          <a:solidFill>
            <a:srgbClr val="00B0F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89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10"/>
          <p:cNvSpPr txBox="1"/>
          <p:nvPr/>
        </p:nvSpPr>
        <p:spPr>
          <a:xfrm rot="16200000">
            <a:off x="4125708" y="3922687"/>
            <a:ext cx="2268276" cy="2294854"/>
          </a:xfrm>
          <a:prstGeom prst="rect">
            <a:avLst/>
          </a:prstGeom>
        </p:spPr>
        <p:txBody>
          <a:bodyPr lIns="194553" tIns="194553" rIns="194553" bIns="194553" rtlCol="0" anchor="ctr"/>
          <a:lstStyle/>
          <a:p>
            <a:pPr marL="0" marR="0" lvl="0" indent="0" algn="ctr" defTabSz="914400" rtl="0" eaLnBrk="1" fontAlgn="auto" latinLnBrk="0" hangingPunct="1">
              <a:lnSpc>
                <a:spcPts val="1605"/>
              </a:lnSpc>
              <a:spcBef>
                <a:spcPct val="0"/>
              </a:spcBef>
              <a:spcAft>
                <a:spcPts val="0"/>
              </a:spcAft>
              <a:buClrTx/>
              <a:buSzTx/>
              <a:buFontTx/>
              <a:buNone/>
              <a:tabLst/>
              <a:defRPr/>
            </a:pPr>
            <a:endParaRPr kumimoji="0" sz="6894"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91541" y="1584950"/>
            <a:ext cx="519109" cy="674966"/>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89757" y="4903038"/>
            <a:ext cx="606845" cy="606845"/>
          </a:xfrm>
          <a:prstGeom prst="rect">
            <a:avLst/>
          </a:prstGeom>
        </p:spPr>
      </p:pic>
      <p:sp>
        <p:nvSpPr>
          <p:cNvPr id="16" name="TextBox 16"/>
          <p:cNvSpPr txBox="1"/>
          <p:nvPr/>
        </p:nvSpPr>
        <p:spPr>
          <a:xfrm>
            <a:off x="3933105" y="1417432"/>
            <a:ext cx="7925426" cy="1354217"/>
          </a:xfrm>
          <a:prstGeom prst="rect">
            <a:avLst/>
          </a:prstGeom>
          <a:solidFill>
            <a:schemeClr val="bg1">
              <a:lumMod val="85000"/>
              <a:alpha val="57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Sitka Banner" pitchFamily="2" charset="0"/>
                <a:cs typeface="Times New Roman" panose="02020603050405020304" pitchFamily="18" charset="0"/>
              </a:rPr>
              <a:t>- </a:t>
            </a:r>
            <a:r>
              <a:rPr kumimoji="0" lang="vi-VN" sz="2800" b="0" i="0" u="none" strike="noStrike" kern="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Xác định được trên bản đồ thế giới địa điểm diễn ra cách mạng </a:t>
            </a:r>
            <a:r>
              <a:rPr kumimoji="0" lang="en-US" sz="2800" b="0" i="0" u="none" strike="noStrike" kern="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tư</a:t>
            </a:r>
            <a:r>
              <a:rPr kumimoji="0" lang="vi-VN" sz="2800" b="0" i="0" u="none" strike="noStrike" kern="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sả</a:t>
            </a:r>
            <a:r>
              <a:rPr kumimoji="0" lang="en-US" sz="2800" b="0" i="0" u="none" strike="noStrike" kern="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 tiêu biểu từ thế kỉ XVI đến thế kỉ XVIII</a:t>
            </a:r>
            <a:endParaRPr kumimoji="0" lang="en-US" sz="3200" b="0" i="0" u="none" strike="noStrike" kern="1200" cap="none" spc="0" normalizeH="0" baseline="0" noProof="0" dirty="0">
              <a:ln>
                <a:noFill/>
              </a:ln>
              <a:effectLst/>
              <a:uLnTx/>
              <a:uFillTx/>
              <a:latin typeface="Sitka Banner" pitchFamily="2"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344612EC-6D3A-4F10-ABF0-15EC2D68FCBB}"/>
              </a:ext>
            </a:extLst>
          </p:cNvPr>
          <p:cNvSpPr txBox="1"/>
          <p:nvPr/>
        </p:nvSpPr>
        <p:spPr>
          <a:xfrm>
            <a:off x="246376" y="2737472"/>
            <a:ext cx="219990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70C0"/>
                </a:solidFill>
                <a:effectLst/>
                <a:uLnTx/>
                <a:uFillTx/>
                <a:latin typeface="Sitka Banner" pitchFamily="2" charset="0"/>
                <a:ea typeface="+mn-ea"/>
                <a:cs typeface="Times New Roman" panose="02020603050405020304" pitchFamily="18" charset="0"/>
              </a:rPr>
              <a:t>Mục</a:t>
            </a:r>
            <a:r>
              <a:rPr kumimoji="0" lang="en-US" sz="4400" b="0" i="0" u="none" strike="noStrike" kern="1200" cap="none" spc="0" normalizeH="0" baseline="0" noProof="0" dirty="0">
                <a:ln>
                  <a:noFill/>
                </a:ln>
                <a:solidFill>
                  <a:srgbClr val="0070C0"/>
                </a:solidFill>
                <a:effectLst/>
                <a:uLnTx/>
                <a:uFillTx/>
                <a:latin typeface="Sitka Banner" pitchFamily="2"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Sitka Banner" pitchFamily="2" charset="0"/>
                <a:ea typeface="+mn-ea"/>
                <a:cs typeface="Times New Roman" panose="02020603050405020304" pitchFamily="18" charset="0"/>
              </a:rPr>
              <a:t>tiêu</a:t>
            </a:r>
            <a:r>
              <a:rPr kumimoji="0" lang="en-US" sz="4400" b="0" i="0" u="none" strike="noStrike" kern="1200" cap="none" spc="0" normalizeH="0" baseline="0" noProof="0" dirty="0">
                <a:ln>
                  <a:noFill/>
                </a:ln>
                <a:solidFill>
                  <a:srgbClr val="0070C0"/>
                </a:solidFill>
                <a:effectLst/>
                <a:uLnTx/>
                <a:uFillTx/>
                <a:latin typeface="Sitka Banner" pitchFamily="2"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Sitka Banner" pitchFamily="2" charset="0"/>
                <a:ea typeface="+mn-ea"/>
                <a:cs typeface="Times New Roman" panose="02020603050405020304" pitchFamily="18" charset="0"/>
              </a:rPr>
              <a:t>bài</a:t>
            </a:r>
            <a:r>
              <a:rPr kumimoji="0" lang="en-US" sz="4400" b="0" i="0" u="none" strike="noStrike" kern="1200" cap="none" spc="0" normalizeH="0" baseline="0" noProof="0" dirty="0">
                <a:ln>
                  <a:noFill/>
                </a:ln>
                <a:solidFill>
                  <a:srgbClr val="0070C0"/>
                </a:solidFill>
                <a:effectLst/>
                <a:uLnTx/>
                <a:uFillTx/>
                <a:latin typeface="Sitka Banner" pitchFamily="2"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70C0"/>
                </a:solidFill>
                <a:effectLst/>
                <a:uLnTx/>
                <a:uFillTx/>
                <a:latin typeface="Sitka Banner" pitchFamily="2" charset="0"/>
                <a:ea typeface="+mn-ea"/>
                <a:cs typeface="Times New Roman" panose="02020603050405020304" pitchFamily="18" charset="0"/>
              </a:rPr>
              <a:t>học</a:t>
            </a:r>
            <a:endParaRPr kumimoji="0" lang="en-US" sz="4400" b="0" i="0" u="none" strike="noStrike" kern="1200" cap="none" spc="0" normalizeH="0" baseline="0" noProof="0" dirty="0">
              <a:ln>
                <a:noFill/>
              </a:ln>
              <a:solidFill>
                <a:srgbClr val="0070C0"/>
              </a:solidFill>
              <a:effectLst/>
              <a:uLnTx/>
              <a:uFillTx/>
              <a:latin typeface="Sitka Banner" pitchFamily="2"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6B7146F7-9E98-4D86-B9AC-1442E0945464}"/>
              </a:ext>
            </a:extLst>
          </p:cNvPr>
          <p:cNvSpPr txBox="1"/>
          <p:nvPr/>
        </p:nvSpPr>
        <p:spPr>
          <a:xfrm rot="18966759">
            <a:off x="31527887" y="18038962"/>
            <a:ext cx="13132340" cy="282891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383" b="0" i="0" u="none" strike="noStrike" kern="1200" cap="none" spc="0" normalizeH="0" baseline="0" noProof="0">
                <a:ln>
                  <a:noFill/>
                </a:ln>
                <a:solidFill>
                  <a:srgbClr val="00B050"/>
                </a:solidFill>
                <a:effectLst/>
                <a:uLnTx/>
                <a:uFillTx/>
                <a:latin typeface="Calibri" panose="020F0502020204030204"/>
                <a:ea typeface="+mn-ea"/>
                <a:cs typeface="+mn-cs"/>
              </a:rPr>
              <a:t>nganpham</a:t>
            </a:r>
          </a:p>
        </p:txBody>
      </p:sp>
      <p:sp>
        <p:nvSpPr>
          <p:cNvPr id="11" name="TextBox 16">
            <a:extLst>
              <a:ext uri="{FF2B5EF4-FFF2-40B4-BE49-F238E27FC236}">
                <a16:creationId xmlns:a16="http://schemas.microsoft.com/office/drawing/2014/main" id="{5D4578CC-BC53-5EE0-D302-9A60EAF2C3EC}"/>
              </a:ext>
            </a:extLst>
          </p:cNvPr>
          <p:cNvSpPr txBox="1"/>
          <p:nvPr/>
        </p:nvSpPr>
        <p:spPr>
          <a:xfrm>
            <a:off x="3893179" y="3217434"/>
            <a:ext cx="7925426" cy="923330"/>
          </a:xfrm>
          <a:prstGeom prst="rect">
            <a:avLst/>
          </a:prstGeom>
          <a:solidFill>
            <a:schemeClr val="bg1">
              <a:lumMod val="85000"/>
              <a:alpha val="57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Sitka Banner" pitchFamily="2" charset="0"/>
                <a:cs typeface="Times New Roman" panose="02020603050405020304" pitchFamily="18" charset="0"/>
              </a:rPr>
              <a:t>-</a:t>
            </a:r>
            <a:r>
              <a:rPr lang="en-US" sz="3200">
                <a:latin typeface="Sitka Banner" pitchFamily="2" charset="0"/>
                <a:cs typeface="Times New Roman" panose="02020603050405020304" pitchFamily="18" charset="0"/>
              </a:rPr>
              <a:t> </a:t>
            </a:r>
            <a:r>
              <a:rPr kumimoji="0" lang="en-US" sz="2800" b="0" i="0" u="none" strike="noStrike" kern="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a:t>
            </a:r>
            <a:r>
              <a:rPr kumimoji="0" lang="vi-VN" sz="2800" b="0" i="0" u="none" strike="noStrike" kern="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rình bày được những nét chung về nguyên nhân kết quả ý nghĩa tính chất của cách mạng </a:t>
            </a:r>
            <a:r>
              <a:rPr kumimoji="0" lang="en-US" sz="2800" b="0" i="0" u="none" strike="noStrike" kern="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tư</a:t>
            </a:r>
            <a:r>
              <a:rPr kumimoji="0" lang="vi-VN" sz="2800" b="0" i="0" u="none" strike="noStrike" kern="0" cap="none" spc="0" normalizeH="0" baseline="0" noProof="0">
                <a:ln>
                  <a:noFill/>
                </a:ln>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sản</a:t>
            </a:r>
            <a:endParaRPr kumimoji="0" lang="en-US" sz="3200" b="0" i="0" u="none" strike="noStrike" kern="1200" cap="none" spc="0" normalizeH="0" baseline="0" noProof="0" dirty="0">
              <a:ln>
                <a:noFill/>
              </a:ln>
              <a:effectLst/>
              <a:uLnTx/>
              <a:uFillTx/>
              <a:latin typeface="Sitka Banner" pitchFamily="2" charset="0"/>
              <a:ea typeface="+mn-ea"/>
              <a:cs typeface="Times New Roman" panose="02020603050405020304" pitchFamily="18" charset="0"/>
            </a:endParaRPr>
          </a:p>
        </p:txBody>
      </p:sp>
      <p:sp>
        <p:nvSpPr>
          <p:cNvPr id="12" name="TextBox 16">
            <a:extLst>
              <a:ext uri="{FF2B5EF4-FFF2-40B4-BE49-F238E27FC236}">
                <a16:creationId xmlns:a16="http://schemas.microsoft.com/office/drawing/2014/main" id="{EEB9898E-26E0-5D07-5DF7-CD4CBF7AD6BB}"/>
              </a:ext>
            </a:extLst>
          </p:cNvPr>
          <p:cNvSpPr txBox="1"/>
          <p:nvPr/>
        </p:nvSpPr>
        <p:spPr>
          <a:xfrm>
            <a:off x="3848948" y="5193901"/>
            <a:ext cx="7925426" cy="923330"/>
          </a:xfrm>
          <a:prstGeom prst="rect">
            <a:avLst/>
          </a:prstGeom>
          <a:solidFill>
            <a:schemeClr val="bg1">
              <a:lumMod val="85000"/>
              <a:alpha val="54000"/>
            </a:schemeClr>
          </a:solidFill>
          <a:ln>
            <a:noFill/>
          </a:ln>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Sitka Banner" pitchFamily="2" charset="0"/>
                <a:cs typeface="Times New Roman" panose="02020603050405020304" pitchFamily="18" charset="0"/>
              </a:rPr>
              <a:t>- </a:t>
            </a:r>
            <a:r>
              <a:rPr kumimoji="0" lang="en-US" sz="2800" b="0" i="0" u="none" strike="noStrike" kern="0" cap="none" spc="0" normalizeH="0" baseline="0" noProof="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a:t>
            </a:r>
            <a:r>
              <a:rPr kumimoji="0" lang="vi-VN" sz="2800" b="0" i="0" u="none" strike="noStrike" kern="0" cap="none" spc="0" normalizeH="0" baseline="0" noProof="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êu được một số đặc điểm chính của </a:t>
            </a:r>
            <a:r>
              <a:rPr kumimoji="0" lang="en-US" sz="2800" b="0" i="0" u="none" strike="noStrike" kern="0" cap="none" spc="0" normalizeH="0" baseline="0" noProof="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các cuộc </a:t>
            </a:r>
            <a:r>
              <a:rPr kumimoji="0" lang="vi-VN" sz="2800" b="0" i="0" u="none" strike="noStrike" kern="0" cap="none" spc="0" normalizeH="0" baseline="0" noProof="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cách mạng </a:t>
            </a:r>
            <a:r>
              <a:rPr kumimoji="0" lang="en-US" sz="2800" b="0" i="0" u="none" strike="noStrike" kern="0" cap="none" spc="0" normalizeH="0" baseline="0" noProof="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tư </a:t>
            </a:r>
            <a:r>
              <a:rPr kumimoji="0" lang="vi-VN" sz="2800" b="0" i="0" u="none" strike="noStrike" kern="0" cap="none" spc="0" normalizeH="0" baseline="0" noProof="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sản </a:t>
            </a:r>
            <a:r>
              <a:rPr kumimoji="0" lang="en-US" sz="2800" b="0" i="0" u="none" strike="noStrike" kern="0" cap="none" spc="0" normalizeH="0" baseline="0" noProof="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tiêu biểu ở Anh, Pháp, Mĩ</a:t>
            </a:r>
            <a:endParaRPr kumimoji="0" lang="en-US" sz="3200" b="0" i="0" u="none" strike="noStrike" kern="1200" cap="none" spc="0" normalizeH="0" baseline="0" noProof="0" dirty="0">
              <a:ln>
                <a:noFill/>
              </a:ln>
              <a:solidFill>
                <a:schemeClr val="tx1"/>
              </a:solidFill>
              <a:effectLst/>
              <a:uLnTx/>
              <a:uFillTx/>
              <a:latin typeface="Sitka Banner" pitchFamily="2" charset="0"/>
              <a:ea typeface="+mn-ea"/>
              <a:cs typeface="Times New Roman" panose="02020603050405020304" pitchFamily="18" charset="0"/>
            </a:endParaRPr>
          </a:p>
        </p:txBody>
      </p:sp>
      <p:pic>
        <p:nvPicPr>
          <p:cNvPr id="17" name="Picture 16" descr="A logo with a sun and wings&#10;&#10;Description automatically generated">
            <a:extLst>
              <a:ext uri="{FF2B5EF4-FFF2-40B4-BE49-F238E27FC236}">
                <a16:creationId xmlns:a16="http://schemas.microsoft.com/office/drawing/2014/main" id="{C39EB774-4222-110F-C667-54B2B5479C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97" y="190112"/>
            <a:ext cx="2777276" cy="2789675"/>
          </a:xfrm>
          <a:prstGeom prst="rect">
            <a:avLst/>
          </a:prstGeom>
        </p:spPr>
      </p:pic>
      <p:sp>
        <p:nvSpPr>
          <p:cNvPr id="19" name="Rectangle: Rounded Corners 18">
            <a:extLst>
              <a:ext uri="{FF2B5EF4-FFF2-40B4-BE49-F238E27FC236}">
                <a16:creationId xmlns:a16="http://schemas.microsoft.com/office/drawing/2014/main" id="{B2418804-0C28-27E1-C242-AD315FF25AC4}"/>
              </a:ext>
            </a:extLst>
          </p:cNvPr>
          <p:cNvSpPr/>
          <p:nvPr/>
        </p:nvSpPr>
        <p:spPr>
          <a:xfrm>
            <a:off x="3928461" y="-2"/>
            <a:ext cx="8043182" cy="816077"/>
          </a:xfrm>
          <a:prstGeom prst="roundRect">
            <a:avLst>
              <a:gd name="adj" fmla="val 50000"/>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BÀI 1. CÁC CUỘC CÁCH MẠNG TƯ SẢN Ở CHÂU ÂU VÀ BẮC MỸ</a:t>
            </a:r>
          </a:p>
        </p:txBody>
      </p:sp>
    </p:spTree>
    <p:extLst>
      <p:ext uri="{BB962C8B-B14F-4D97-AF65-F5344CB8AC3E}">
        <p14:creationId xmlns:p14="http://schemas.microsoft.com/office/powerpoint/2010/main" val="1081489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a:stretch>
        </a:blipFill>
        <a:effectLst/>
      </p:bgPr>
    </p:bg>
    <p:spTree>
      <p:nvGrpSpPr>
        <p:cNvPr id="1" name=""/>
        <p:cNvGrpSpPr/>
        <p:nvPr/>
      </p:nvGrpSpPr>
      <p:grpSpPr>
        <a:xfrm>
          <a:off x="0" y="0"/>
          <a:ext cx="0" cy="0"/>
          <a:chOff x="0" y="0"/>
          <a:chExt cx="0" cy="0"/>
        </a:xfrm>
      </p:grpSpPr>
      <p:grpSp>
        <p:nvGrpSpPr>
          <p:cNvPr id="12" name="!!68">
            <a:extLst>
              <a:ext uri="{FF2B5EF4-FFF2-40B4-BE49-F238E27FC236}">
                <a16:creationId xmlns:a16="http://schemas.microsoft.com/office/drawing/2014/main" id="{66B7DB14-9CDA-4A96-BCE0-30857F5EEE25}"/>
              </a:ext>
            </a:extLst>
          </p:cNvPr>
          <p:cNvGrpSpPr/>
          <p:nvPr/>
        </p:nvGrpSpPr>
        <p:grpSpPr>
          <a:xfrm>
            <a:off x="661484" y="1379398"/>
            <a:ext cx="7755871" cy="1472286"/>
            <a:chOff x="342462" y="1706005"/>
            <a:chExt cx="5659411" cy="1124305"/>
          </a:xfrm>
        </p:grpSpPr>
        <p:grpSp>
          <p:nvGrpSpPr>
            <p:cNvPr id="13" name="A">
              <a:extLst>
                <a:ext uri="{FF2B5EF4-FFF2-40B4-BE49-F238E27FC236}">
                  <a16:creationId xmlns:a16="http://schemas.microsoft.com/office/drawing/2014/main" id="{850E1879-9052-4EE5-A9EB-481CCC91E5F5}"/>
                </a:ext>
              </a:extLst>
            </p:cNvPr>
            <p:cNvGrpSpPr/>
            <p:nvPr/>
          </p:nvGrpSpPr>
          <p:grpSpPr>
            <a:xfrm>
              <a:off x="342462" y="1706005"/>
              <a:ext cx="5659411" cy="1124305"/>
              <a:chOff x="305391" y="3233082"/>
              <a:chExt cx="5659411" cy="1124305"/>
            </a:xfrm>
          </p:grpSpPr>
          <p:sp>
            <p:nvSpPr>
              <p:cNvPr id="15" name="Freeform: Shape 14">
                <a:extLst>
                  <a:ext uri="{FF2B5EF4-FFF2-40B4-BE49-F238E27FC236}">
                    <a16:creationId xmlns:a16="http://schemas.microsoft.com/office/drawing/2014/main" id="{52C7C01B-CF47-4E2D-A526-61BDA02889A9}"/>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F12711"/>
                  </a:gs>
                  <a:gs pos="100000">
                    <a:srgbClr val="F5AF1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E6528EB5-0B5F-426E-BEE0-34937F95F3D8}"/>
                  </a:ext>
                </a:extLst>
              </p:cNvPr>
              <p:cNvSpPr/>
              <p:nvPr/>
            </p:nvSpPr>
            <p:spPr>
              <a:xfrm>
                <a:off x="475951" y="3348050"/>
                <a:ext cx="5239325" cy="919430"/>
              </a:xfrm>
              <a:prstGeom prst="rect">
                <a:avLst/>
              </a:prstGeom>
              <a:solidFill>
                <a:schemeClr val="bg1"/>
              </a:solidFill>
              <a:ln>
                <a:solidFill>
                  <a:srgbClr val="F5AF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17" name="Freeform: Shape 16">
                <a:extLst>
                  <a:ext uri="{FF2B5EF4-FFF2-40B4-BE49-F238E27FC236}">
                    <a16:creationId xmlns:a16="http://schemas.microsoft.com/office/drawing/2014/main" id="{7D5D0A9D-AFC6-46E0-9086-D1AA9F672978}"/>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F12711"/>
                  </a:gs>
                  <a:gs pos="100000">
                    <a:srgbClr val="F5AF19"/>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18" name="TextBox 17">
                <a:extLst>
                  <a:ext uri="{FF2B5EF4-FFF2-40B4-BE49-F238E27FC236}">
                    <a16:creationId xmlns:a16="http://schemas.microsoft.com/office/drawing/2014/main" id="{D23EEA78-B921-4788-BC31-BB34D4141284}"/>
                  </a:ext>
                </a:extLst>
              </p:cNvPr>
              <p:cNvSpPr txBox="1"/>
              <p:nvPr/>
            </p:nvSpPr>
            <p:spPr>
              <a:xfrm>
                <a:off x="1470614" y="3569860"/>
                <a:ext cx="4494188" cy="4465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F23D12"/>
                    </a:solidFill>
                    <a:latin typeface="Times New Roman" panose="02020603050405020304" pitchFamily="18" charset="0"/>
                    <a:ea typeface="Times New Roman" panose="02020603050405020304" pitchFamily="18" charset="0"/>
                    <a:cs typeface="Times New Roman" panose="02020603050405020304" pitchFamily="18" charset="0"/>
                  </a:rPr>
                  <a:t>Cách mạng tư sản Anh</a:t>
                </a:r>
                <a:endParaRPr kumimoji="0" lang="en-US" sz="3200" b="0" i="0" u="none" strike="noStrike" kern="1200" cap="none" spc="0" normalizeH="0" baseline="0" noProof="0" dirty="0">
                  <a:ln>
                    <a:noFill/>
                  </a:ln>
                  <a:solidFill>
                    <a:srgbClr val="F23D12"/>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id="{2B2A874C-B96A-481C-97FC-F0AEB35D75FA}"/>
                </a:ext>
              </a:extLst>
            </p:cNvPr>
            <p:cNvSpPr txBox="1"/>
            <p:nvPr/>
          </p:nvSpPr>
          <p:spPr>
            <a:xfrm>
              <a:off x="501989" y="1707453"/>
              <a:ext cx="59824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01</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9" name="Group 18">
            <a:extLst>
              <a:ext uri="{FF2B5EF4-FFF2-40B4-BE49-F238E27FC236}">
                <a16:creationId xmlns:a16="http://schemas.microsoft.com/office/drawing/2014/main" id="{CE41BBBF-40CE-48C3-9E12-4F8035C3B995}"/>
              </a:ext>
            </a:extLst>
          </p:cNvPr>
          <p:cNvGrpSpPr/>
          <p:nvPr/>
        </p:nvGrpSpPr>
        <p:grpSpPr>
          <a:xfrm>
            <a:off x="1926858" y="3094369"/>
            <a:ext cx="7647654" cy="1460422"/>
            <a:chOff x="2841475" y="3431397"/>
            <a:chExt cx="5580446" cy="1124305"/>
          </a:xfrm>
        </p:grpSpPr>
        <p:grpSp>
          <p:nvGrpSpPr>
            <p:cNvPr id="20" name="A">
              <a:extLst>
                <a:ext uri="{FF2B5EF4-FFF2-40B4-BE49-F238E27FC236}">
                  <a16:creationId xmlns:a16="http://schemas.microsoft.com/office/drawing/2014/main" id="{3836DCD6-20F0-4F16-A5A0-EC6E83BAD942}"/>
                </a:ext>
              </a:extLst>
            </p:cNvPr>
            <p:cNvGrpSpPr/>
            <p:nvPr/>
          </p:nvGrpSpPr>
          <p:grpSpPr>
            <a:xfrm>
              <a:off x="2841475" y="3431397"/>
              <a:ext cx="5580446" cy="1124305"/>
              <a:chOff x="305391" y="3233082"/>
              <a:chExt cx="5580446" cy="1124305"/>
            </a:xfrm>
          </p:grpSpPr>
          <p:sp>
            <p:nvSpPr>
              <p:cNvPr id="22" name="Freeform: Shape 21">
                <a:extLst>
                  <a:ext uri="{FF2B5EF4-FFF2-40B4-BE49-F238E27FC236}">
                    <a16:creationId xmlns:a16="http://schemas.microsoft.com/office/drawing/2014/main" id="{24AF1154-975D-49C1-925F-45584DDCAE0A}"/>
                  </a:ext>
                </a:extLst>
              </p:cNvPr>
              <p:cNvSpPr/>
              <p:nvPr/>
            </p:nvSpPr>
            <p:spPr>
              <a:xfrm>
                <a:off x="305391" y="3437957"/>
                <a:ext cx="5580446" cy="91943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7F00FF"/>
                  </a:gs>
                  <a:gs pos="100000">
                    <a:srgbClr val="E100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3" name="Rectangle 22">
                <a:extLst>
                  <a:ext uri="{FF2B5EF4-FFF2-40B4-BE49-F238E27FC236}">
                    <a16:creationId xmlns:a16="http://schemas.microsoft.com/office/drawing/2014/main" id="{5EB7B780-DDD1-4B0A-A366-C4AC7CE366D2}"/>
                  </a:ext>
                </a:extLst>
              </p:cNvPr>
              <p:cNvSpPr/>
              <p:nvPr/>
            </p:nvSpPr>
            <p:spPr>
              <a:xfrm>
                <a:off x="553238" y="3316670"/>
                <a:ext cx="5239325" cy="960782"/>
              </a:xfrm>
              <a:prstGeom prst="rect">
                <a:avLst/>
              </a:prstGeom>
              <a:solidFill>
                <a:schemeClr val="bg1"/>
              </a:solidFill>
              <a:ln>
                <a:solidFill>
                  <a:srgbClr val="E1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24" name="Freeform: Shape 23">
                <a:extLst>
                  <a:ext uri="{FF2B5EF4-FFF2-40B4-BE49-F238E27FC236}">
                    <a16:creationId xmlns:a16="http://schemas.microsoft.com/office/drawing/2014/main" id="{DF582041-4322-41C2-AC16-D1EB98064194}"/>
                  </a:ext>
                </a:extLst>
              </p:cNvPr>
              <p:cNvSpPr/>
              <p:nvPr/>
            </p:nvSpPr>
            <p:spPr>
              <a:xfrm>
                <a:off x="305392" y="3233082"/>
                <a:ext cx="923334"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7F00FF"/>
                  </a:gs>
                  <a:gs pos="100000">
                    <a:srgbClr val="E100FF"/>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25" name="TextBox 24">
                <a:extLst>
                  <a:ext uri="{FF2B5EF4-FFF2-40B4-BE49-F238E27FC236}">
                    <a16:creationId xmlns:a16="http://schemas.microsoft.com/office/drawing/2014/main" id="{7EF16691-7F68-4D4C-A857-4A122EEE7055}"/>
                  </a:ext>
                </a:extLst>
              </p:cNvPr>
              <p:cNvSpPr txBox="1"/>
              <p:nvPr/>
            </p:nvSpPr>
            <p:spPr>
              <a:xfrm>
                <a:off x="1282533" y="3272255"/>
                <a:ext cx="4545645" cy="8292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660066"/>
                    </a:solidFill>
                    <a:latin typeface="Times New Roman" panose="02020603050405020304" pitchFamily="18" charset="0"/>
                    <a:cs typeface="Times New Roman" panose="02020603050405020304" pitchFamily="18" charset="0"/>
                  </a:rPr>
                  <a:t>Chiến tranh giành độc lập của 13 thuộc địa Anh ở Bắc Mỹ.</a:t>
                </a:r>
                <a:endParaRPr kumimoji="0" lang="vi-VN" sz="3200" b="0" i="0" u="none" strike="noStrike" kern="1200" cap="none" spc="0" normalizeH="0" baseline="0" noProof="0" dirty="0" err="1">
                  <a:ln>
                    <a:noFill/>
                  </a:ln>
                  <a:solidFill>
                    <a:srgbClr val="660066"/>
                  </a:solidFill>
                  <a:effectLst/>
                  <a:uLnTx/>
                  <a:uFillTx/>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76CFF824-17F5-41D4-865C-39E09DC8E88C}"/>
                </a:ext>
              </a:extLst>
            </p:cNvPr>
            <p:cNvSpPr txBox="1"/>
            <p:nvPr/>
          </p:nvSpPr>
          <p:spPr>
            <a:xfrm>
              <a:off x="2996614" y="3435870"/>
              <a:ext cx="7024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02</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6" name="Group 25">
            <a:extLst>
              <a:ext uri="{FF2B5EF4-FFF2-40B4-BE49-F238E27FC236}">
                <a16:creationId xmlns:a16="http://schemas.microsoft.com/office/drawing/2014/main" id="{7A9A4AA9-893B-46CC-95A4-12475C397E2B}"/>
              </a:ext>
            </a:extLst>
          </p:cNvPr>
          <p:cNvGrpSpPr/>
          <p:nvPr/>
        </p:nvGrpSpPr>
        <p:grpSpPr>
          <a:xfrm>
            <a:off x="3090605" y="4802278"/>
            <a:ext cx="7647654" cy="1547151"/>
            <a:chOff x="5631698" y="5025470"/>
            <a:chExt cx="5580446" cy="1655275"/>
          </a:xfrm>
        </p:grpSpPr>
        <p:grpSp>
          <p:nvGrpSpPr>
            <p:cNvPr id="27" name="A">
              <a:extLst>
                <a:ext uri="{FF2B5EF4-FFF2-40B4-BE49-F238E27FC236}">
                  <a16:creationId xmlns:a16="http://schemas.microsoft.com/office/drawing/2014/main" id="{3D013832-EC36-410E-AEB2-0032297F32CF}"/>
                </a:ext>
              </a:extLst>
            </p:cNvPr>
            <p:cNvGrpSpPr/>
            <p:nvPr/>
          </p:nvGrpSpPr>
          <p:grpSpPr>
            <a:xfrm>
              <a:off x="5631698" y="5025470"/>
              <a:ext cx="5580446" cy="1655275"/>
              <a:chOff x="305391" y="3233082"/>
              <a:chExt cx="5580446" cy="1655275"/>
            </a:xfrm>
          </p:grpSpPr>
          <p:sp>
            <p:nvSpPr>
              <p:cNvPr id="29" name="Freeform: Shape 28">
                <a:extLst>
                  <a:ext uri="{FF2B5EF4-FFF2-40B4-BE49-F238E27FC236}">
                    <a16:creationId xmlns:a16="http://schemas.microsoft.com/office/drawing/2014/main" id="{ABA6E859-93F9-48D5-9E17-D860C78A5539}"/>
                  </a:ext>
                </a:extLst>
              </p:cNvPr>
              <p:cNvSpPr/>
              <p:nvPr/>
            </p:nvSpPr>
            <p:spPr>
              <a:xfrm>
                <a:off x="305391" y="3437957"/>
                <a:ext cx="5580446" cy="1450400"/>
              </a:xfrm>
              <a:custGeom>
                <a:avLst/>
                <a:gdLst>
                  <a:gd name="connsiteX0" fmla="*/ 0 w 5484339"/>
                  <a:gd name="connsiteY0" fmla="*/ 0 h 919430"/>
                  <a:gd name="connsiteX1" fmla="*/ 5331098 w 5484339"/>
                  <a:gd name="connsiteY1" fmla="*/ 0 h 919430"/>
                  <a:gd name="connsiteX2" fmla="*/ 5484339 w 5484339"/>
                  <a:gd name="connsiteY2" fmla="*/ 153241 h 919430"/>
                  <a:gd name="connsiteX3" fmla="*/ 5484339 w 5484339"/>
                  <a:gd name="connsiteY3" fmla="*/ 766189 h 919430"/>
                  <a:gd name="connsiteX4" fmla="*/ 5331098 w 5484339"/>
                  <a:gd name="connsiteY4" fmla="*/ 919430 h 919430"/>
                  <a:gd name="connsiteX5" fmla="*/ 609489 w 5484339"/>
                  <a:gd name="connsiteY5" fmla="*/ 919430 h 919430"/>
                  <a:gd name="connsiteX6" fmla="*/ 0 w 5484339"/>
                  <a:gd name="connsiteY6" fmla="*/ 299000 h 9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4339" h="919430">
                    <a:moveTo>
                      <a:pt x="0" y="0"/>
                    </a:moveTo>
                    <a:lnTo>
                      <a:pt x="5331098" y="0"/>
                    </a:lnTo>
                    <a:cubicBezTo>
                      <a:pt x="5415731" y="0"/>
                      <a:pt x="5484339" y="68608"/>
                      <a:pt x="5484339" y="153241"/>
                    </a:cubicBezTo>
                    <a:lnTo>
                      <a:pt x="5484339" y="766189"/>
                    </a:lnTo>
                    <a:cubicBezTo>
                      <a:pt x="5484339" y="850822"/>
                      <a:pt x="5415731" y="919430"/>
                      <a:pt x="5331098" y="919430"/>
                    </a:cubicBezTo>
                    <a:lnTo>
                      <a:pt x="609489" y="919430"/>
                    </a:lnTo>
                    <a:lnTo>
                      <a:pt x="0" y="299000"/>
                    </a:lnTo>
                    <a:close/>
                  </a:path>
                </a:pathLst>
              </a:custGeom>
              <a:gradFill flip="none" rotWithShape="1">
                <a:gsLst>
                  <a:gs pos="0">
                    <a:srgbClr val="480048"/>
                  </a:gs>
                  <a:gs pos="100000">
                    <a:srgbClr val="C0484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30" name="Rectangle 29">
                <a:extLst>
                  <a:ext uri="{FF2B5EF4-FFF2-40B4-BE49-F238E27FC236}">
                    <a16:creationId xmlns:a16="http://schemas.microsoft.com/office/drawing/2014/main" id="{2057A263-1AB7-453C-87DA-77396DC3A27F}"/>
                  </a:ext>
                </a:extLst>
              </p:cNvPr>
              <p:cNvSpPr/>
              <p:nvPr/>
            </p:nvSpPr>
            <p:spPr>
              <a:xfrm>
                <a:off x="545262" y="3316669"/>
                <a:ext cx="5239325" cy="1488101"/>
              </a:xfrm>
              <a:prstGeom prst="rect">
                <a:avLst/>
              </a:prstGeom>
              <a:solidFill>
                <a:schemeClr val="bg1"/>
              </a:solidFill>
              <a:ln>
                <a:solidFill>
                  <a:srgbClr val="C04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Roboto"/>
                  <a:ea typeface="+mn-ea"/>
                  <a:cs typeface="+mn-cs"/>
                </a:endParaRPr>
              </a:p>
            </p:txBody>
          </p:sp>
          <p:sp>
            <p:nvSpPr>
              <p:cNvPr id="31" name="Freeform: Shape 30">
                <a:extLst>
                  <a:ext uri="{FF2B5EF4-FFF2-40B4-BE49-F238E27FC236}">
                    <a16:creationId xmlns:a16="http://schemas.microsoft.com/office/drawing/2014/main" id="{4FA6568D-2977-410D-BB95-5B8083593BAC}"/>
                  </a:ext>
                </a:extLst>
              </p:cNvPr>
              <p:cNvSpPr/>
              <p:nvPr/>
            </p:nvSpPr>
            <p:spPr>
              <a:xfrm>
                <a:off x="305392" y="3233082"/>
                <a:ext cx="667468" cy="521520"/>
              </a:xfrm>
              <a:custGeom>
                <a:avLst/>
                <a:gdLst>
                  <a:gd name="connsiteX0" fmla="*/ 0 w 1337620"/>
                  <a:gd name="connsiteY0" fmla="*/ 0 h 656333"/>
                  <a:gd name="connsiteX1" fmla="*/ 1337620 w 1337620"/>
                  <a:gd name="connsiteY1" fmla="*/ 0 h 656333"/>
                  <a:gd name="connsiteX2" fmla="*/ 1098719 w 1337620"/>
                  <a:gd name="connsiteY2" fmla="*/ 656333 h 656333"/>
                  <a:gd name="connsiteX3" fmla="*/ 0 w 1337620"/>
                  <a:gd name="connsiteY3" fmla="*/ 656333 h 656333"/>
                </a:gdLst>
                <a:ahLst/>
                <a:cxnLst>
                  <a:cxn ang="0">
                    <a:pos x="connsiteX0" y="connsiteY0"/>
                  </a:cxn>
                  <a:cxn ang="0">
                    <a:pos x="connsiteX1" y="connsiteY1"/>
                  </a:cxn>
                  <a:cxn ang="0">
                    <a:pos x="connsiteX2" y="connsiteY2"/>
                  </a:cxn>
                  <a:cxn ang="0">
                    <a:pos x="connsiteX3" y="connsiteY3"/>
                  </a:cxn>
                </a:cxnLst>
                <a:rect l="l" t="t" r="r" b="b"/>
                <a:pathLst>
                  <a:path w="1337620" h="656333">
                    <a:moveTo>
                      <a:pt x="0" y="0"/>
                    </a:moveTo>
                    <a:lnTo>
                      <a:pt x="1337620" y="0"/>
                    </a:lnTo>
                    <a:lnTo>
                      <a:pt x="1098719" y="656333"/>
                    </a:lnTo>
                    <a:lnTo>
                      <a:pt x="0" y="656333"/>
                    </a:lnTo>
                    <a:close/>
                  </a:path>
                </a:pathLst>
              </a:custGeom>
              <a:gradFill flip="none" rotWithShape="1">
                <a:gsLst>
                  <a:gs pos="0">
                    <a:srgbClr val="480048"/>
                  </a:gs>
                  <a:gs pos="100000">
                    <a:srgbClr val="C04848"/>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Roboto"/>
                  <a:ea typeface="+mn-ea"/>
                  <a:cs typeface="+mn-cs"/>
                </a:endParaRPr>
              </a:p>
            </p:txBody>
          </p:sp>
          <p:sp>
            <p:nvSpPr>
              <p:cNvPr id="32" name="TextBox 31">
                <a:extLst>
                  <a:ext uri="{FF2B5EF4-FFF2-40B4-BE49-F238E27FC236}">
                    <a16:creationId xmlns:a16="http://schemas.microsoft.com/office/drawing/2014/main" id="{46C48A31-8CB8-4AC3-8DDD-E188076926F9}"/>
                  </a:ext>
                </a:extLst>
              </p:cNvPr>
              <p:cNvSpPr txBox="1"/>
              <p:nvPr/>
            </p:nvSpPr>
            <p:spPr>
              <a:xfrm>
                <a:off x="1323099" y="3537514"/>
                <a:ext cx="3744508" cy="625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5B0B48"/>
                    </a:solidFill>
                    <a:latin typeface="Times New Roman" panose="02020603050405020304" pitchFamily="18" charset="0"/>
                    <a:ea typeface="Times New Roman" panose="02020603050405020304" pitchFamily="18" charset="0"/>
                    <a:cs typeface="Times New Roman" panose="02020603050405020304" pitchFamily="18" charset="0"/>
                  </a:rPr>
                  <a:t>Cách mạng tư sản Pháp</a:t>
                </a:r>
                <a:endParaRPr kumimoji="0" lang="vi-VN" sz="3200" b="0" i="0" u="none" strike="noStrike" kern="1200" cap="none" spc="0" normalizeH="0" baseline="0" noProof="0" dirty="0">
                  <a:ln>
                    <a:noFill/>
                  </a:ln>
                  <a:solidFill>
                    <a:srgbClr val="5B0B48"/>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FF6202C0-F0EF-4E01-9DCC-97454A76D740}"/>
                </a:ext>
              </a:extLst>
            </p:cNvPr>
            <p:cNvSpPr txBox="1"/>
            <p:nvPr/>
          </p:nvSpPr>
          <p:spPr>
            <a:xfrm>
              <a:off x="5759661" y="5045148"/>
              <a:ext cx="539506" cy="4491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03</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4" name="Picture 33">
            <a:extLst>
              <a:ext uri="{FF2B5EF4-FFF2-40B4-BE49-F238E27FC236}">
                <a16:creationId xmlns:a16="http://schemas.microsoft.com/office/drawing/2014/main" id="{7A39A374-4D50-4B24-AB00-357316A97E02}"/>
              </a:ext>
            </a:extLst>
          </p:cNvPr>
          <p:cNvPicPr>
            <a:picLocks noChangeAspect="1"/>
          </p:cNvPicPr>
          <p:nvPr/>
        </p:nvPicPr>
        <p:blipFill>
          <a:blip r:embed="rId3"/>
          <a:stretch>
            <a:fillRect/>
          </a:stretch>
        </p:blipFill>
        <p:spPr>
          <a:xfrm>
            <a:off x="0" y="64477"/>
            <a:ext cx="12192000" cy="1078523"/>
          </a:xfrm>
          <a:prstGeom prst="rect">
            <a:avLst/>
          </a:prstGeom>
        </p:spPr>
      </p:pic>
      <p:sp>
        <p:nvSpPr>
          <p:cNvPr id="35" name="TextBox 33"/>
          <p:cNvSpPr txBox="1"/>
          <p:nvPr/>
        </p:nvSpPr>
        <p:spPr>
          <a:xfrm>
            <a:off x="1689418" y="291531"/>
            <a:ext cx="9054755" cy="540982"/>
          </a:xfrm>
          <a:prstGeom prst="rect">
            <a:avLst/>
          </a:prstGeom>
        </p:spPr>
        <p:txBody>
          <a:bodyPr lIns="0" tIns="0" rIns="0" bIns="0" rtlCol="0" anchor="t">
            <a:spAutoFit/>
          </a:bodyPr>
          <a:lstStyle/>
          <a:p>
            <a:pPr marL="0" marR="0" lvl="0" indent="0" algn="ctr" defTabSz="609630" rtl="0" eaLnBrk="1" fontAlgn="auto" latinLnBrk="0" hangingPunct="1">
              <a:lnSpc>
                <a:spcPts val="4480"/>
              </a:lnSpc>
              <a:spcBef>
                <a:spcPct val="0"/>
              </a:spcBef>
              <a:spcAft>
                <a:spcPts val="0"/>
              </a:spcAft>
              <a:buClrTx/>
              <a:buSzTx/>
              <a:buFontTx/>
              <a:buNone/>
              <a:tabLst/>
              <a:defRPr/>
            </a:pPr>
            <a:r>
              <a:rPr lang="en-US" sz="3600">
                <a:solidFill>
                  <a:prstClr val="white"/>
                </a:solidFill>
                <a:latin typeface="Times New Roman" panose="02020603050405020304" pitchFamily="18" charset="0"/>
                <a:cs typeface="Times New Roman" panose="02020603050405020304" pitchFamily="18" charset="0"/>
              </a:rPr>
              <a:t>CẤU TRÚC</a:t>
            </a: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BÀI HỌC</a:t>
            </a:r>
          </a:p>
        </p:txBody>
      </p:sp>
    </p:spTree>
    <p:extLst>
      <p:ext uri="{BB962C8B-B14F-4D97-AF65-F5344CB8AC3E}">
        <p14:creationId xmlns:p14="http://schemas.microsoft.com/office/powerpoint/2010/main" val="4148486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125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44000">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14:bounceEnd="44000">
                                          <p:cBhvr additive="base">
                                            <p:cTn id="13" dur="1250" fill="hold"/>
                                            <p:tgtEl>
                                              <p:spTgt spid="19"/>
                                            </p:tgtEl>
                                            <p:attrNameLst>
                                              <p:attrName>ppt_x</p:attrName>
                                            </p:attrNameLst>
                                          </p:cBhvr>
                                          <p:tavLst>
                                            <p:tav tm="0">
                                              <p:val>
                                                <p:strVal val="0-#ppt_w/2"/>
                                              </p:val>
                                            </p:tav>
                                            <p:tav tm="100000">
                                              <p:val>
                                                <p:strVal val="#ppt_x"/>
                                              </p:val>
                                            </p:tav>
                                          </p:tavLst>
                                        </p:anim>
                                        <p:anim calcmode="lin" valueType="num" p14:bounceEnd="44000">
                                          <p:cBhvr additive="base">
                                            <p:cTn id="14" dur="12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44000">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14:bounceEnd="44000">
                                          <p:cBhvr additive="base">
                                            <p:cTn id="19" dur="1250" fill="hold"/>
                                            <p:tgtEl>
                                              <p:spTgt spid="26"/>
                                            </p:tgtEl>
                                            <p:attrNameLst>
                                              <p:attrName>ppt_x</p:attrName>
                                            </p:attrNameLst>
                                          </p:cBhvr>
                                          <p:tavLst>
                                            <p:tav tm="0">
                                              <p:val>
                                                <p:strVal val="0-#ppt_w/2"/>
                                              </p:val>
                                            </p:tav>
                                            <p:tav tm="100000">
                                              <p:val>
                                                <p:strVal val="#ppt_x"/>
                                              </p:val>
                                            </p:tav>
                                          </p:tavLst>
                                        </p:anim>
                                        <p:anim calcmode="lin" valueType="num" p14:bounceEnd="44000">
                                          <p:cBhvr additive="base">
                                            <p:cTn id="20" dur="1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1000"/>
                                            <p:tgtEl>
                                              <p:spTgt spid="9"/>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250" fill="hold"/>
                                            <p:tgtEl>
                                              <p:spTgt spid="12"/>
                                            </p:tgtEl>
                                            <p:attrNameLst>
                                              <p:attrName>ppt_x</p:attrName>
                                            </p:attrNameLst>
                                          </p:cBhvr>
                                          <p:tavLst>
                                            <p:tav tm="0">
                                              <p:val>
                                                <p:strVal val="0-#ppt_w/2"/>
                                              </p:val>
                                            </p:tav>
                                            <p:tav tm="100000">
                                              <p:val>
                                                <p:strVal val="#ppt_x"/>
                                              </p:val>
                                            </p:tav>
                                          </p:tavLst>
                                        </p:anim>
                                        <p:anim calcmode="lin" valueType="num">
                                          <p:cBhvr additive="base">
                                            <p:cTn id="23" dur="12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1250" fill="hold"/>
                                            <p:tgtEl>
                                              <p:spTgt spid="19"/>
                                            </p:tgtEl>
                                            <p:attrNameLst>
                                              <p:attrName>ppt_x</p:attrName>
                                            </p:attrNameLst>
                                          </p:cBhvr>
                                          <p:tavLst>
                                            <p:tav tm="0">
                                              <p:val>
                                                <p:strVal val="0-#ppt_w/2"/>
                                              </p:val>
                                            </p:tav>
                                            <p:tav tm="100000">
                                              <p:val>
                                                <p:strVal val="#ppt_x"/>
                                              </p:val>
                                            </p:tav>
                                          </p:tavLst>
                                        </p:anim>
                                        <p:anim calcmode="lin" valueType="num">
                                          <p:cBhvr additive="base">
                                            <p:cTn id="29" dur="125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1250" fill="hold"/>
                                            <p:tgtEl>
                                              <p:spTgt spid="26"/>
                                            </p:tgtEl>
                                            <p:attrNameLst>
                                              <p:attrName>ppt_x</p:attrName>
                                            </p:attrNameLst>
                                          </p:cBhvr>
                                          <p:tavLst>
                                            <p:tav tm="0">
                                              <p:val>
                                                <p:strVal val="0-#ppt_w/2"/>
                                              </p:val>
                                            </p:tav>
                                            <p:tav tm="100000">
                                              <p:val>
                                                <p:strVal val="#ppt_x"/>
                                              </p:val>
                                            </p:tav>
                                          </p:tavLst>
                                        </p:anim>
                                        <p:anim calcmode="lin" valueType="num">
                                          <p:cBhvr additive="base">
                                            <p:cTn id="35" dur="1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p:bldP spid="10"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66E2E5-E5D7-FFA3-4803-3029064BACB2}"/>
              </a:ext>
            </a:extLst>
          </p:cNvPr>
          <p:cNvSpPr/>
          <p:nvPr/>
        </p:nvSpPr>
        <p:spPr>
          <a:xfrm>
            <a:off x="-3080718" y="-212652"/>
            <a:ext cx="7308112" cy="7676707"/>
          </a:xfrm>
          <a:prstGeom prst="rect">
            <a:avLst/>
          </a:prstGeom>
          <a:solidFill>
            <a:schemeClr val="accent2">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13AFAA1-79C4-A7CE-7857-4EED93CD99DD}"/>
              </a:ext>
            </a:extLst>
          </p:cNvPr>
          <p:cNvSpPr/>
          <p:nvPr/>
        </p:nvSpPr>
        <p:spPr>
          <a:xfrm>
            <a:off x="4118344" y="-212652"/>
            <a:ext cx="8073656" cy="7676707"/>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CF82F5-58FA-1073-84CA-6069E7A07723}"/>
              </a:ext>
            </a:extLst>
          </p:cNvPr>
          <p:cNvPicPr>
            <a:picLocks noChangeAspect="1"/>
          </p:cNvPicPr>
          <p:nvPr/>
        </p:nvPicPr>
        <p:blipFill>
          <a:blip r:embed="rId2"/>
          <a:stretch>
            <a:fillRect/>
          </a:stretch>
        </p:blipFill>
        <p:spPr>
          <a:xfrm>
            <a:off x="4336444" y="101009"/>
            <a:ext cx="7637455" cy="6655981"/>
          </a:xfrm>
          <a:prstGeom prst="rect">
            <a:avLst/>
          </a:prstGeom>
        </p:spPr>
      </p:pic>
      <p:sp>
        <p:nvSpPr>
          <p:cNvPr id="7" name="Speech Bubble: Rectangle with Corners Rounded 6">
            <a:extLst>
              <a:ext uri="{FF2B5EF4-FFF2-40B4-BE49-F238E27FC236}">
                <a16:creationId xmlns:a16="http://schemas.microsoft.com/office/drawing/2014/main" id="{1AC9BACC-B491-5925-1E89-92A2B5B8937B}"/>
              </a:ext>
            </a:extLst>
          </p:cNvPr>
          <p:cNvSpPr/>
          <p:nvPr/>
        </p:nvSpPr>
        <p:spPr>
          <a:xfrm>
            <a:off x="218101" y="1536403"/>
            <a:ext cx="3104706" cy="3785191"/>
          </a:xfrm>
          <a:prstGeom prst="wedgeRoundRectCallout">
            <a:avLst>
              <a:gd name="adj1" fmla="val 77956"/>
              <a:gd name="adj2" fmla="val 550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C20031E5-4F05-13E4-8BFE-C345B9889286}"/>
              </a:ext>
            </a:extLst>
          </p:cNvPr>
          <p:cNvSpPr txBox="1"/>
          <p:nvPr/>
        </p:nvSpPr>
        <p:spPr>
          <a:xfrm>
            <a:off x="308611" y="1720838"/>
            <a:ext cx="2886606"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70C0"/>
                </a:solidFill>
                <a:latin typeface="Times New Roman" panose="02020603050405020304" pitchFamily="18" charset="0"/>
                <a:cs typeface="Times New Roman" panose="02020603050405020304" pitchFamily="18" charset="0"/>
              </a:rPr>
              <a:t>Em hãy xác định trên lược đồ địa điểm diễn ra cách mạng tư sản Anh?</a:t>
            </a:r>
            <a:endParaRPr kumimoji="0" lang="en-US" sz="36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8AD732FF-6879-9AF8-3FB9-DC4033B348AC}"/>
              </a:ext>
            </a:extLst>
          </p:cNvPr>
          <p:cNvSpPr/>
          <p:nvPr/>
        </p:nvSpPr>
        <p:spPr>
          <a:xfrm>
            <a:off x="-649356" y="-36150"/>
            <a:ext cx="4767699" cy="843468"/>
          </a:xfrm>
          <a:custGeom>
            <a:avLst/>
            <a:gdLst>
              <a:gd name="connsiteX0" fmla="*/ 368302 w 12542492"/>
              <a:gd name="connsiteY0" fmla="*/ 17460 h 823761"/>
              <a:gd name="connsiteX1" fmla="*/ 612426 w 12542492"/>
              <a:gd name="connsiteY1" fmla="*/ 17460 h 823761"/>
              <a:gd name="connsiteX2" fmla="*/ 575434 w 12542492"/>
              <a:gd name="connsiteY2" fmla="*/ 28943 h 823761"/>
              <a:gd name="connsiteX3" fmla="*/ 350492 w 12542492"/>
              <a:gd name="connsiteY3" fmla="*/ 368302 h 823761"/>
              <a:gd name="connsiteX4" fmla="*/ 350492 w 12542492"/>
              <a:gd name="connsiteY4" fmla="*/ 437999 h 823761"/>
              <a:gd name="connsiteX5" fmla="*/ 718794 w 12542492"/>
              <a:gd name="connsiteY5" fmla="*/ 806301 h 823761"/>
              <a:gd name="connsiteX6" fmla="*/ 11930066 w 12542492"/>
              <a:gd name="connsiteY6" fmla="*/ 806301 h 823761"/>
              <a:gd name="connsiteX7" fmla="*/ 11897924 w 12542492"/>
              <a:gd name="connsiteY7" fmla="*/ 816278 h 823761"/>
              <a:gd name="connsiteX8" fmla="*/ 11823698 w 12542492"/>
              <a:gd name="connsiteY8" fmla="*/ 823761 h 823761"/>
              <a:gd name="connsiteX9" fmla="*/ 368302 w 12542492"/>
              <a:gd name="connsiteY9" fmla="*/ 823761 h 823761"/>
              <a:gd name="connsiteX10" fmla="*/ 0 w 12542492"/>
              <a:gd name="connsiteY10" fmla="*/ 455459 h 823761"/>
              <a:gd name="connsiteX11" fmla="*/ 0 w 12542492"/>
              <a:gd name="connsiteY11" fmla="*/ 385762 h 823761"/>
              <a:gd name="connsiteX12" fmla="*/ 368302 w 12542492"/>
              <a:gd name="connsiteY12" fmla="*/ 17460 h 823761"/>
              <a:gd name="connsiteX13" fmla="*/ 718794 w 12542492"/>
              <a:gd name="connsiteY13" fmla="*/ 0 h 823761"/>
              <a:gd name="connsiteX14" fmla="*/ 12174190 w 12542492"/>
              <a:gd name="connsiteY14" fmla="*/ 0 h 823761"/>
              <a:gd name="connsiteX15" fmla="*/ 12542492 w 12542492"/>
              <a:gd name="connsiteY15" fmla="*/ 368302 h 823761"/>
              <a:gd name="connsiteX16" fmla="*/ 12542492 w 12542492"/>
              <a:gd name="connsiteY16" fmla="*/ 437999 h 823761"/>
              <a:gd name="connsiteX17" fmla="*/ 12174190 w 12542492"/>
              <a:gd name="connsiteY17" fmla="*/ 806301 h 823761"/>
              <a:gd name="connsiteX18" fmla="*/ 11930066 w 12542492"/>
              <a:gd name="connsiteY18" fmla="*/ 806301 h 823761"/>
              <a:gd name="connsiteX19" fmla="*/ 11967058 w 12542492"/>
              <a:gd name="connsiteY19" fmla="*/ 794818 h 823761"/>
              <a:gd name="connsiteX20" fmla="*/ 12192000 w 12542492"/>
              <a:gd name="connsiteY20" fmla="*/ 455459 h 823761"/>
              <a:gd name="connsiteX21" fmla="*/ 12192000 w 12542492"/>
              <a:gd name="connsiteY21" fmla="*/ 385762 h 823761"/>
              <a:gd name="connsiteX22" fmla="*/ 11823698 w 12542492"/>
              <a:gd name="connsiteY22" fmla="*/ 17460 h 823761"/>
              <a:gd name="connsiteX23" fmla="*/ 612426 w 12542492"/>
              <a:gd name="connsiteY23" fmla="*/ 17460 h 823761"/>
              <a:gd name="connsiteX24" fmla="*/ 644568 w 12542492"/>
              <a:gd name="connsiteY24" fmla="*/ 7483 h 823761"/>
              <a:gd name="connsiteX25" fmla="*/ 718794 w 12542492"/>
              <a:gd name="connsiteY25" fmla="*/ 0 h 82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542492" h="823761">
                <a:moveTo>
                  <a:pt x="368302" y="17460"/>
                </a:moveTo>
                <a:lnTo>
                  <a:pt x="612426" y="17460"/>
                </a:lnTo>
                <a:lnTo>
                  <a:pt x="575434" y="28943"/>
                </a:lnTo>
                <a:cubicBezTo>
                  <a:pt x="443245" y="84854"/>
                  <a:pt x="350492" y="215746"/>
                  <a:pt x="350492" y="368302"/>
                </a:cubicBezTo>
                <a:lnTo>
                  <a:pt x="350492" y="437999"/>
                </a:lnTo>
                <a:cubicBezTo>
                  <a:pt x="350492" y="641407"/>
                  <a:pt x="515386" y="806301"/>
                  <a:pt x="718794" y="806301"/>
                </a:cubicBezTo>
                <a:lnTo>
                  <a:pt x="11930066" y="806301"/>
                </a:lnTo>
                <a:lnTo>
                  <a:pt x="11897924" y="816278"/>
                </a:lnTo>
                <a:cubicBezTo>
                  <a:pt x="11873948" y="821185"/>
                  <a:pt x="11849124" y="823761"/>
                  <a:pt x="11823698" y="823761"/>
                </a:cubicBezTo>
                <a:lnTo>
                  <a:pt x="368302" y="823761"/>
                </a:lnTo>
                <a:cubicBezTo>
                  <a:pt x="164894" y="823761"/>
                  <a:pt x="0" y="658867"/>
                  <a:pt x="0" y="455459"/>
                </a:cubicBezTo>
                <a:lnTo>
                  <a:pt x="0" y="385762"/>
                </a:lnTo>
                <a:cubicBezTo>
                  <a:pt x="0" y="182354"/>
                  <a:pt x="164894" y="17460"/>
                  <a:pt x="368302" y="17460"/>
                </a:cubicBezTo>
                <a:close/>
                <a:moveTo>
                  <a:pt x="718794" y="0"/>
                </a:moveTo>
                <a:lnTo>
                  <a:pt x="12174190" y="0"/>
                </a:lnTo>
                <a:cubicBezTo>
                  <a:pt x="12377598" y="0"/>
                  <a:pt x="12542492" y="164894"/>
                  <a:pt x="12542492" y="368302"/>
                </a:cubicBezTo>
                <a:lnTo>
                  <a:pt x="12542492" y="437999"/>
                </a:lnTo>
                <a:cubicBezTo>
                  <a:pt x="12542492" y="641407"/>
                  <a:pt x="12377598" y="806301"/>
                  <a:pt x="12174190" y="806301"/>
                </a:cubicBezTo>
                <a:lnTo>
                  <a:pt x="11930066" y="806301"/>
                </a:lnTo>
                <a:lnTo>
                  <a:pt x="11967058" y="794818"/>
                </a:lnTo>
                <a:cubicBezTo>
                  <a:pt x="12099247" y="738907"/>
                  <a:pt x="12192000" y="608015"/>
                  <a:pt x="12192000" y="455459"/>
                </a:cubicBezTo>
                <a:lnTo>
                  <a:pt x="12192000" y="385762"/>
                </a:lnTo>
                <a:cubicBezTo>
                  <a:pt x="12192000" y="182354"/>
                  <a:pt x="12027106" y="17460"/>
                  <a:pt x="11823698" y="17460"/>
                </a:cubicBezTo>
                <a:lnTo>
                  <a:pt x="612426" y="17460"/>
                </a:lnTo>
                <a:lnTo>
                  <a:pt x="644568" y="7483"/>
                </a:lnTo>
                <a:cubicBezTo>
                  <a:pt x="668544" y="2576"/>
                  <a:pt x="693368" y="0"/>
                  <a:pt x="718794" y="0"/>
                </a:cubicBezTo>
                <a:close/>
              </a:path>
            </a:pathLst>
          </a:custGeom>
          <a:solidFill>
            <a:srgbClr val="5EB2FC"/>
          </a:solidFill>
          <a:ln w="25400" cap="flat" cmpd="sng" algn="ctr">
            <a:noFill/>
            <a:prstDash val="solid"/>
          </a:ln>
          <a:effectLst/>
        </p:spPr>
        <p:txBody>
          <a:bodyPr wrap="squar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1. Cách mạng tư sản Anh</a:t>
            </a: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47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A1D2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BA233C-8DAB-4081-A757-D3621D236702}"/>
              </a:ext>
            </a:extLst>
          </p:cNvPr>
          <p:cNvGrpSpPr/>
          <p:nvPr/>
        </p:nvGrpSpPr>
        <p:grpSpPr>
          <a:xfrm>
            <a:off x="820599" y="914400"/>
            <a:ext cx="10550802" cy="4443962"/>
            <a:chOff x="540074" y="1524292"/>
            <a:chExt cx="5680841" cy="2392751"/>
          </a:xfrm>
          <a:solidFill>
            <a:srgbClr val="F1F1F1"/>
          </a:solidFill>
        </p:grpSpPr>
        <p:sp>
          <p:nvSpPr>
            <p:cNvPr id="5" name="Shape">
              <a:extLst>
                <a:ext uri="{FF2B5EF4-FFF2-40B4-BE49-F238E27FC236}">
                  <a16:creationId xmlns:a16="http://schemas.microsoft.com/office/drawing/2014/main" id="{E25B448D-889B-47D5-AE4B-135C1A4EE8A0}"/>
                </a:ext>
              </a:extLst>
            </p:cNvPr>
            <p:cNvSpPr/>
            <p:nvPr/>
          </p:nvSpPr>
          <p:spPr>
            <a:xfrm>
              <a:off x="3498198" y="3210430"/>
              <a:ext cx="136386" cy="120590"/>
            </a:xfrm>
            <a:custGeom>
              <a:avLst/>
              <a:gdLst/>
              <a:ahLst/>
              <a:cxnLst>
                <a:cxn ang="0">
                  <a:pos x="wd2" y="hd2"/>
                </a:cxn>
                <a:cxn ang="5400000">
                  <a:pos x="wd2" y="hd2"/>
                </a:cxn>
                <a:cxn ang="10800000">
                  <a:pos x="wd2" y="hd2"/>
                </a:cxn>
                <a:cxn ang="16200000">
                  <a:pos x="wd2" y="hd2"/>
                </a:cxn>
              </a:cxnLst>
              <a:rect l="0" t="0" r="r" b="b"/>
              <a:pathLst>
                <a:path w="20731" h="21600" extrusionOk="0">
                  <a:moveTo>
                    <a:pt x="20731" y="7560"/>
                  </a:moveTo>
                  <a:cubicBezTo>
                    <a:pt x="20731" y="6480"/>
                    <a:pt x="19702" y="4320"/>
                    <a:pt x="20731" y="3240"/>
                  </a:cubicBezTo>
                  <a:cubicBezTo>
                    <a:pt x="19702" y="3240"/>
                    <a:pt x="19702" y="2160"/>
                    <a:pt x="18674" y="2160"/>
                  </a:cubicBezTo>
                  <a:cubicBezTo>
                    <a:pt x="17645" y="2160"/>
                    <a:pt x="17645" y="2160"/>
                    <a:pt x="16617" y="1080"/>
                  </a:cubicBezTo>
                  <a:cubicBezTo>
                    <a:pt x="15588" y="1080"/>
                    <a:pt x="15588" y="1080"/>
                    <a:pt x="14560" y="1080"/>
                  </a:cubicBezTo>
                  <a:cubicBezTo>
                    <a:pt x="13531" y="1080"/>
                    <a:pt x="13531" y="1080"/>
                    <a:pt x="13531" y="0"/>
                  </a:cubicBezTo>
                  <a:cubicBezTo>
                    <a:pt x="12502" y="0"/>
                    <a:pt x="11474" y="0"/>
                    <a:pt x="11474" y="0"/>
                  </a:cubicBezTo>
                  <a:cubicBezTo>
                    <a:pt x="9417" y="1080"/>
                    <a:pt x="10445" y="1080"/>
                    <a:pt x="9417" y="2160"/>
                  </a:cubicBezTo>
                  <a:cubicBezTo>
                    <a:pt x="9417" y="3240"/>
                    <a:pt x="8388" y="3240"/>
                    <a:pt x="7360" y="4320"/>
                  </a:cubicBezTo>
                  <a:cubicBezTo>
                    <a:pt x="6331" y="4320"/>
                    <a:pt x="6331" y="5400"/>
                    <a:pt x="5302" y="6480"/>
                  </a:cubicBezTo>
                  <a:cubicBezTo>
                    <a:pt x="4274" y="7560"/>
                    <a:pt x="2217" y="6480"/>
                    <a:pt x="1188" y="6480"/>
                  </a:cubicBezTo>
                  <a:cubicBezTo>
                    <a:pt x="-869" y="6480"/>
                    <a:pt x="160" y="7560"/>
                    <a:pt x="1188" y="8640"/>
                  </a:cubicBezTo>
                  <a:cubicBezTo>
                    <a:pt x="1188" y="9720"/>
                    <a:pt x="1188" y="9720"/>
                    <a:pt x="2217" y="10800"/>
                  </a:cubicBezTo>
                  <a:cubicBezTo>
                    <a:pt x="2217" y="12960"/>
                    <a:pt x="3245" y="12960"/>
                    <a:pt x="4274" y="14040"/>
                  </a:cubicBezTo>
                  <a:cubicBezTo>
                    <a:pt x="5302" y="14040"/>
                    <a:pt x="5302" y="14040"/>
                    <a:pt x="5302" y="14040"/>
                  </a:cubicBezTo>
                  <a:cubicBezTo>
                    <a:pt x="5302" y="14040"/>
                    <a:pt x="5302" y="15120"/>
                    <a:pt x="5302" y="15120"/>
                  </a:cubicBezTo>
                  <a:cubicBezTo>
                    <a:pt x="5302" y="15120"/>
                    <a:pt x="6331" y="15120"/>
                    <a:pt x="6331" y="15120"/>
                  </a:cubicBezTo>
                  <a:cubicBezTo>
                    <a:pt x="6331" y="15120"/>
                    <a:pt x="6331" y="16200"/>
                    <a:pt x="6331" y="17280"/>
                  </a:cubicBezTo>
                  <a:cubicBezTo>
                    <a:pt x="7360" y="18360"/>
                    <a:pt x="7360" y="18360"/>
                    <a:pt x="9417" y="19440"/>
                  </a:cubicBezTo>
                  <a:cubicBezTo>
                    <a:pt x="9417" y="19440"/>
                    <a:pt x="9417" y="19440"/>
                    <a:pt x="10445" y="20520"/>
                  </a:cubicBezTo>
                  <a:cubicBezTo>
                    <a:pt x="11474" y="20520"/>
                    <a:pt x="12502" y="20520"/>
                    <a:pt x="13531" y="20520"/>
                  </a:cubicBezTo>
                  <a:cubicBezTo>
                    <a:pt x="13531" y="20520"/>
                    <a:pt x="15588" y="21600"/>
                    <a:pt x="15588" y="21600"/>
                  </a:cubicBezTo>
                  <a:cubicBezTo>
                    <a:pt x="16617" y="20520"/>
                    <a:pt x="17645" y="19440"/>
                    <a:pt x="18674" y="18360"/>
                  </a:cubicBezTo>
                  <a:cubicBezTo>
                    <a:pt x="18674" y="17280"/>
                    <a:pt x="18674" y="17280"/>
                    <a:pt x="18674" y="16200"/>
                  </a:cubicBezTo>
                  <a:cubicBezTo>
                    <a:pt x="19702" y="15120"/>
                    <a:pt x="20731" y="14040"/>
                    <a:pt x="20731" y="12960"/>
                  </a:cubicBezTo>
                  <a:cubicBezTo>
                    <a:pt x="20731" y="12960"/>
                    <a:pt x="19702" y="11880"/>
                    <a:pt x="19702" y="11880"/>
                  </a:cubicBezTo>
                  <a:cubicBezTo>
                    <a:pt x="19702" y="10800"/>
                    <a:pt x="19702" y="10800"/>
                    <a:pt x="19702" y="10800"/>
                  </a:cubicBezTo>
                  <a:cubicBezTo>
                    <a:pt x="19702" y="10800"/>
                    <a:pt x="19702" y="10800"/>
                    <a:pt x="19702" y="10800"/>
                  </a:cubicBezTo>
                  <a:cubicBezTo>
                    <a:pt x="19702" y="9720"/>
                    <a:pt x="20731" y="8640"/>
                    <a:pt x="20731" y="75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 name="Shape">
              <a:extLst>
                <a:ext uri="{FF2B5EF4-FFF2-40B4-BE49-F238E27FC236}">
                  <a16:creationId xmlns:a16="http://schemas.microsoft.com/office/drawing/2014/main" id="{AAD26931-219D-4C4A-88AA-762D0D265306}"/>
                </a:ext>
              </a:extLst>
            </p:cNvPr>
            <p:cNvSpPr/>
            <p:nvPr/>
          </p:nvSpPr>
          <p:spPr>
            <a:xfrm>
              <a:off x="3445109" y="3070800"/>
              <a:ext cx="202502" cy="181942"/>
            </a:xfrm>
            <a:custGeom>
              <a:avLst/>
              <a:gdLst/>
              <a:ahLst/>
              <a:cxnLst>
                <a:cxn ang="0">
                  <a:pos x="wd2" y="hd2"/>
                </a:cxn>
                <a:cxn ang="5400000">
                  <a:pos x="wd2" y="hd2"/>
                </a:cxn>
                <a:cxn ang="10800000">
                  <a:pos x="wd2" y="hd2"/>
                </a:cxn>
                <a:cxn ang="16200000">
                  <a:pos x="wd2" y="hd2"/>
                </a:cxn>
              </a:cxnLst>
              <a:rect l="0" t="0" r="r" b="b"/>
              <a:pathLst>
                <a:path w="21600" h="21600" extrusionOk="0">
                  <a:moveTo>
                    <a:pt x="20880" y="5760"/>
                  </a:moveTo>
                  <a:cubicBezTo>
                    <a:pt x="21600" y="5760"/>
                    <a:pt x="21600" y="5040"/>
                    <a:pt x="21600" y="4320"/>
                  </a:cubicBezTo>
                  <a:cubicBezTo>
                    <a:pt x="21600" y="4320"/>
                    <a:pt x="20880" y="4320"/>
                    <a:pt x="20880" y="4320"/>
                  </a:cubicBezTo>
                  <a:cubicBezTo>
                    <a:pt x="20880" y="4320"/>
                    <a:pt x="20880" y="4320"/>
                    <a:pt x="20880" y="3600"/>
                  </a:cubicBezTo>
                  <a:cubicBezTo>
                    <a:pt x="20880" y="3600"/>
                    <a:pt x="20880" y="3600"/>
                    <a:pt x="20880" y="3600"/>
                  </a:cubicBezTo>
                  <a:cubicBezTo>
                    <a:pt x="20880" y="2880"/>
                    <a:pt x="20880" y="3600"/>
                    <a:pt x="20160" y="3600"/>
                  </a:cubicBezTo>
                  <a:cubicBezTo>
                    <a:pt x="20160" y="3600"/>
                    <a:pt x="20160" y="2880"/>
                    <a:pt x="20160" y="2880"/>
                  </a:cubicBezTo>
                  <a:cubicBezTo>
                    <a:pt x="20160" y="2160"/>
                    <a:pt x="19440" y="2160"/>
                    <a:pt x="18720" y="2160"/>
                  </a:cubicBezTo>
                  <a:cubicBezTo>
                    <a:pt x="18720" y="2160"/>
                    <a:pt x="18000" y="2160"/>
                    <a:pt x="18000" y="1440"/>
                  </a:cubicBezTo>
                  <a:cubicBezTo>
                    <a:pt x="18000" y="1440"/>
                    <a:pt x="18000" y="1440"/>
                    <a:pt x="17280" y="1440"/>
                  </a:cubicBezTo>
                  <a:cubicBezTo>
                    <a:pt x="17280" y="720"/>
                    <a:pt x="17280" y="1440"/>
                    <a:pt x="16560" y="720"/>
                  </a:cubicBezTo>
                  <a:cubicBezTo>
                    <a:pt x="16560" y="720"/>
                    <a:pt x="16560" y="720"/>
                    <a:pt x="16560" y="0"/>
                  </a:cubicBezTo>
                  <a:cubicBezTo>
                    <a:pt x="15840" y="0"/>
                    <a:pt x="15120" y="720"/>
                    <a:pt x="15120" y="720"/>
                  </a:cubicBezTo>
                  <a:cubicBezTo>
                    <a:pt x="14400" y="720"/>
                    <a:pt x="13680" y="720"/>
                    <a:pt x="12960" y="720"/>
                  </a:cubicBezTo>
                  <a:cubicBezTo>
                    <a:pt x="12960" y="1440"/>
                    <a:pt x="12960" y="1440"/>
                    <a:pt x="12240" y="2160"/>
                  </a:cubicBezTo>
                  <a:cubicBezTo>
                    <a:pt x="12240" y="2880"/>
                    <a:pt x="12240" y="2160"/>
                    <a:pt x="12240" y="2880"/>
                  </a:cubicBezTo>
                  <a:cubicBezTo>
                    <a:pt x="12240" y="4320"/>
                    <a:pt x="12240" y="5040"/>
                    <a:pt x="12240" y="6480"/>
                  </a:cubicBezTo>
                  <a:cubicBezTo>
                    <a:pt x="11520" y="7920"/>
                    <a:pt x="12240" y="8640"/>
                    <a:pt x="12960" y="9360"/>
                  </a:cubicBezTo>
                  <a:cubicBezTo>
                    <a:pt x="13680" y="10080"/>
                    <a:pt x="13680" y="8640"/>
                    <a:pt x="14400" y="8640"/>
                  </a:cubicBezTo>
                  <a:cubicBezTo>
                    <a:pt x="14400" y="9360"/>
                    <a:pt x="14400" y="10800"/>
                    <a:pt x="14400" y="11520"/>
                  </a:cubicBezTo>
                  <a:cubicBezTo>
                    <a:pt x="14400" y="11520"/>
                    <a:pt x="14400" y="11520"/>
                    <a:pt x="13680" y="10800"/>
                  </a:cubicBezTo>
                  <a:cubicBezTo>
                    <a:pt x="13680" y="10800"/>
                    <a:pt x="13680" y="11520"/>
                    <a:pt x="12960" y="11520"/>
                  </a:cubicBezTo>
                  <a:cubicBezTo>
                    <a:pt x="12960" y="11520"/>
                    <a:pt x="12960" y="10800"/>
                    <a:pt x="12240" y="10800"/>
                  </a:cubicBezTo>
                  <a:cubicBezTo>
                    <a:pt x="12240" y="10080"/>
                    <a:pt x="11520" y="9360"/>
                    <a:pt x="11520" y="9360"/>
                  </a:cubicBezTo>
                  <a:cubicBezTo>
                    <a:pt x="10080" y="8640"/>
                    <a:pt x="10080" y="8640"/>
                    <a:pt x="10080" y="7920"/>
                  </a:cubicBezTo>
                  <a:cubicBezTo>
                    <a:pt x="10080" y="8640"/>
                    <a:pt x="9360" y="7200"/>
                    <a:pt x="9360" y="7200"/>
                  </a:cubicBezTo>
                  <a:cubicBezTo>
                    <a:pt x="9360" y="7200"/>
                    <a:pt x="9360" y="7920"/>
                    <a:pt x="9360" y="7920"/>
                  </a:cubicBezTo>
                  <a:cubicBezTo>
                    <a:pt x="8640" y="8640"/>
                    <a:pt x="7200" y="7920"/>
                    <a:pt x="6480" y="7920"/>
                  </a:cubicBezTo>
                  <a:cubicBezTo>
                    <a:pt x="6480" y="7920"/>
                    <a:pt x="6480" y="7920"/>
                    <a:pt x="5760" y="7920"/>
                  </a:cubicBezTo>
                  <a:cubicBezTo>
                    <a:pt x="5760" y="7200"/>
                    <a:pt x="5760" y="6480"/>
                    <a:pt x="5760" y="6480"/>
                  </a:cubicBezTo>
                  <a:cubicBezTo>
                    <a:pt x="5760" y="6480"/>
                    <a:pt x="4320" y="7920"/>
                    <a:pt x="4320" y="7200"/>
                  </a:cubicBezTo>
                  <a:cubicBezTo>
                    <a:pt x="4320" y="7200"/>
                    <a:pt x="4320" y="6480"/>
                    <a:pt x="4320" y="6480"/>
                  </a:cubicBezTo>
                  <a:cubicBezTo>
                    <a:pt x="4320" y="6480"/>
                    <a:pt x="3600" y="5760"/>
                    <a:pt x="3600" y="5760"/>
                  </a:cubicBezTo>
                  <a:cubicBezTo>
                    <a:pt x="3600" y="7200"/>
                    <a:pt x="3600" y="7920"/>
                    <a:pt x="3600" y="8640"/>
                  </a:cubicBezTo>
                  <a:cubicBezTo>
                    <a:pt x="3600" y="9360"/>
                    <a:pt x="2880" y="10080"/>
                    <a:pt x="3600" y="10800"/>
                  </a:cubicBezTo>
                  <a:cubicBezTo>
                    <a:pt x="2160" y="10800"/>
                    <a:pt x="720" y="10800"/>
                    <a:pt x="0" y="10800"/>
                  </a:cubicBezTo>
                  <a:cubicBezTo>
                    <a:pt x="0" y="12960"/>
                    <a:pt x="0" y="14400"/>
                    <a:pt x="0" y="16560"/>
                  </a:cubicBezTo>
                  <a:cubicBezTo>
                    <a:pt x="0" y="17280"/>
                    <a:pt x="0" y="18000"/>
                    <a:pt x="0" y="18720"/>
                  </a:cubicBezTo>
                  <a:cubicBezTo>
                    <a:pt x="720" y="18720"/>
                    <a:pt x="1440" y="20160"/>
                    <a:pt x="2160" y="20880"/>
                  </a:cubicBezTo>
                  <a:cubicBezTo>
                    <a:pt x="2880" y="20880"/>
                    <a:pt x="4320" y="20160"/>
                    <a:pt x="5040" y="20160"/>
                  </a:cubicBezTo>
                  <a:cubicBezTo>
                    <a:pt x="5760" y="20160"/>
                    <a:pt x="5760" y="20880"/>
                    <a:pt x="5760" y="20880"/>
                  </a:cubicBezTo>
                  <a:cubicBezTo>
                    <a:pt x="6480" y="20880"/>
                    <a:pt x="6480" y="20880"/>
                    <a:pt x="7200" y="20880"/>
                  </a:cubicBezTo>
                  <a:cubicBezTo>
                    <a:pt x="7200" y="21600"/>
                    <a:pt x="7920" y="20880"/>
                    <a:pt x="7920" y="21600"/>
                  </a:cubicBezTo>
                  <a:cubicBezTo>
                    <a:pt x="8640" y="21600"/>
                    <a:pt x="8640" y="21600"/>
                    <a:pt x="9360" y="20880"/>
                  </a:cubicBezTo>
                  <a:cubicBezTo>
                    <a:pt x="9360" y="20880"/>
                    <a:pt x="10080" y="19440"/>
                    <a:pt x="10800" y="19440"/>
                  </a:cubicBezTo>
                  <a:cubicBezTo>
                    <a:pt x="10800" y="18720"/>
                    <a:pt x="12240" y="18720"/>
                    <a:pt x="12240" y="18000"/>
                  </a:cubicBezTo>
                  <a:cubicBezTo>
                    <a:pt x="12240" y="18000"/>
                    <a:pt x="12240" y="17280"/>
                    <a:pt x="12240" y="17280"/>
                  </a:cubicBezTo>
                  <a:cubicBezTo>
                    <a:pt x="12960" y="16560"/>
                    <a:pt x="14400" y="16560"/>
                    <a:pt x="15120" y="16560"/>
                  </a:cubicBezTo>
                  <a:cubicBezTo>
                    <a:pt x="15120" y="15840"/>
                    <a:pt x="15120" y="15120"/>
                    <a:pt x="15120" y="15120"/>
                  </a:cubicBezTo>
                  <a:cubicBezTo>
                    <a:pt x="15120" y="14400"/>
                    <a:pt x="16560" y="14400"/>
                    <a:pt x="16560" y="14400"/>
                  </a:cubicBezTo>
                  <a:cubicBezTo>
                    <a:pt x="18000" y="13680"/>
                    <a:pt x="19440" y="12960"/>
                    <a:pt x="20880" y="12960"/>
                  </a:cubicBezTo>
                  <a:cubicBezTo>
                    <a:pt x="20880" y="12960"/>
                    <a:pt x="20880" y="12960"/>
                    <a:pt x="20880" y="12240"/>
                  </a:cubicBezTo>
                  <a:cubicBezTo>
                    <a:pt x="20160" y="12960"/>
                    <a:pt x="20160" y="12240"/>
                    <a:pt x="20160" y="12240"/>
                  </a:cubicBezTo>
                  <a:cubicBezTo>
                    <a:pt x="20160" y="11520"/>
                    <a:pt x="20160" y="12240"/>
                    <a:pt x="20160" y="11520"/>
                  </a:cubicBezTo>
                  <a:cubicBezTo>
                    <a:pt x="20160" y="10800"/>
                    <a:pt x="20160" y="10080"/>
                    <a:pt x="20160" y="10080"/>
                  </a:cubicBezTo>
                  <a:cubicBezTo>
                    <a:pt x="20880" y="9360"/>
                    <a:pt x="20880" y="9360"/>
                    <a:pt x="21600" y="9360"/>
                  </a:cubicBezTo>
                  <a:cubicBezTo>
                    <a:pt x="20880" y="9360"/>
                    <a:pt x="20880" y="7920"/>
                    <a:pt x="20880" y="7920"/>
                  </a:cubicBezTo>
                  <a:cubicBezTo>
                    <a:pt x="20880" y="7200"/>
                    <a:pt x="20880" y="7200"/>
                    <a:pt x="20880" y="6480"/>
                  </a:cubicBezTo>
                  <a:cubicBezTo>
                    <a:pt x="20880" y="6480"/>
                    <a:pt x="20880" y="6480"/>
                    <a:pt x="20880" y="57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 name="Shape">
              <a:extLst>
                <a:ext uri="{FF2B5EF4-FFF2-40B4-BE49-F238E27FC236}">
                  <a16:creationId xmlns:a16="http://schemas.microsoft.com/office/drawing/2014/main" id="{D4B1091C-BDD8-44B6-AEF6-BD6C3A3DA4E0}"/>
                </a:ext>
              </a:extLst>
            </p:cNvPr>
            <p:cNvSpPr/>
            <p:nvPr/>
          </p:nvSpPr>
          <p:spPr>
            <a:xfrm>
              <a:off x="3803927" y="2585436"/>
              <a:ext cx="184552" cy="110903"/>
            </a:xfrm>
            <a:custGeom>
              <a:avLst/>
              <a:gdLst/>
              <a:ahLst/>
              <a:cxnLst>
                <a:cxn ang="0">
                  <a:pos x="wd2" y="hd2"/>
                </a:cxn>
                <a:cxn ang="5400000">
                  <a:pos x="wd2" y="hd2"/>
                </a:cxn>
                <a:cxn ang="10800000">
                  <a:pos x="wd2" y="hd2"/>
                </a:cxn>
                <a:cxn ang="16200000">
                  <a:pos x="wd2" y="hd2"/>
                </a:cxn>
              </a:cxnLst>
              <a:rect l="0" t="0" r="r" b="b"/>
              <a:pathLst>
                <a:path w="21039" h="20968" extrusionOk="0">
                  <a:moveTo>
                    <a:pt x="20829" y="7326"/>
                  </a:moveTo>
                  <a:cubicBezTo>
                    <a:pt x="20057" y="5052"/>
                    <a:pt x="20057" y="3915"/>
                    <a:pt x="19286" y="2779"/>
                  </a:cubicBezTo>
                  <a:cubicBezTo>
                    <a:pt x="19286" y="2779"/>
                    <a:pt x="19286" y="505"/>
                    <a:pt x="18514" y="505"/>
                  </a:cubicBezTo>
                  <a:cubicBezTo>
                    <a:pt x="18514" y="-632"/>
                    <a:pt x="18514" y="505"/>
                    <a:pt x="17743" y="505"/>
                  </a:cubicBezTo>
                  <a:cubicBezTo>
                    <a:pt x="16200" y="505"/>
                    <a:pt x="14657" y="1642"/>
                    <a:pt x="13886" y="1642"/>
                  </a:cubicBezTo>
                  <a:cubicBezTo>
                    <a:pt x="13114" y="1642"/>
                    <a:pt x="11571" y="1642"/>
                    <a:pt x="10800" y="2779"/>
                  </a:cubicBezTo>
                  <a:cubicBezTo>
                    <a:pt x="10029" y="3915"/>
                    <a:pt x="10029" y="7326"/>
                    <a:pt x="9257" y="7326"/>
                  </a:cubicBezTo>
                  <a:cubicBezTo>
                    <a:pt x="8486" y="6189"/>
                    <a:pt x="8486" y="6189"/>
                    <a:pt x="7714" y="6189"/>
                  </a:cubicBezTo>
                  <a:cubicBezTo>
                    <a:pt x="6943" y="5052"/>
                    <a:pt x="6171" y="6189"/>
                    <a:pt x="5400" y="5052"/>
                  </a:cubicBezTo>
                  <a:cubicBezTo>
                    <a:pt x="4629" y="5052"/>
                    <a:pt x="3857" y="5052"/>
                    <a:pt x="3086" y="5052"/>
                  </a:cubicBezTo>
                  <a:cubicBezTo>
                    <a:pt x="2314" y="5052"/>
                    <a:pt x="1543" y="5052"/>
                    <a:pt x="1543" y="5052"/>
                  </a:cubicBezTo>
                  <a:cubicBezTo>
                    <a:pt x="771" y="6189"/>
                    <a:pt x="1543" y="7326"/>
                    <a:pt x="771" y="8463"/>
                  </a:cubicBezTo>
                  <a:cubicBezTo>
                    <a:pt x="771" y="8463"/>
                    <a:pt x="771" y="8463"/>
                    <a:pt x="771" y="8463"/>
                  </a:cubicBezTo>
                  <a:cubicBezTo>
                    <a:pt x="0" y="9600"/>
                    <a:pt x="771" y="9600"/>
                    <a:pt x="771" y="10736"/>
                  </a:cubicBezTo>
                  <a:cubicBezTo>
                    <a:pt x="771" y="10736"/>
                    <a:pt x="771" y="11873"/>
                    <a:pt x="771" y="13010"/>
                  </a:cubicBezTo>
                  <a:cubicBezTo>
                    <a:pt x="771" y="13010"/>
                    <a:pt x="0" y="11873"/>
                    <a:pt x="0" y="11873"/>
                  </a:cubicBezTo>
                  <a:cubicBezTo>
                    <a:pt x="0" y="13010"/>
                    <a:pt x="771" y="14147"/>
                    <a:pt x="771" y="14147"/>
                  </a:cubicBezTo>
                  <a:cubicBezTo>
                    <a:pt x="771" y="15284"/>
                    <a:pt x="771" y="15284"/>
                    <a:pt x="1543" y="16421"/>
                  </a:cubicBezTo>
                  <a:cubicBezTo>
                    <a:pt x="1543" y="16421"/>
                    <a:pt x="1543" y="17557"/>
                    <a:pt x="1543" y="17557"/>
                  </a:cubicBezTo>
                  <a:cubicBezTo>
                    <a:pt x="1543" y="17557"/>
                    <a:pt x="1543" y="18694"/>
                    <a:pt x="1543" y="18694"/>
                  </a:cubicBezTo>
                  <a:cubicBezTo>
                    <a:pt x="1543" y="19831"/>
                    <a:pt x="2314" y="19831"/>
                    <a:pt x="2314" y="20968"/>
                  </a:cubicBezTo>
                  <a:cubicBezTo>
                    <a:pt x="2314" y="20968"/>
                    <a:pt x="2314" y="20968"/>
                    <a:pt x="3086" y="20968"/>
                  </a:cubicBezTo>
                  <a:cubicBezTo>
                    <a:pt x="3857" y="20968"/>
                    <a:pt x="3857" y="20968"/>
                    <a:pt x="4629" y="20968"/>
                  </a:cubicBezTo>
                  <a:cubicBezTo>
                    <a:pt x="4629" y="20968"/>
                    <a:pt x="5400" y="20968"/>
                    <a:pt x="6171" y="19831"/>
                  </a:cubicBezTo>
                  <a:cubicBezTo>
                    <a:pt x="6171" y="18694"/>
                    <a:pt x="6943" y="18694"/>
                    <a:pt x="7714" y="18694"/>
                  </a:cubicBezTo>
                  <a:cubicBezTo>
                    <a:pt x="8486" y="18694"/>
                    <a:pt x="9257" y="18694"/>
                    <a:pt x="10029" y="17557"/>
                  </a:cubicBezTo>
                  <a:cubicBezTo>
                    <a:pt x="10029" y="17557"/>
                    <a:pt x="10800" y="16421"/>
                    <a:pt x="10800" y="16421"/>
                  </a:cubicBezTo>
                  <a:cubicBezTo>
                    <a:pt x="11571" y="16421"/>
                    <a:pt x="11571" y="16421"/>
                    <a:pt x="12343" y="16421"/>
                  </a:cubicBezTo>
                  <a:cubicBezTo>
                    <a:pt x="12343" y="16421"/>
                    <a:pt x="13114" y="15284"/>
                    <a:pt x="13114" y="15284"/>
                  </a:cubicBezTo>
                  <a:cubicBezTo>
                    <a:pt x="14657" y="13010"/>
                    <a:pt x="16971" y="13010"/>
                    <a:pt x="18514" y="11873"/>
                  </a:cubicBezTo>
                  <a:cubicBezTo>
                    <a:pt x="18514" y="11873"/>
                    <a:pt x="19286" y="11873"/>
                    <a:pt x="19286" y="10736"/>
                  </a:cubicBezTo>
                  <a:cubicBezTo>
                    <a:pt x="19286" y="10736"/>
                    <a:pt x="19286" y="9600"/>
                    <a:pt x="19286" y="9600"/>
                  </a:cubicBezTo>
                  <a:cubicBezTo>
                    <a:pt x="20057" y="8463"/>
                    <a:pt x="21600" y="8463"/>
                    <a:pt x="20829" y="73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 name="Shape">
              <a:extLst>
                <a:ext uri="{FF2B5EF4-FFF2-40B4-BE49-F238E27FC236}">
                  <a16:creationId xmlns:a16="http://schemas.microsoft.com/office/drawing/2014/main" id="{B3E623D6-FCA2-4422-9F5F-E6488D65F1B9}"/>
                </a:ext>
              </a:extLst>
            </p:cNvPr>
            <p:cNvSpPr/>
            <p:nvPr/>
          </p:nvSpPr>
          <p:spPr>
            <a:xfrm>
              <a:off x="2757302" y="2430829"/>
              <a:ext cx="152542" cy="120590"/>
            </a:xfrm>
            <a:custGeom>
              <a:avLst/>
              <a:gdLst/>
              <a:ahLst/>
              <a:cxnLst>
                <a:cxn ang="0">
                  <a:pos x="wd2" y="hd2"/>
                </a:cxn>
                <a:cxn ang="5400000">
                  <a:pos x="wd2" y="hd2"/>
                </a:cxn>
                <a:cxn ang="10800000">
                  <a:pos x="wd2" y="hd2"/>
                </a:cxn>
                <a:cxn ang="16200000">
                  <a:pos x="wd2" y="hd2"/>
                </a:cxn>
              </a:cxnLst>
              <a:rect l="0" t="0" r="r" b="b"/>
              <a:pathLst>
                <a:path w="21078" h="21600" extrusionOk="0">
                  <a:moveTo>
                    <a:pt x="21078" y="0"/>
                  </a:moveTo>
                  <a:cubicBezTo>
                    <a:pt x="21078" y="0"/>
                    <a:pt x="21078" y="1080"/>
                    <a:pt x="21078" y="1080"/>
                  </a:cubicBezTo>
                  <a:cubicBezTo>
                    <a:pt x="20139" y="2160"/>
                    <a:pt x="19200" y="1080"/>
                    <a:pt x="19200" y="1080"/>
                  </a:cubicBezTo>
                  <a:cubicBezTo>
                    <a:pt x="18261" y="2160"/>
                    <a:pt x="18261" y="2160"/>
                    <a:pt x="18261" y="2160"/>
                  </a:cubicBezTo>
                  <a:cubicBezTo>
                    <a:pt x="17321" y="2160"/>
                    <a:pt x="17321" y="2160"/>
                    <a:pt x="16382" y="2160"/>
                  </a:cubicBezTo>
                  <a:cubicBezTo>
                    <a:pt x="16382" y="2160"/>
                    <a:pt x="15443" y="2160"/>
                    <a:pt x="15443" y="2160"/>
                  </a:cubicBezTo>
                  <a:cubicBezTo>
                    <a:pt x="15443" y="2160"/>
                    <a:pt x="14504" y="2160"/>
                    <a:pt x="14504" y="2160"/>
                  </a:cubicBezTo>
                  <a:cubicBezTo>
                    <a:pt x="14504" y="2160"/>
                    <a:pt x="14504" y="2160"/>
                    <a:pt x="14504" y="2160"/>
                  </a:cubicBezTo>
                  <a:cubicBezTo>
                    <a:pt x="14504" y="3240"/>
                    <a:pt x="14504" y="4320"/>
                    <a:pt x="13565" y="4320"/>
                  </a:cubicBezTo>
                  <a:cubicBezTo>
                    <a:pt x="13565" y="4320"/>
                    <a:pt x="12626" y="4320"/>
                    <a:pt x="12626" y="5400"/>
                  </a:cubicBezTo>
                  <a:cubicBezTo>
                    <a:pt x="11687" y="6480"/>
                    <a:pt x="12626" y="7560"/>
                    <a:pt x="11687" y="8640"/>
                  </a:cubicBezTo>
                  <a:cubicBezTo>
                    <a:pt x="10748" y="9720"/>
                    <a:pt x="10748" y="9720"/>
                    <a:pt x="9808" y="9720"/>
                  </a:cubicBezTo>
                  <a:cubicBezTo>
                    <a:pt x="9808" y="10800"/>
                    <a:pt x="9808" y="10800"/>
                    <a:pt x="8869" y="11880"/>
                  </a:cubicBezTo>
                  <a:cubicBezTo>
                    <a:pt x="7930" y="11880"/>
                    <a:pt x="7930" y="11880"/>
                    <a:pt x="7930" y="12960"/>
                  </a:cubicBezTo>
                  <a:cubicBezTo>
                    <a:pt x="7930" y="14040"/>
                    <a:pt x="7930" y="15120"/>
                    <a:pt x="6991" y="16200"/>
                  </a:cubicBezTo>
                  <a:cubicBezTo>
                    <a:pt x="6991" y="16200"/>
                    <a:pt x="6991" y="16200"/>
                    <a:pt x="6991" y="17280"/>
                  </a:cubicBezTo>
                  <a:cubicBezTo>
                    <a:pt x="6991" y="17280"/>
                    <a:pt x="6052" y="18360"/>
                    <a:pt x="6052" y="18360"/>
                  </a:cubicBezTo>
                  <a:cubicBezTo>
                    <a:pt x="6052" y="18360"/>
                    <a:pt x="6052" y="18360"/>
                    <a:pt x="6052" y="19440"/>
                  </a:cubicBezTo>
                  <a:cubicBezTo>
                    <a:pt x="5113" y="20520"/>
                    <a:pt x="3235" y="19440"/>
                    <a:pt x="2295" y="19440"/>
                  </a:cubicBezTo>
                  <a:cubicBezTo>
                    <a:pt x="1356" y="19440"/>
                    <a:pt x="417" y="19440"/>
                    <a:pt x="417" y="19440"/>
                  </a:cubicBezTo>
                  <a:cubicBezTo>
                    <a:pt x="417" y="19440"/>
                    <a:pt x="-522" y="21600"/>
                    <a:pt x="417" y="21600"/>
                  </a:cubicBezTo>
                  <a:cubicBezTo>
                    <a:pt x="417" y="20520"/>
                    <a:pt x="417" y="20520"/>
                    <a:pt x="417" y="20520"/>
                  </a:cubicBezTo>
                  <a:cubicBezTo>
                    <a:pt x="1356" y="19440"/>
                    <a:pt x="3235" y="20520"/>
                    <a:pt x="4174" y="20520"/>
                  </a:cubicBezTo>
                  <a:cubicBezTo>
                    <a:pt x="6052" y="20520"/>
                    <a:pt x="7930" y="20520"/>
                    <a:pt x="9808" y="20520"/>
                  </a:cubicBezTo>
                  <a:cubicBezTo>
                    <a:pt x="9808" y="18360"/>
                    <a:pt x="9808" y="17280"/>
                    <a:pt x="9808" y="15120"/>
                  </a:cubicBezTo>
                  <a:cubicBezTo>
                    <a:pt x="9808" y="14040"/>
                    <a:pt x="10748" y="14040"/>
                    <a:pt x="11687" y="14040"/>
                  </a:cubicBezTo>
                  <a:cubicBezTo>
                    <a:pt x="12626" y="12960"/>
                    <a:pt x="12626" y="12960"/>
                    <a:pt x="12626" y="12960"/>
                  </a:cubicBezTo>
                  <a:cubicBezTo>
                    <a:pt x="12626" y="11880"/>
                    <a:pt x="12626" y="11880"/>
                    <a:pt x="12626" y="10800"/>
                  </a:cubicBezTo>
                  <a:cubicBezTo>
                    <a:pt x="12626" y="9720"/>
                    <a:pt x="12626" y="6480"/>
                    <a:pt x="12626" y="5400"/>
                  </a:cubicBezTo>
                  <a:cubicBezTo>
                    <a:pt x="12626" y="4320"/>
                    <a:pt x="13565" y="5400"/>
                    <a:pt x="14504" y="5400"/>
                  </a:cubicBezTo>
                  <a:cubicBezTo>
                    <a:pt x="16382" y="5400"/>
                    <a:pt x="17321" y="5400"/>
                    <a:pt x="19200" y="5400"/>
                  </a:cubicBezTo>
                  <a:cubicBezTo>
                    <a:pt x="20139" y="5400"/>
                    <a:pt x="21078" y="5400"/>
                    <a:pt x="21078" y="4320"/>
                  </a:cubicBezTo>
                  <a:cubicBezTo>
                    <a:pt x="21078" y="3240"/>
                    <a:pt x="21078" y="1080"/>
                    <a:pt x="21078" y="0"/>
                  </a:cubicBezTo>
                  <a:cubicBezTo>
                    <a:pt x="21078" y="0"/>
                    <a:pt x="21078" y="0"/>
                    <a:pt x="21078" y="0"/>
                  </a:cubicBezTo>
                  <a:cubicBezTo>
                    <a:pt x="21078" y="0"/>
                    <a:pt x="21078" y="0"/>
                    <a:pt x="2107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 name="Shape">
              <a:extLst>
                <a:ext uri="{FF2B5EF4-FFF2-40B4-BE49-F238E27FC236}">
                  <a16:creationId xmlns:a16="http://schemas.microsoft.com/office/drawing/2014/main" id="{57CFAEF0-33C2-4C41-BF8C-B88295F0556F}"/>
                </a:ext>
              </a:extLst>
            </p:cNvPr>
            <p:cNvSpPr/>
            <p:nvPr/>
          </p:nvSpPr>
          <p:spPr>
            <a:xfrm>
              <a:off x="4833012" y="2506116"/>
              <a:ext cx="155133" cy="264150"/>
            </a:xfrm>
            <a:custGeom>
              <a:avLst/>
              <a:gdLst/>
              <a:ahLst/>
              <a:cxnLst>
                <a:cxn ang="0">
                  <a:pos x="wd2" y="hd2"/>
                </a:cxn>
                <a:cxn ang="5400000">
                  <a:pos x="wd2" y="hd2"/>
                </a:cxn>
                <a:cxn ang="10800000">
                  <a:pos x="wd2" y="hd2"/>
                </a:cxn>
                <a:cxn ang="16200000">
                  <a:pos x="wd2" y="hd2"/>
                </a:cxn>
              </a:cxnLst>
              <a:rect l="0" t="0" r="r" b="b"/>
              <a:pathLst>
                <a:path w="21600" h="20988" extrusionOk="0">
                  <a:moveTo>
                    <a:pt x="15965" y="18453"/>
                  </a:moveTo>
                  <a:cubicBezTo>
                    <a:pt x="15965" y="18453"/>
                    <a:pt x="15965" y="18453"/>
                    <a:pt x="15965" y="18453"/>
                  </a:cubicBezTo>
                  <a:cubicBezTo>
                    <a:pt x="16904" y="18453"/>
                    <a:pt x="16904" y="18453"/>
                    <a:pt x="15965" y="18453"/>
                  </a:cubicBezTo>
                  <a:close/>
                  <a:moveTo>
                    <a:pt x="21600" y="15093"/>
                  </a:moveTo>
                  <a:cubicBezTo>
                    <a:pt x="21600" y="15093"/>
                    <a:pt x="21600" y="15093"/>
                    <a:pt x="21600" y="15573"/>
                  </a:cubicBezTo>
                  <a:cubicBezTo>
                    <a:pt x="21600" y="14613"/>
                    <a:pt x="20661" y="14133"/>
                    <a:pt x="20661" y="13653"/>
                  </a:cubicBezTo>
                  <a:cubicBezTo>
                    <a:pt x="20661" y="13653"/>
                    <a:pt x="20661" y="13653"/>
                    <a:pt x="20661" y="13653"/>
                  </a:cubicBezTo>
                  <a:cubicBezTo>
                    <a:pt x="20661" y="13173"/>
                    <a:pt x="19722" y="12213"/>
                    <a:pt x="18783" y="11733"/>
                  </a:cubicBezTo>
                  <a:cubicBezTo>
                    <a:pt x="18783" y="11253"/>
                    <a:pt x="17843" y="10773"/>
                    <a:pt x="16904" y="10293"/>
                  </a:cubicBezTo>
                  <a:cubicBezTo>
                    <a:pt x="16904" y="9813"/>
                    <a:pt x="15965" y="9813"/>
                    <a:pt x="15965" y="9333"/>
                  </a:cubicBezTo>
                  <a:cubicBezTo>
                    <a:pt x="14087" y="8853"/>
                    <a:pt x="13148" y="8373"/>
                    <a:pt x="12209" y="7893"/>
                  </a:cubicBezTo>
                  <a:cubicBezTo>
                    <a:pt x="12209" y="7893"/>
                    <a:pt x="12209" y="7893"/>
                    <a:pt x="12209" y="7893"/>
                  </a:cubicBezTo>
                  <a:cubicBezTo>
                    <a:pt x="13148" y="7413"/>
                    <a:pt x="11270" y="6933"/>
                    <a:pt x="11270" y="6933"/>
                  </a:cubicBezTo>
                  <a:cubicBezTo>
                    <a:pt x="10330" y="6453"/>
                    <a:pt x="10330" y="6453"/>
                    <a:pt x="10330" y="5973"/>
                  </a:cubicBezTo>
                  <a:cubicBezTo>
                    <a:pt x="10330" y="5493"/>
                    <a:pt x="10330" y="5013"/>
                    <a:pt x="10330" y="5013"/>
                  </a:cubicBezTo>
                  <a:cubicBezTo>
                    <a:pt x="10330" y="4533"/>
                    <a:pt x="11270" y="4533"/>
                    <a:pt x="11270" y="4533"/>
                  </a:cubicBezTo>
                  <a:cubicBezTo>
                    <a:pt x="12209" y="4053"/>
                    <a:pt x="12209" y="3573"/>
                    <a:pt x="12209" y="3573"/>
                  </a:cubicBezTo>
                  <a:cubicBezTo>
                    <a:pt x="12209" y="3573"/>
                    <a:pt x="13148" y="3573"/>
                    <a:pt x="13148" y="3573"/>
                  </a:cubicBezTo>
                  <a:cubicBezTo>
                    <a:pt x="14087" y="3093"/>
                    <a:pt x="14087" y="2613"/>
                    <a:pt x="15026" y="2613"/>
                  </a:cubicBezTo>
                  <a:cubicBezTo>
                    <a:pt x="14087" y="2133"/>
                    <a:pt x="13148" y="2613"/>
                    <a:pt x="13148" y="2133"/>
                  </a:cubicBezTo>
                  <a:cubicBezTo>
                    <a:pt x="12209" y="2133"/>
                    <a:pt x="12209" y="2133"/>
                    <a:pt x="11270" y="2133"/>
                  </a:cubicBezTo>
                  <a:cubicBezTo>
                    <a:pt x="11270" y="1653"/>
                    <a:pt x="11270" y="1653"/>
                    <a:pt x="11270" y="1173"/>
                  </a:cubicBezTo>
                  <a:cubicBezTo>
                    <a:pt x="11270" y="1173"/>
                    <a:pt x="11270" y="1173"/>
                    <a:pt x="11270" y="693"/>
                  </a:cubicBezTo>
                  <a:cubicBezTo>
                    <a:pt x="10330" y="693"/>
                    <a:pt x="10330" y="693"/>
                    <a:pt x="10330" y="693"/>
                  </a:cubicBezTo>
                  <a:cubicBezTo>
                    <a:pt x="10330" y="693"/>
                    <a:pt x="9391" y="693"/>
                    <a:pt x="9391" y="693"/>
                  </a:cubicBezTo>
                  <a:cubicBezTo>
                    <a:pt x="9391" y="693"/>
                    <a:pt x="9391" y="693"/>
                    <a:pt x="9391" y="693"/>
                  </a:cubicBezTo>
                  <a:cubicBezTo>
                    <a:pt x="8452" y="693"/>
                    <a:pt x="8452" y="213"/>
                    <a:pt x="8452" y="213"/>
                  </a:cubicBezTo>
                  <a:cubicBezTo>
                    <a:pt x="7513" y="213"/>
                    <a:pt x="7513" y="-267"/>
                    <a:pt x="6574" y="213"/>
                  </a:cubicBezTo>
                  <a:cubicBezTo>
                    <a:pt x="6574" y="693"/>
                    <a:pt x="6574" y="693"/>
                    <a:pt x="5635" y="693"/>
                  </a:cubicBezTo>
                  <a:cubicBezTo>
                    <a:pt x="5635" y="693"/>
                    <a:pt x="5635" y="693"/>
                    <a:pt x="4696" y="693"/>
                  </a:cubicBezTo>
                  <a:cubicBezTo>
                    <a:pt x="4696" y="693"/>
                    <a:pt x="4696" y="1173"/>
                    <a:pt x="4696" y="1173"/>
                  </a:cubicBezTo>
                  <a:cubicBezTo>
                    <a:pt x="4696" y="1173"/>
                    <a:pt x="3757" y="693"/>
                    <a:pt x="3757" y="693"/>
                  </a:cubicBezTo>
                  <a:cubicBezTo>
                    <a:pt x="3757" y="693"/>
                    <a:pt x="3757" y="1173"/>
                    <a:pt x="3757" y="1173"/>
                  </a:cubicBezTo>
                  <a:cubicBezTo>
                    <a:pt x="2817" y="693"/>
                    <a:pt x="2817" y="1173"/>
                    <a:pt x="2817" y="1173"/>
                  </a:cubicBezTo>
                  <a:cubicBezTo>
                    <a:pt x="1878" y="1173"/>
                    <a:pt x="1878" y="693"/>
                    <a:pt x="939" y="693"/>
                  </a:cubicBezTo>
                  <a:cubicBezTo>
                    <a:pt x="939" y="693"/>
                    <a:pt x="0" y="1173"/>
                    <a:pt x="0" y="1173"/>
                  </a:cubicBezTo>
                  <a:cubicBezTo>
                    <a:pt x="0" y="1653"/>
                    <a:pt x="939" y="1653"/>
                    <a:pt x="939" y="1653"/>
                  </a:cubicBezTo>
                  <a:cubicBezTo>
                    <a:pt x="1878" y="2133"/>
                    <a:pt x="1878" y="2613"/>
                    <a:pt x="1878" y="2133"/>
                  </a:cubicBezTo>
                  <a:cubicBezTo>
                    <a:pt x="2817" y="2613"/>
                    <a:pt x="1878" y="2613"/>
                    <a:pt x="2817" y="3093"/>
                  </a:cubicBezTo>
                  <a:cubicBezTo>
                    <a:pt x="2817" y="3093"/>
                    <a:pt x="3757" y="3573"/>
                    <a:pt x="4696" y="3573"/>
                  </a:cubicBezTo>
                  <a:cubicBezTo>
                    <a:pt x="5635" y="3573"/>
                    <a:pt x="4696" y="3573"/>
                    <a:pt x="6574" y="3573"/>
                  </a:cubicBezTo>
                  <a:cubicBezTo>
                    <a:pt x="6574" y="3573"/>
                    <a:pt x="7513" y="4053"/>
                    <a:pt x="6574" y="4053"/>
                  </a:cubicBezTo>
                  <a:cubicBezTo>
                    <a:pt x="7513" y="4053"/>
                    <a:pt x="8452" y="5013"/>
                    <a:pt x="7513" y="5493"/>
                  </a:cubicBezTo>
                  <a:cubicBezTo>
                    <a:pt x="6574" y="5493"/>
                    <a:pt x="5635" y="5013"/>
                    <a:pt x="5635" y="5493"/>
                  </a:cubicBezTo>
                  <a:cubicBezTo>
                    <a:pt x="5635" y="5493"/>
                    <a:pt x="5635" y="5493"/>
                    <a:pt x="5635" y="5973"/>
                  </a:cubicBezTo>
                  <a:cubicBezTo>
                    <a:pt x="5635" y="5973"/>
                    <a:pt x="7513" y="5973"/>
                    <a:pt x="7513" y="5973"/>
                  </a:cubicBezTo>
                  <a:cubicBezTo>
                    <a:pt x="7513" y="6453"/>
                    <a:pt x="8452" y="6453"/>
                    <a:pt x="8452" y="6453"/>
                  </a:cubicBezTo>
                  <a:cubicBezTo>
                    <a:pt x="9391" y="6933"/>
                    <a:pt x="8452" y="6933"/>
                    <a:pt x="9391" y="6933"/>
                  </a:cubicBezTo>
                  <a:cubicBezTo>
                    <a:pt x="9391" y="7413"/>
                    <a:pt x="10330" y="7413"/>
                    <a:pt x="10330" y="7413"/>
                  </a:cubicBezTo>
                  <a:cubicBezTo>
                    <a:pt x="11270" y="7893"/>
                    <a:pt x="12209" y="8373"/>
                    <a:pt x="13148" y="8853"/>
                  </a:cubicBezTo>
                  <a:cubicBezTo>
                    <a:pt x="13148" y="9333"/>
                    <a:pt x="13148" y="9813"/>
                    <a:pt x="14087" y="9813"/>
                  </a:cubicBezTo>
                  <a:cubicBezTo>
                    <a:pt x="14087" y="9813"/>
                    <a:pt x="15026" y="10293"/>
                    <a:pt x="15026" y="10293"/>
                  </a:cubicBezTo>
                  <a:cubicBezTo>
                    <a:pt x="15965" y="10773"/>
                    <a:pt x="15026" y="10293"/>
                    <a:pt x="15026" y="10773"/>
                  </a:cubicBezTo>
                  <a:cubicBezTo>
                    <a:pt x="15026" y="11253"/>
                    <a:pt x="15965" y="11253"/>
                    <a:pt x="15965" y="11733"/>
                  </a:cubicBezTo>
                  <a:cubicBezTo>
                    <a:pt x="15965" y="11733"/>
                    <a:pt x="15965" y="11733"/>
                    <a:pt x="15965" y="11733"/>
                  </a:cubicBezTo>
                  <a:cubicBezTo>
                    <a:pt x="15965" y="12213"/>
                    <a:pt x="15965" y="12213"/>
                    <a:pt x="15965" y="12213"/>
                  </a:cubicBezTo>
                  <a:cubicBezTo>
                    <a:pt x="15965" y="12693"/>
                    <a:pt x="15965" y="12693"/>
                    <a:pt x="15965" y="13173"/>
                  </a:cubicBezTo>
                  <a:cubicBezTo>
                    <a:pt x="15965" y="13173"/>
                    <a:pt x="16904" y="13653"/>
                    <a:pt x="16904" y="14133"/>
                  </a:cubicBezTo>
                  <a:cubicBezTo>
                    <a:pt x="16904" y="14133"/>
                    <a:pt x="16904" y="14613"/>
                    <a:pt x="16904" y="15093"/>
                  </a:cubicBezTo>
                  <a:cubicBezTo>
                    <a:pt x="16904" y="15093"/>
                    <a:pt x="16904" y="15573"/>
                    <a:pt x="16904" y="16053"/>
                  </a:cubicBezTo>
                  <a:cubicBezTo>
                    <a:pt x="15965" y="15573"/>
                    <a:pt x="15965" y="16053"/>
                    <a:pt x="15026" y="16053"/>
                  </a:cubicBezTo>
                  <a:cubicBezTo>
                    <a:pt x="15026" y="16053"/>
                    <a:pt x="14087" y="16053"/>
                    <a:pt x="14087" y="16533"/>
                  </a:cubicBezTo>
                  <a:cubicBezTo>
                    <a:pt x="14087" y="16533"/>
                    <a:pt x="14087" y="16533"/>
                    <a:pt x="14087" y="16533"/>
                  </a:cubicBezTo>
                  <a:cubicBezTo>
                    <a:pt x="14087" y="16533"/>
                    <a:pt x="13148" y="16533"/>
                    <a:pt x="13148" y="16533"/>
                  </a:cubicBezTo>
                  <a:cubicBezTo>
                    <a:pt x="13148" y="16533"/>
                    <a:pt x="13148" y="17013"/>
                    <a:pt x="13148" y="17013"/>
                  </a:cubicBezTo>
                  <a:cubicBezTo>
                    <a:pt x="13148" y="17493"/>
                    <a:pt x="14087" y="17493"/>
                    <a:pt x="14087" y="17973"/>
                  </a:cubicBezTo>
                  <a:cubicBezTo>
                    <a:pt x="14087" y="17973"/>
                    <a:pt x="13148" y="17973"/>
                    <a:pt x="13148" y="17973"/>
                  </a:cubicBezTo>
                  <a:cubicBezTo>
                    <a:pt x="13148" y="17493"/>
                    <a:pt x="13148" y="17493"/>
                    <a:pt x="12209" y="17493"/>
                  </a:cubicBezTo>
                  <a:cubicBezTo>
                    <a:pt x="12209" y="17493"/>
                    <a:pt x="12209" y="17973"/>
                    <a:pt x="12209" y="17973"/>
                  </a:cubicBezTo>
                  <a:cubicBezTo>
                    <a:pt x="11270" y="17973"/>
                    <a:pt x="11270" y="17493"/>
                    <a:pt x="11270" y="17973"/>
                  </a:cubicBezTo>
                  <a:cubicBezTo>
                    <a:pt x="11270" y="17973"/>
                    <a:pt x="11270" y="17973"/>
                    <a:pt x="11270" y="17973"/>
                  </a:cubicBezTo>
                  <a:cubicBezTo>
                    <a:pt x="10330" y="18453"/>
                    <a:pt x="10330" y="18453"/>
                    <a:pt x="9391" y="18453"/>
                  </a:cubicBezTo>
                  <a:cubicBezTo>
                    <a:pt x="10330" y="18453"/>
                    <a:pt x="10330" y="18453"/>
                    <a:pt x="10330" y="18933"/>
                  </a:cubicBezTo>
                  <a:cubicBezTo>
                    <a:pt x="10330" y="18933"/>
                    <a:pt x="10330" y="18933"/>
                    <a:pt x="10330" y="18933"/>
                  </a:cubicBezTo>
                  <a:cubicBezTo>
                    <a:pt x="11270" y="18933"/>
                    <a:pt x="11270" y="18933"/>
                    <a:pt x="11270" y="19413"/>
                  </a:cubicBezTo>
                  <a:cubicBezTo>
                    <a:pt x="11270" y="18933"/>
                    <a:pt x="11270" y="19413"/>
                    <a:pt x="11270" y="19413"/>
                  </a:cubicBezTo>
                  <a:cubicBezTo>
                    <a:pt x="11270" y="19893"/>
                    <a:pt x="11270" y="19893"/>
                    <a:pt x="11270" y="20373"/>
                  </a:cubicBezTo>
                  <a:cubicBezTo>
                    <a:pt x="11270" y="20373"/>
                    <a:pt x="11270" y="20853"/>
                    <a:pt x="11270" y="20853"/>
                  </a:cubicBezTo>
                  <a:cubicBezTo>
                    <a:pt x="12209" y="21333"/>
                    <a:pt x="12209" y="20373"/>
                    <a:pt x="13148" y="20373"/>
                  </a:cubicBezTo>
                  <a:cubicBezTo>
                    <a:pt x="14087" y="19893"/>
                    <a:pt x="14087" y="19893"/>
                    <a:pt x="13148" y="18933"/>
                  </a:cubicBezTo>
                  <a:cubicBezTo>
                    <a:pt x="13148" y="18933"/>
                    <a:pt x="15026" y="19893"/>
                    <a:pt x="15026" y="19413"/>
                  </a:cubicBezTo>
                  <a:cubicBezTo>
                    <a:pt x="15026" y="19413"/>
                    <a:pt x="14087" y="18933"/>
                    <a:pt x="14087" y="18933"/>
                  </a:cubicBezTo>
                  <a:cubicBezTo>
                    <a:pt x="14087" y="18933"/>
                    <a:pt x="15026" y="19413"/>
                    <a:pt x="15026" y="19413"/>
                  </a:cubicBezTo>
                  <a:cubicBezTo>
                    <a:pt x="15026" y="19413"/>
                    <a:pt x="15965" y="18933"/>
                    <a:pt x="15965" y="18933"/>
                  </a:cubicBezTo>
                  <a:cubicBezTo>
                    <a:pt x="15965" y="18933"/>
                    <a:pt x="15026" y="18453"/>
                    <a:pt x="15026" y="18453"/>
                  </a:cubicBezTo>
                  <a:cubicBezTo>
                    <a:pt x="15026" y="18933"/>
                    <a:pt x="15965" y="18453"/>
                    <a:pt x="15026" y="18453"/>
                  </a:cubicBezTo>
                  <a:cubicBezTo>
                    <a:pt x="15965" y="17973"/>
                    <a:pt x="15965" y="18933"/>
                    <a:pt x="15965" y="17973"/>
                  </a:cubicBezTo>
                  <a:cubicBezTo>
                    <a:pt x="15965" y="18933"/>
                    <a:pt x="18783" y="17973"/>
                    <a:pt x="18783" y="17493"/>
                  </a:cubicBezTo>
                  <a:cubicBezTo>
                    <a:pt x="19722" y="17493"/>
                    <a:pt x="20661" y="17013"/>
                    <a:pt x="20661" y="17013"/>
                  </a:cubicBezTo>
                  <a:cubicBezTo>
                    <a:pt x="21600" y="16533"/>
                    <a:pt x="20661" y="16533"/>
                    <a:pt x="21600" y="16053"/>
                  </a:cubicBezTo>
                  <a:cubicBezTo>
                    <a:pt x="21600" y="16053"/>
                    <a:pt x="21600" y="16053"/>
                    <a:pt x="21600" y="16533"/>
                  </a:cubicBezTo>
                  <a:cubicBezTo>
                    <a:pt x="21600" y="16053"/>
                    <a:pt x="20661" y="16053"/>
                    <a:pt x="20661" y="15573"/>
                  </a:cubicBezTo>
                  <a:cubicBezTo>
                    <a:pt x="20661" y="15573"/>
                    <a:pt x="21600" y="15573"/>
                    <a:pt x="21600" y="15573"/>
                  </a:cubicBezTo>
                  <a:cubicBezTo>
                    <a:pt x="20661" y="15573"/>
                    <a:pt x="20661" y="15093"/>
                    <a:pt x="21600" y="1509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 name="Shape">
              <a:extLst>
                <a:ext uri="{FF2B5EF4-FFF2-40B4-BE49-F238E27FC236}">
                  <a16:creationId xmlns:a16="http://schemas.microsoft.com/office/drawing/2014/main" id="{8171FE9A-0B47-4FD9-A663-B2BA03DC3E5A}"/>
                </a:ext>
              </a:extLst>
            </p:cNvPr>
            <p:cNvSpPr/>
            <p:nvPr/>
          </p:nvSpPr>
          <p:spPr>
            <a:xfrm>
              <a:off x="1751678" y="2709031"/>
              <a:ext cx="236844" cy="205214"/>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6353"/>
                    <a:pt x="20983" y="6353"/>
                    <a:pt x="20366" y="6988"/>
                  </a:cubicBezTo>
                  <a:cubicBezTo>
                    <a:pt x="20366" y="6988"/>
                    <a:pt x="19749" y="6988"/>
                    <a:pt x="19749" y="6988"/>
                  </a:cubicBezTo>
                  <a:cubicBezTo>
                    <a:pt x="19131" y="6988"/>
                    <a:pt x="19131" y="6988"/>
                    <a:pt x="19131" y="6353"/>
                  </a:cubicBezTo>
                  <a:cubicBezTo>
                    <a:pt x="19749" y="6353"/>
                    <a:pt x="19749" y="6353"/>
                    <a:pt x="19749" y="5718"/>
                  </a:cubicBezTo>
                  <a:cubicBezTo>
                    <a:pt x="19749" y="5718"/>
                    <a:pt x="20366" y="5718"/>
                    <a:pt x="20366" y="5082"/>
                  </a:cubicBezTo>
                  <a:cubicBezTo>
                    <a:pt x="20366" y="5082"/>
                    <a:pt x="19749" y="4447"/>
                    <a:pt x="19131" y="4447"/>
                  </a:cubicBezTo>
                  <a:cubicBezTo>
                    <a:pt x="19131" y="4447"/>
                    <a:pt x="19131" y="4447"/>
                    <a:pt x="18514" y="4447"/>
                  </a:cubicBezTo>
                  <a:cubicBezTo>
                    <a:pt x="18514" y="4447"/>
                    <a:pt x="18514" y="4447"/>
                    <a:pt x="18514" y="4447"/>
                  </a:cubicBezTo>
                  <a:cubicBezTo>
                    <a:pt x="18514" y="4447"/>
                    <a:pt x="17897" y="3812"/>
                    <a:pt x="17897" y="4447"/>
                  </a:cubicBezTo>
                  <a:cubicBezTo>
                    <a:pt x="17897" y="4447"/>
                    <a:pt x="17897" y="4447"/>
                    <a:pt x="17897" y="4447"/>
                  </a:cubicBezTo>
                  <a:cubicBezTo>
                    <a:pt x="17897" y="4447"/>
                    <a:pt x="17897" y="4447"/>
                    <a:pt x="17897" y="4447"/>
                  </a:cubicBezTo>
                  <a:cubicBezTo>
                    <a:pt x="17897" y="3812"/>
                    <a:pt x="17897" y="3812"/>
                    <a:pt x="17280" y="3812"/>
                  </a:cubicBezTo>
                  <a:cubicBezTo>
                    <a:pt x="17280" y="3812"/>
                    <a:pt x="17280" y="3812"/>
                    <a:pt x="17280" y="3812"/>
                  </a:cubicBezTo>
                  <a:cubicBezTo>
                    <a:pt x="17280" y="3812"/>
                    <a:pt x="17280" y="3176"/>
                    <a:pt x="17280" y="3176"/>
                  </a:cubicBezTo>
                  <a:cubicBezTo>
                    <a:pt x="17280" y="3176"/>
                    <a:pt x="18514" y="3176"/>
                    <a:pt x="18514" y="2541"/>
                  </a:cubicBezTo>
                  <a:cubicBezTo>
                    <a:pt x="17280" y="2541"/>
                    <a:pt x="16046" y="2541"/>
                    <a:pt x="14811" y="2541"/>
                  </a:cubicBezTo>
                  <a:cubicBezTo>
                    <a:pt x="14811" y="2541"/>
                    <a:pt x="14811" y="3176"/>
                    <a:pt x="14811" y="3176"/>
                  </a:cubicBezTo>
                  <a:cubicBezTo>
                    <a:pt x="14811" y="2541"/>
                    <a:pt x="15429" y="3176"/>
                    <a:pt x="15429" y="3176"/>
                  </a:cubicBezTo>
                  <a:cubicBezTo>
                    <a:pt x="15429" y="3176"/>
                    <a:pt x="14811" y="3176"/>
                    <a:pt x="14194" y="3176"/>
                  </a:cubicBezTo>
                  <a:cubicBezTo>
                    <a:pt x="14194" y="3812"/>
                    <a:pt x="13577" y="3812"/>
                    <a:pt x="12960" y="3812"/>
                  </a:cubicBezTo>
                  <a:cubicBezTo>
                    <a:pt x="12343" y="3812"/>
                    <a:pt x="12343" y="3176"/>
                    <a:pt x="11726" y="3176"/>
                  </a:cubicBezTo>
                  <a:cubicBezTo>
                    <a:pt x="11726" y="2541"/>
                    <a:pt x="11726" y="2541"/>
                    <a:pt x="11109" y="2541"/>
                  </a:cubicBezTo>
                  <a:cubicBezTo>
                    <a:pt x="9874" y="3176"/>
                    <a:pt x="8640" y="3812"/>
                    <a:pt x="8023" y="2541"/>
                  </a:cubicBezTo>
                  <a:cubicBezTo>
                    <a:pt x="8023" y="1906"/>
                    <a:pt x="8023" y="1906"/>
                    <a:pt x="8023" y="1271"/>
                  </a:cubicBezTo>
                  <a:cubicBezTo>
                    <a:pt x="7406" y="1271"/>
                    <a:pt x="6789" y="1271"/>
                    <a:pt x="6789" y="1271"/>
                  </a:cubicBezTo>
                  <a:cubicBezTo>
                    <a:pt x="6171" y="635"/>
                    <a:pt x="6171" y="635"/>
                    <a:pt x="6171" y="0"/>
                  </a:cubicBezTo>
                  <a:cubicBezTo>
                    <a:pt x="5554" y="0"/>
                    <a:pt x="5554" y="0"/>
                    <a:pt x="5554" y="635"/>
                  </a:cubicBezTo>
                  <a:cubicBezTo>
                    <a:pt x="5554" y="1271"/>
                    <a:pt x="5554" y="635"/>
                    <a:pt x="6171" y="635"/>
                  </a:cubicBezTo>
                  <a:cubicBezTo>
                    <a:pt x="6789" y="1271"/>
                    <a:pt x="5554" y="1271"/>
                    <a:pt x="5554" y="1271"/>
                  </a:cubicBezTo>
                  <a:cubicBezTo>
                    <a:pt x="4937" y="1271"/>
                    <a:pt x="4937" y="1271"/>
                    <a:pt x="4320" y="1906"/>
                  </a:cubicBezTo>
                  <a:cubicBezTo>
                    <a:pt x="4320" y="1906"/>
                    <a:pt x="3703" y="1906"/>
                    <a:pt x="3086" y="2541"/>
                  </a:cubicBezTo>
                  <a:cubicBezTo>
                    <a:pt x="3086" y="3176"/>
                    <a:pt x="3703" y="3812"/>
                    <a:pt x="3703" y="5082"/>
                  </a:cubicBezTo>
                  <a:cubicBezTo>
                    <a:pt x="3703" y="5082"/>
                    <a:pt x="3086" y="5718"/>
                    <a:pt x="2469" y="5718"/>
                  </a:cubicBezTo>
                  <a:cubicBezTo>
                    <a:pt x="2469" y="5718"/>
                    <a:pt x="2469" y="5082"/>
                    <a:pt x="2469" y="5082"/>
                  </a:cubicBezTo>
                  <a:cubicBezTo>
                    <a:pt x="1851" y="4447"/>
                    <a:pt x="1851" y="4447"/>
                    <a:pt x="2469" y="3812"/>
                  </a:cubicBezTo>
                  <a:cubicBezTo>
                    <a:pt x="2469" y="3176"/>
                    <a:pt x="3086" y="3176"/>
                    <a:pt x="3086" y="2541"/>
                  </a:cubicBezTo>
                  <a:cubicBezTo>
                    <a:pt x="3086" y="2541"/>
                    <a:pt x="3086" y="2541"/>
                    <a:pt x="3086" y="1906"/>
                  </a:cubicBezTo>
                  <a:cubicBezTo>
                    <a:pt x="3086" y="1906"/>
                    <a:pt x="3086" y="1906"/>
                    <a:pt x="3086" y="1906"/>
                  </a:cubicBezTo>
                  <a:cubicBezTo>
                    <a:pt x="2469" y="1906"/>
                    <a:pt x="2469" y="1271"/>
                    <a:pt x="2469" y="1271"/>
                  </a:cubicBezTo>
                  <a:cubicBezTo>
                    <a:pt x="2469" y="635"/>
                    <a:pt x="3086" y="635"/>
                    <a:pt x="3703" y="635"/>
                  </a:cubicBezTo>
                  <a:cubicBezTo>
                    <a:pt x="3086" y="635"/>
                    <a:pt x="2469" y="635"/>
                    <a:pt x="2469" y="1271"/>
                  </a:cubicBezTo>
                  <a:cubicBezTo>
                    <a:pt x="1851" y="1271"/>
                    <a:pt x="1851" y="1906"/>
                    <a:pt x="1234" y="1906"/>
                  </a:cubicBezTo>
                  <a:cubicBezTo>
                    <a:pt x="1234" y="2541"/>
                    <a:pt x="617" y="3812"/>
                    <a:pt x="617" y="4447"/>
                  </a:cubicBezTo>
                  <a:cubicBezTo>
                    <a:pt x="617" y="4447"/>
                    <a:pt x="0" y="5082"/>
                    <a:pt x="0" y="5718"/>
                  </a:cubicBezTo>
                  <a:cubicBezTo>
                    <a:pt x="617" y="5082"/>
                    <a:pt x="617" y="5718"/>
                    <a:pt x="617" y="5718"/>
                  </a:cubicBezTo>
                  <a:cubicBezTo>
                    <a:pt x="1234" y="6353"/>
                    <a:pt x="1234" y="6353"/>
                    <a:pt x="1234" y="6353"/>
                  </a:cubicBezTo>
                  <a:cubicBezTo>
                    <a:pt x="1234" y="6988"/>
                    <a:pt x="1234" y="6988"/>
                    <a:pt x="1234" y="6988"/>
                  </a:cubicBezTo>
                  <a:cubicBezTo>
                    <a:pt x="1851" y="7624"/>
                    <a:pt x="1234" y="7624"/>
                    <a:pt x="1234" y="8259"/>
                  </a:cubicBezTo>
                  <a:cubicBezTo>
                    <a:pt x="1234" y="8259"/>
                    <a:pt x="1234" y="8894"/>
                    <a:pt x="1234" y="8894"/>
                  </a:cubicBezTo>
                  <a:cubicBezTo>
                    <a:pt x="1234" y="8894"/>
                    <a:pt x="1851" y="8894"/>
                    <a:pt x="1851" y="8894"/>
                  </a:cubicBezTo>
                  <a:cubicBezTo>
                    <a:pt x="1851" y="8894"/>
                    <a:pt x="1851" y="9529"/>
                    <a:pt x="1851" y="9529"/>
                  </a:cubicBezTo>
                  <a:cubicBezTo>
                    <a:pt x="2469" y="10165"/>
                    <a:pt x="3703" y="9529"/>
                    <a:pt x="4320" y="9529"/>
                  </a:cubicBezTo>
                  <a:cubicBezTo>
                    <a:pt x="5554" y="9529"/>
                    <a:pt x="4937" y="10165"/>
                    <a:pt x="6171" y="11435"/>
                  </a:cubicBezTo>
                  <a:cubicBezTo>
                    <a:pt x="6171" y="11435"/>
                    <a:pt x="6789" y="11435"/>
                    <a:pt x="6789" y="11435"/>
                  </a:cubicBezTo>
                  <a:cubicBezTo>
                    <a:pt x="7406" y="10800"/>
                    <a:pt x="9257" y="10800"/>
                    <a:pt x="9257" y="11435"/>
                  </a:cubicBezTo>
                  <a:cubicBezTo>
                    <a:pt x="9257" y="11435"/>
                    <a:pt x="9257" y="12071"/>
                    <a:pt x="8640" y="12071"/>
                  </a:cubicBezTo>
                  <a:cubicBezTo>
                    <a:pt x="8640" y="12706"/>
                    <a:pt x="8640" y="12706"/>
                    <a:pt x="8640" y="13341"/>
                  </a:cubicBezTo>
                  <a:cubicBezTo>
                    <a:pt x="8640" y="13976"/>
                    <a:pt x="8640" y="15247"/>
                    <a:pt x="8640" y="15882"/>
                  </a:cubicBezTo>
                  <a:cubicBezTo>
                    <a:pt x="9257" y="15882"/>
                    <a:pt x="9257" y="16518"/>
                    <a:pt x="9257" y="16518"/>
                  </a:cubicBezTo>
                  <a:cubicBezTo>
                    <a:pt x="9257" y="17153"/>
                    <a:pt x="8640" y="17153"/>
                    <a:pt x="8640" y="17788"/>
                  </a:cubicBezTo>
                  <a:cubicBezTo>
                    <a:pt x="9257" y="17153"/>
                    <a:pt x="9874" y="19694"/>
                    <a:pt x="9874" y="20329"/>
                  </a:cubicBezTo>
                  <a:cubicBezTo>
                    <a:pt x="9874" y="20965"/>
                    <a:pt x="10491" y="21600"/>
                    <a:pt x="11109" y="21600"/>
                  </a:cubicBezTo>
                  <a:cubicBezTo>
                    <a:pt x="11109" y="21600"/>
                    <a:pt x="12343" y="20329"/>
                    <a:pt x="12343" y="21600"/>
                  </a:cubicBezTo>
                  <a:cubicBezTo>
                    <a:pt x="12343" y="21600"/>
                    <a:pt x="12960" y="20965"/>
                    <a:pt x="13577" y="20329"/>
                  </a:cubicBezTo>
                  <a:cubicBezTo>
                    <a:pt x="13577" y="20329"/>
                    <a:pt x="14194" y="20329"/>
                    <a:pt x="14194" y="19694"/>
                  </a:cubicBezTo>
                  <a:cubicBezTo>
                    <a:pt x="14811" y="19694"/>
                    <a:pt x="14811" y="19694"/>
                    <a:pt x="14811" y="19059"/>
                  </a:cubicBezTo>
                  <a:cubicBezTo>
                    <a:pt x="14811" y="19059"/>
                    <a:pt x="15429" y="19059"/>
                    <a:pt x="15429" y="19059"/>
                  </a:cubicBezTo>
                  <a:cubicBezTo>
                    <a:pt x="16046" y="17788"/>
                    <a:pt x="14811" y="18424"/>
                    <a:pt x="14811" y="18424"/>
                  </a:cubicBezTo>
                  <a:cubicBezTo>
                    <a:pt x="14811" y="17788"/>
                    <a:pt x="14811" y="17788"/>
                    <a:pt x="14811" y="17153"/>
                  </a:cubicBezTo>
                  <a:cubicBezTo>
                    <a:pt x="14194" y="16518"/>
                    <a:pt x="14194" y="15882"/>
                    <a:pt x="13577" y="15247"/>
                  </a:cubicBezTo>
                  <a:cubicBezTo>
                    <a:pt x="13577" y="15247"/>
                    <a:pt x="12960" y="14612"/>
                    <a:pt x="13577" y="14612"/>
                  </a:cubicBezTo>
                  <a:cubicBezTo>
                    <a:pt x="13577" y="14612"/>
                    <a:pt x="14194" y="15247"/>
                    <a:pt x="14194" y="15247"/>
                  </a:cubicBezTo>
                  <a:cubicBezTo>
                    <a:pt x="14194" y="15247"/>
                    <a:pt x="14194" y="15247"/>
                    <a:pt x="14194" y="15247"/>
                  </a:cubicBezTo>
                  <a:cubicBezTo>
                    <a:pt x="14811" y="15247"/>
                    <a:pt x="14811" y="15247"/>
                    <a:pt x="14811" y="15247"/>
                  </a:cubicBezTo>
                  <a:cubicBezTo>
                    <a:pt x="14811" y="15247"/>
                    <a:pt x="15429" y="15247"/>
                    <a:pt x="16046" y="15247"/>
                  </a:cubicBezTo>
                  <a:cubicBezTo>
                    <a:pt x="16046" y="15882"/>
                    <a:pt x="16046" y="16518"/>
                    <a:pt x="16663" y="15882"/>
                  </a:cubicBezTo>
                  <a:cubicBezTo>
                    <a:pt x="17280" y="15247"/>
                    <a:pt x="16663" y="15247"/>
                    <a:pt x="17280" y="15247"/>
                  </a:cubicBezTo>
                  <a:cubicBezTo>
                    <a:pt x="17280" y="15247"/>
                    <a:pt x="17897" y="15247"/>
                    <a:pt x="17897" y="15247"/>
                  </a:cubicBezTo>
                  <a:cubicBezTo>
                    <a:pt x="18514" y="15247"/>
                    <a:pt x="18514" y="14612"/>
                    <a:pt x="19131" y="14612"/>
                  </a:cubicBezTo>
                  <a:cubicBezTo>
                    <a:pt x="19749" y="13976"/>
                    <a:pt x="20366" y="13976"/>
                    <a:pt x="20366" y="13341"/>
                  </a:cubicBezTo>
                  <a:cubicBezTo>
                    <a:pt x="19749" y="12706"/>
                    <a:pt x="19131" y="12071"/>
                    <a:pt x="19131" y="11435"/>
                  </a:cubicBezTo>
                  <a:cubicBezTo>
                    <a:pt x="19131" y="11435"/>
                    <a:pt x="19749" y="11435"/>
                    <a:pt x="19749" y="10800"/>
                  </a:cubicBezTo>
                  <a:cubicBezTo>
                    <a:pt x="19749" y="10800"/>
                    <a:pt x="19131" y="10800"/>
                    <a:pt x="19749" y="10165"/>
                  </a:cubicBezTo>
                  <a:cubicBezTo>
                    <a:pt x="19749" y="10165"/>
                    <a:pt x="20366" y="10165"/>
                    <a:pt x="20983" y="9529"/>
                  </a:cubicBezTo>
                  <a:cubicBezTo>
                    <a:pt x="20983" y="8894"/>
                    <a:pt x="20366" y="9529"/>
                    <a:pt x="20366" y="9529"/>
                  </a:cubicBezTo>
                  <a:cubicBezTo>
                    <a:pt x="20366" y="9529"/>
                    <a:pt x="20366" y="8894"/>
                    <a:pt x="20366" y="8894"/>
                  </a:cubicBezTo>
                  <a:cubicBezTo>
                    <a:pt x="20366" y="8259"/>
                    <a:pt x="20366" y="8259"/>
                    <a:pt x="20366" y="8259"/>
                  </a:cubicBezTo>
                  <a:cubicBezTo>
                    <a:pt x="20983" y="8259"/>
                    <a:pt x="20983" y="7624"/>
                    <a:pt x="21600" y="7624"/>
                  </a:cubicBezTo>
                  <a:cubicBezTo>
                    <a:pt x="21600" y="7624"/>
                    <a:pt x="21600" y="7624"/>
                    <a:pt x="21600" y="69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 name="Square">
              <a:extLst>
                <a:ext uri="{FF2B5EF4-FFF2-40B4-BE49-F238E27FC236}">
                  <a16:creationId xmlns:a16="http://schemas.microsoft.com/office/drawing/2014/main" id="{7A82254D-9F8F-4D0F-9A3D-CEF7A6617B25}"/>
                </a:ext>
              </a:extLst>
            </p:cNvPr>
            <p:cNvSpPr/>
            <p:nvPr/>
          </p:nvSpPr>
          <p:spPr>
            <a:xfrm>
              <a:off x="3264517" y="2166908"/>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 name="Shape">
              <a:extLst>
                <a:ext uri="{FF2B5EF4-FFF2-40B4-BE49-F238E27FC236}">
                  <a16:creationId xmlns:a16="http://schemas.microsoft.com/office/drawing/2014/main" id="{8E5B6A84-87D7-4719-9FB9-FE81553B49BB}"/>
                </a:ext>
              </a:extLst>
            </p:cNvPr>
            <p:cNvSpPr/>
            <p:nvPr/>
          </p:nvSpPr>
          <p:spPr>
            <a:xfrm>
              <a:off x="5991177" y="3192448"/>
              <a:ext cx="29474" cy="76772"/>
            </a:xfrm>
            <a:custGeom>
              <a:avLst/>
              <a:gdLst/>
              <a:ahLst/>
              <a:cxnLst>
                <a:cxn ang="0">
                  <a:pos x="wd2" y="hd2"/>
                </a:cxn>
                <a:cxn ang="5400000">
                  <a:pos x="wd2" y="hd2"/>
                </a:cxn>
                <a:cxn ang="10800000">
                  <a:pos x="wd2" y="hd2"/>
                </a:cxn>
                <a:cxn ang="16200000">
                  <a:pos x="wd2" y="hd2"/>
                </a:cxn>
              </a:cxnLst>
              <a:rect l="0" t="0" r="r" b="b"/>
              <a:pathLst>
                <a:path w="19200" h="21185" extrusionOk="0">
                  <a:moveTo>
                    <a:pt x="17280" y="19938"/>
                  </a:moveTo>
                  <a:cubicBezTo>
                    <a:pt x="21600" y="19938"/>
                    <a:pt x="17280" y="18277"/>
                    <a:pt x="17280" y="19938"/>
                  </a:cubicBezTo>
                  <a:cubicBezTo>
                    <a:pt x="17280" y="21600"/>
                    <a:pt x="21600" y="21600"/>
                    <a:pt x="17280" y="19938"/>
                  </a:cubicBezTo>
                  <a:close/>
                  <a:moveTo>
                    <a:pt x="12960" y="13292"/>
                  </a:moveTo>
                  <a:cubicBezTo>
                    <a:pt x="12960" y="13292"/>
                    <a:pt x="12960" y="13292"/>
                    <a:pt x="8640" y="14954"/>
                  </a:cubicBezTo>
                  <a:cubicBezTo>
                    <a:pt x="12960" y="14954"/>
                    <a:pt x="8640" y="14954"/>
                    <a:pt x="12960" y="14954"/>
                  </a:cubicBezTo>
                  <a:cubicBezTo>
                    <a:pt x="12960" y="14954"/>
                    <a:pt x="17280" y="14954"/>
                    <a:pt x="12960" y="13292"/>
                  </a:cubicBezTo>
                  <a:close/>
                  <a:moveTo>
                    <a:pt x="8640" y="8308"/>
                  </a:moveTo>
                  <a:cubicBezTo>
                    <a:pt x="8640" y="6646"/>
                    <a:pt x="4320" y="3323"/>
                    <a:pt x="4320" y="6646"/>
                  </a:cubicBezTo>
                  <a:cubicBezTo>
                    <a:pt x="4320" y="6646"/>
                    <a:pt x="4320" y="6646"/>
                    <a:pt x="4320" y="6646"/>
                  </a:cubicBezTo>
                  <a:cubicBezTo>
                    <a:pt x="4320" y="6646"/>
                    <a:pt x="4320" y="8308"/>
                    <a:pt x="4320" y="8308"/>
                  </a:cubicBezTo>
                  <a:cubicBezTo>
                    <a:pt x="8640" y="9969"/>
                    <a:pt x="8640" y="8308"/>
                    <a:pt x="8640" y="8308"/>
                  </a:cubicBezTo>
                  <a:close/>
                  <a:moveTo>
                    <a:pt x="4320" y="3323"/>
                  </a:moveTo>
                  <a:cubicBezTo>
                    <a:pt x="4320" y="3323"/>
                    <a:pt x="4320" y="1662"/>
                    <a:pt x="4320" y="0"/>
                  </a:cubicBezTo>
                  <a:cubicBezTo>
                    <a:pt x="4320" y="0"/>
                    <a:pt x="4320" y="1662"/>
                    <a:pt x="0" y="1662"/>
                  </a:cubicBezTo>
                  <a:cubicBezTo>
                    <a:pt x="0" y="1662"/>
                    <a:pt x="4320" y="0"/>
                    <a:pt x="0" y="0"/>
                  </a:cubicBezTo>
                  <a:cubicBezTo>
                    <a:pt x="0" y="0"/>
                    <a:pt x="0" y="3323"/>
                    <a:pt x="0" y="4985"/>
                  </a:cubicBezTo>
                  <a:cubicBezTo>
                    <a:pt x="0" y="3323"/>
                    <a:pt x="4320" y="3323"/>
                    <a:pt x="432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 name="Shape">
              <a:extLst>
                <a:ext uri="{FF2B5EF4-FFF2-40B4-BE49-F238E27FC236}">
                  <a16:creationId xmlns:a16="http://schemas.microsoft.com/office/drawing/2014/main" id="{72D1CA6C-B700-41FB-832B-E916AEEF7508}"/>
                </a:ext>
              </a:extLst>
            </p:cNvPr>
            <p:cNvSpPr/>
            <p:nvPr/>
          </p:nvSpPr>
          <p:spPr>
            <a:xfrm>
              <a:off x="3966165" y="2110315"/>
              <a:ext cx="297239" cy="144920"/>
            </a:xfrm>
            <a:custGeom>
              <a:avLst/>
              <a:gdLst/>
              <a:ahLst/>
              <a:cxnLst>
                <a:cxn ang="0">
                  <a:pos x="wd2" y="hd2"/>
                </a:cxn>
                <a:cxn ang="5400000">
                  <a:pos x="wd2" y="hd2"/>
                </a:cxn>
                <a:cxn ang="10800000">
                  <a:pos x="wd2" y="hd2"/>
                </a:cxn>
                <a:cxn ang="16200000">
                  <a:pos x="wd2" y="hd2"/>
                </a:cxn>
              </a:cxnLst>
              <a:rect l="0" t="0" r="r" b="b"/>
              <a:pathLst>
                <a:path w="21600" h="21600" extrusionOk="0">
                  <a:moveTo>
                    <a:pt x="20127" y="14400"/>
                  </a:moveTo>
                  <a:cubicBezTo>
                    <a:pt x="20127" y="14400"/>
                    <a:pt x="20127" y="14400"/>
                    <a:pt x="20127" y="14400"/>
                  </a:cubicBezTo>
                  <a:cubicBezTo>
                    <a:pt x="20127" y="14400"/>
                    <a:pt x="20127" y="14400"/>
                    <a:pt x="20127" y="14400"/>
                  </a:cubicBezTo>
                  <a:cubicBezTo>
                    <a:pt x="20127" y="14400"/>
                    <a:pt x="20127" y="14400"/>
                    <a:pt x="20127" y="14400"/>
                  </a:cubicBezTo>
                  <a:close/>
                  <a:moveTo>
                    <a:pt x="19636" y="14400"/>
                  </a:moveTo>
                  <a:cubicBezTo>
                    <a:pt x="19636" y="14400"/>
                    <a:pt x="19636" y="14400"/>
                    <a:pt x="19636" y="14400"/>
                  </a:cubicBezTo>
                  <a:close/>
                  <a:moveTo>
                    <a:pt x="19636" y="14400"/>
                  </a:moveTo>
                  <a:cubicBezTo>
                    <a:pt x="19145" y="14400"/>
                    <a:pt x="19145" y="14400"/>
                    <a:pt x="19145" y="14400"/>
                  </a:cubicBezTo>
                  <a:cubicBezTo>
                    <a:pt x="19145" y="14400"/>
                    <a:pt x="19145" y="14400"/>
                    <a:pt x="19145" y="14400"/>
                  </a:cubicBezTo>
                  <a:cubicBezTo>
                    <a:pt x="19145" y="14400"/>
                    <a:pt x="19145" y="14400"/>
                    <a:pt x="19145" y="14400"/>
                  </a:cubicBezTo>
                  <a:cubicBezTo>
                    <a:pt x="19145" y="14400"/>
                    <a:pt x="19145" y="14400"/>
                    <a:pt x="19145" y="14400"/>
                  </a:cubicBezTo>
                  <a:cubicBezTo>
                    <a:pt x="19636" y="14400"/>
                    <a:pt x="19636" y="14400"/>
                    <a:pt x="19636" y="14400"/>
                  </a:cubicBezTo>
                  <a:cubicBezTo>
                    <a:pt x="19636" y="14400"/>
                    <a:pt x="19636" y="14400"/>
                    <a:pt x="19636" y="14400"/>
                  </a:cubicBezTo>
                  <a:close/>
                  <a:moveTo>
                    <a:pt x="21600" y="12600"/>
                  </a:moveTo>
                  <a:cubicBezTo>
                    <a:pt x="21109" y="12600"/>
                    <a:pt x="21109" y="11700"/>
                    <a:pt x="20618" y="11700"/>
                  </a:cubicBezTo>
                  <a:cubicBezTo>
                    <a:pt x="20618" y="11700"/>
                    <a:pt x="20618" y="11700"/>
                    <a:pt x="20127" y="11700"/>
                  </a:cubicBezTo>
                  <a:cubicBezTo>
                    <a:pt x="20127" y="10800"/>
                    <a:pt x="20127" y="10800"/>
                    <a:pt x="19636" y="10800"/>
                  </a:cubicBezTo>
                  <a:cubicBezTo>
                    <a:pt x="19636" y="10800"/>
                    <a:pt x="19636" y="10800"/>
                    <a:pt x="19636" y="10800"/>
                  </a:cubicBezTo>
                  <a:cubicBezTo>
                    <a:pt x="19145" y="10800"/>
                    <a:pt x="19636" y="10800"/>
                    <a:pt x="19145" y="10800"/>
                  </a:cubicBezTo>
                  <a:cubicBezTo>
                    <a:pt x="19145" y="10800"/>
                    <a:pt x="19145" y="11700"/>
                    <a:pt x="19145" y="11700"/>
                  </a:cubicBezTo>
                  <a:cubicBezTo>
                    <a:pt x="19145" y="11700"/>
                    <a:pt x="18655" y="10800"/>
                    <a:pt x="18655" y="10800"/>
                  </a:cubicBezTo>
                  <a:cubicBezTo>
                    <a:pt x="18164" y="10800"/>
                    <a:pt x="18164" y="10800"/>
                    <a:pt x="18164" y="10800"/>
                  </a:cubicBezTo>
                  <a:cubicBezTo>
                    <a:pt x="18164" y="10800"/>
                    <a:pt x="17673" y="10800"/>
                    <a:pt x="17673" y="10800"/>
                  </a:cubicBezTo>
                  <a:cubicBezTo>
                    <a:pt x="17673" y="9900"/>
                    <a:pt x="18655" y="9000"/>
                    <a:pt x="18655" y="9000"/>
                  </a:cubicBezTo>
                  <a:cubicBezTo>
                    <a:pt x="18655" y="8100"/>
                    <a:pt x="18164" y="9000"/>
                    <a:pt x="18164" y="9000"/>
                  </a:cubicBezTo>
                  <a:cubicBezTo>
                    <a:pt x="17673" y="9000"/>
                    <a:pt x="17182" y="9900"/>
                    <a:pt x="16691" y="9900"/>
                  </a:cubicBezTo>
                  <a:cubicBezTo>
                    <a:pt x="16691" y="10800"/>
                    <a:pt x="16691" y="10800"/>
                    <a:pt x="16200" y="11700"/>
                  </a:cubicBezTo>
                  <a:cubicBezTo>
                    <a:pt x="16200" y="11700"/>
                    <a:pt x="16200" y="12600"/>
                    <a:pt x="16200" y="12600"/>
                  </a:cubicBezTo>
                  <a:cubicBezTo>
                    <a:pt x="16200" y="12600"/>
                    <a:pt x="15709" y="12600"/>
                    <a:pt x="15709" y="12600"/>
                  </a:cubicBezTo>
                  <a:cubicBezTo>
                    <a:pt x="15218" y="11700"/>
                    <a:pt x="15709" y="11700"/>
                    <a:pt x="15218" y="11700"/>
                  </a:cubicBezTo>
                  <a:cubicBezTo>
                    <a:pt x="14727" y="10800"/>
                    <a:pt x="14236" y="11700"/>
                    <a:pt x="13745" y="10800"/>
                  </a:cubicBezTo>
                  <a:cubicBezTo>
                    <a:pt x="13745" y="10800"/>
                    <a:pt x="13745" y="9900"/>
                    <a:pt x="13255" y="9900"/>
                  </a:cubicBezTo>
                  <a:cubicBezTo>
                    <a:pt x="13255" y="9000"/>
                    <a:pt x="13255" y="9900"/>
                    <a:pt x="12764" y="9000"/>
                  </a:cubicBezTo>
                  <a:cubicBezTo>
                    <a:pt x="12273" y="9000"/>
                    <a:pt x="12273" y="7200"/>
                    <a:pt x="12273" y="6300"/>
                  </a:cubicBezTo>
                  <a:cubicBezTo>
                    <a:pt x="12273" y="7200"/>
                    <a:pt x="11782" y="6300"/>
                    <a:pt x="11291" y="6300"/>
                  </a:cubicBezTo>
                  <a:cubicBezTo>
                    <a:pt x="11291" y="5400"/>
                    <a:pt x="11291" y="5400"/>
                    <a:pt x="10800" y="4500"/>
                  </a:cubicBezTo>
                  <a:cubicBezTo>
                    <a:pt x="10800" y="4500"/>
                    <a:pt x="10800" y="4500"/>
                    <a:pt x="10309" y="5400"/>
                  </a:cubicBezTo>
                  <a:cubicBezTo>
                    <a:pt x="9818" y="5400"/>
                    <a:pt x="8836" y="5400"/>
                    <a:pt x="7855" y="5400"/>
                  </a:cubicBezTo>
                  <a:cubicBezTo>
                    <a:pt x="6873" y="5400"/>
                    <a:pt x="6873" y="3600"/>
                    <a:pt x="5891" y="3600"/>
                  </a:cubicBezTo>
                  <a:cubicBezTo>
                    <a:pt x="5400" y="2700"/>
                    <a:pt x="4909" y="1800"/>
                    <a:pt x="3927" y="900"/>
                  </a:cubicBezTo>
                  <a:cubicBezTo>
                    <a:pt x="3436" y="0"/>
                    <a:pt x="2945" y="0"/>
                    <a:pt x="1964" y="0"/>
                  </a:cubicBezTo>
                  <a:cubicBezTo>
                    <a:pt x="1473" y="0"/>
                    <a:pt x="0" y="900"/>
                    <a:pt x="0" y="1800"/>
                  </a:cubicBezTo>
                  <a:cubicBezTo>
                    <a:pt x="0" y="1800"/>
                    <a:pt x="0" y="2700"/>
                    <a:pt x="0" y="2700"/>
                  </a:cubicBezTo>
                  <a:cubicBezTo>
                    <a:pt x="491" y="4500"/>
                    <a:pt x="491" y="5400"/>
                    <a:pt x="491" y="6300"/>
                  </a:cubicBezTo>
                  <a:cubicBezTo>
                    <a:pt x="491" y="7200"/>
                    <a:pt x="982" y="8100"/>
                    <a:pt x="982" y="9000"/>
                  </a:cubicBezTo>
                  <a:cubicBezTo>
                    <a:pt x="982" y="9900"/>
                    <a:pt x="982" y="10800"/>
                    <a:pt x="982" y="10800"/>
                  </a:cubicBezTo>
                  <a:cubicBezTo>
                    <a:pt x="982" y="10800"/>
                    <a:pt x="2455" y="10800"/>
                    <a:pt x="2455" y="10800"/>
                  </a:cubicBezTo>
                  <a:cubicBezTo>
                    <a:pt x="2455" y="10800"/>
                    <a:pt x="1964" y="9900"/>
                    <a:pt x="1964" y="9000"/>
                  </a:cubicBezTo>
                  <a:cubicBezTo>
                    <a:pt x="2455" y="9000"/>
                    <a:pt x="2455" y="9000"/>
                    <a:pt x="2945" y="9000"/>
                  </a:cubicBezTo>
                  <a:cubicBezTo>
                    <a:pt x="2945" y="9000"/>
                    <a:pt x="2945" y="8100"/>
                    <a:pt x="2945" y="8100"/>
                  </a:cubicBezTo>
                  <a:cubicBezTo>
                    <a:pt x="2945" y="8100"/>
                    <a:pt x="2945" y="8100"/>
                    <a:pt x="2945" y="8100"/>
                  </a:cubicBezTo>
                  <a:cubicBezTo>
                    <a:pt x="3436" y="8100"/>
                    <a:pt x="3436" y="8100"/>
                    <a:pt x="3927" y="8100"/>
                  </a:cubicBezTo>
                  <a:cubicBezTo>
                    <a:pt x="3436" y="8100"/>
                    <a:pt x="3436" y="8100"/>
                    <a:pt x="3436" y="7200"/>
                  </a:cubicBezTo>
                  <a:cubicBezTo>
                    <a:pt x="3436" y="7200"/>
                    <a:pt x="3436" y="7200"/>
                    <a:pt x="3927" y="7200"/>
                  </a:cubicBezTo>
                  <a:cubicBezTo>
                    <a:pt x="3927" y="7200"/>
                    <a:pt x="3927" y="7200"/>
                    <a:pt x="4418" y="8100"/>
                  </a:cubicBezTo>
                  <a:cubicBezTo>
                    <a:pt x="4418" y="8100"/>
                    <a:pt x="4418" y="8100"/>
                    <a:pt x="4909" y="8100"/>
                  </a:cubicBezTo>
                  <a:cubicBezTo>
                    <a:pt x="4909" y="8100"/>
                    <a:pt x="4909" y="8100"/>
                    <a:pt x="5400" y="8100"/>
                  </a:cubicBezTo>
                  <a:cubicBezTo>
                    <a:pt x="5400" y="9000"/>
                    <a:pt x="5400" y="9000"/>
                    <a:pt x="5400" y="9000"/>
                  </a:cubicBezTo>
                  <a:cubicBezTo>
                    <a:pt x="5400" y="9000"/>
                    <a:pt x="5891" y="9000"/>
                    <a:pt x="5891" y="9900"/>
                  </a:cubicBezTo>
                  <a:cubicBezTo>
                    <a:pt x="5891" y="9900"/>
                    <a:pt x="5891" y="10800"/>
                    <a:pt x="5891" y="10800"/>
                  </a:cubicBezTo>
                  <a:cubicBezTo>
                    <a:pt x="6382" y="11700"/>
                    <a:pt x="6873" y="10800"/>
                    <a:pt x="7364" y="10800"/>
                  </a:cubicBezTo>
                  <a:cubicBezTo>
                    <a:pt x="8345" y="11700"/>
                    <a:pt x="8836" y="13500"/>
                    <a:pt x="9327" y="14400"/>
                  </a:cubicBezTo>
                  <a:cubicBezTo>
                    <a:pt x="9818" y="15300"/>
                    <a:pt x="10800" y="16200"/>
                    <a:pt x="11782" y="17100"/>
                  </a:cubicBezTo>
                  <a:cubicBezTo>
                    <a:pt x="12273" y="18000"/>
                    <a:pt x="12764" y="18900"/>
                    <a:pt x="13745" y="18900"/>
                  </a:cubicBezTo>
                  <a:cubicBezTo>
                    <a:pt x="13745" y="18900"/>
                    <a:pt x="14236" y="18900"/>
                    <a:pt x="14727" y="19800"/>
                  </a:cubicBezTo>
                  <a:cubicBezTo>
                    <a:pt x="14727" y="19800"/>
                    <a:pt x="14727" y="20700"/>
                    <a:pt x="14727" y="20700"/>
                  </a:cubicBezTo>
                  <a:cubicBezTo>
                    <a:pt x="14727" y="21600"/>
                    <a:pt x="14727" y="21600"/>
                    <a:pt x="15218" y="21600"/>
                  </a:cubicBezTo>
                  <a:cubicBezTo>
                    <a:pt x="15709" y="21600"/>
                    <a:pt x="15709" y="21600"/>
                    <a:pt x="15709" y="21600"/>
                  </a:cubicBezTo>
                  <a:cubicBezTo>
                    <a:pt x="15709" y="21600"/>
                    <a:pt x="15709" y="21600"/>
                    <a:pt x="16200" y="21600"/>
                  </a:cubicBezTo>
                  <a:cubicBezTo>
                    <a:pt x="16200" y="21600"/>
                    <a:pt x="16200" y="21600"/>
                    <a:pt x="16200" y="21600"/>
                  </a:cubicBezTo>
                  <a:cubicBezTo>
                    <a:pt x="16200" y="20700"/>
                    <a:pt x="16200" y="20700"/>
                    <a:pt x="16691" y="19800"/>
                  </a:cubicBezTo>
                  <a:cubicBezTo>
                    <a:pt x="16691" y="19800"/>
                    <a:pt x="16691" y="19800"/>
                    <a:pt x="16691" y="18900"/>
                  </a:cubicBezTo>
                  <a:cubicBezTo>
                    <a:pt x="16691" y="18900"/>
                    <a:pt x="16200" y="18900"/>
                    <a:pt x="16200" y="18000"/>
                  </a:cubicBezTo>
                  <a:cubicBezTo>
                    <a:pt x="16200" y="18000"/>
                    <a:pt x="16200" y="17100"/>
                    <a:pt x="16200" y="17100"/>
                  </a:cubicBezTo>
                  <a:cubicBezTo>
                    <a:pt x="16200" y="17100"/>
                    <a:pt x="15709" y="17100"/>
                    <a:pt x="15709" y="17100"/>
                  </a:cubicBezTo>
                  <a:cubicBezTo>
                    <a:pt x="15218" y="16200"/>
                    <a:pt x="15218" y="16200"/>
                    <a:pt x="15218" y="15300"/>
                  </a:cubicBezTo>
                  <a:cubicBezTo>
                    <a:pt x="15218" y="15300"/>
                    <a:pt x="15709" y="15300"/>
                    <a:pt x="16200" y="15300"/>
                  </a:cubicBezTo>
                  <a:cubicBezTo>
                    <a:pt x="16691" y="15300"/>
                    <a:pt x="16691" y="15300"/>
                    <a:pt x="16691" y="14400"/>
                  </a:cubicBezTo>
                  <a:cubicBezTo>
                    <a:pt x="16691" y="14400"/>
                    <a:pt x="16691" y="14400"/>
                    <a:pt x="16691" y="14400"/>
                  </a:cubicBezTo>
                  <a:cubicBezTo>
                    <a:pt x="16691" y="14400"/>
                    <a:pt x="16691" y="14400"/>
                    <a:pt x="16691" y="14400"/>
                  </a:cubicBezTo>
                  <a:cubicBezTo>
                    <a:pt x="16691" y="14400"/>
                    <a:pt x="16691" y="14400"/>
                    <a:pt x="16691" y="14400"/>
                  </a:cubicBezTo>
                  <a:cubicBezTo>
                    <a:pt x="16691" y="14400"/>
                    <a:pt x="16691" y="14400"/>
                    <a:pt x="16200" y="14400"/>
                  </a:cubicBezTo>
                  <a:cubicBezTo>
                    <a:pt x="16691" y="13500"/>
                    <a:pt x="17182" y="13500"/>
                    <a:pt x="17182" y="13500"/>
                  </a:cubicBezTo>
                  <a:cubicBezTo>
                    <a:pt x="17182" y="13500"/>
                    <a:pt x="17182" y="13500"/>
                    <a:pt x="17182" y="13500"/>
                  </a:cubicBezTo>
                  <a:cubicBezTo>
                    <a:pt x="17182" y="13500"/>
                    <a:pt x="17182" y="12600"/>
                    <a:pt x="17182" y="12600"/>
                  </a:cubicBezTo>
                  <a:cubicBezTo>
                    <a:pt x="17182" y="11700"/>
                    <a:pt x="17673" y="12600"/>
                    <a:pt x="17673" y="12600"/>
                  </a:cubicBezTo>
                  <a:cubicBezTo>
                    <a:pt x="18164" y="11700"/>
                    <a:pt x="18164" y="11700"/>
                    <a:pt x="18655" y="12600"/>
                  </a:cubicBezTo>
                  <a:cubicBezTo>
                    <a:pt x="18655" y="12600"/>
                    <a:pt x="18655" y="12600"/>
                    <a:pt x="18655" y="13500"/>
                  </a:cubicBezTo>
                  <a:cubicBezTo>
                    <a:pt x="18655" y="13500"/>
                    <a:pt x="18655" y="13500"/>
                    <a:pt x="19145" y="13500"/>
                  </a:cubicBezTo>
                  <a:cubicBezTo>
                    <a:pt x="19145" y="13500"/>
                    <a:pt x="19145" y="13500"/>
                    <a:pt x="19636" y="13500"/>
                  </a:cubicBezTo>
                  <a:cubicBezTo>
                    <a:pt x="19636" y="13500"/>
                    <a:pt x="19636" y="13500"/>
                    <a:pt x="20127" y="13500"/>
                  </a:cubicBezTo>
                  <a:cubicBezTo>
                    <a:pt x="20127" y="13500"/>
                    <a:pt x="20127" y="13500"/>
                    <a:pt x="20618" y="13500"/>
                  </a:cubicBezTo>
                  <a:cubicBezTo>
                    <a:pt x="20618" y="13500"/>
                    <a:pt x="21109" y="13500"/>
                    <a:pt x="20618" y="12600"/>
                  </a:cubicBezTo>
                  <a:cubicBezTo>
                    <a:pt x="21109" y="13500"/>
                    <a:pt x="21600" y="12600"/>
                    <a:pt x="21600" y="12600"/>
                  </a:cubicBezTo>
                  <a:close/>
                  <a:moveTo>
                    <a:pt x="18655" y="11700"/>
                  </a:moveTo>
                  <a:cubicBezTo>
                    <a:pt x="18655" y="11700"/>
                    <a:pt x="18655" y="11700"/>
                    <a:pt x="18164" y="11700"/>
                  </a:cubicBezTo>
                  <a:cubicBezTo>
                    <a:pt x="18655" y="11700"/>
                    <a:pt x="18655" y="11700"/>
                    <a:pt x="18655" y="11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 name="Shape">
              <a:extLst>
                <a:ext uri="{FF2B5EF4-FFF2-40B4-BE49-F238E27FC236}">
                  <a16:creationId xmlns:a16="http://schemas.microsoft.com/office/drawing/2014/main" id="{CBB5A65A-0171-4C45-9F0B-564C43E1CE5F}"/>
                </a:ext>
              </a:extLst>
            </p:cNvPr>
            <p:cNvSpPr/>
            <p:nvPr/>
          </p:nvSpPr>
          <p:spPr>
            <a:xfrm>
              <a:off x="2070233" y="3469592"/>
              <a:ext cx="94738" cy="84625"/>
            </a:xfrm>
            <a:custGeom>
              <a:avLst/>
              <a:gdLst/>
              <a:ahLst/>
              <a:cxnLst>
                <a:cxn ang="0">
                  <a:pos x="wd2" y="hd2"/>
                </a:cxn>
                <a:cxn ang="5400000">
                  <a:pos x="wd2" y="hd2"/>
                </a:cxn>
                <a:cxn ang="10800000">
                  <a:pos x="wd2" y="hd2"/>
                </a:cxn>
                <a:cxn ang="16200000">
                  <a:pos x="wd2" y="hd2"/>
                </a:cxn>
              </a:cxnLst>
              <a:rect l="0" t="0" r="r" b="b"/>
              <a:pathLst>
                <a:path w="21600" h="21600" extrusionOk="0">
                  <a:moveTo>
                    <a:pt x="20057" y="15429"/>
                  </a:moveTo>
                  <a:cubicBezTo>
                    <a:pt x="20057" y="15429"/>
                    <a:pt x="20057" y="13886"/>
                    <a:pt x="20057" y="12343"/>
                  </a:cubicBezTo>
                  <a:cubicBezTo>
                    <a:pt x="20057" y="12343"/>
                    <a:pt x="21600" y="12343"/>
                    <a:pt x="20057" y="10800"/>
                  </a:cubicBezTo>
                  <a:cubicBezTo>
                    <a:pt x="20057" y="10800"/>
                    <a:pt x="18514" y="10800"/>
                    <a:pt x="18514" y="9257"/>
                  </a:cubicBezTo>
                  <a:cubicBezTo>
                    <a:pt x="16971" y="9257"/>
                    <a:pt x="15429" y="7714"/>
                    <a:pt x="13886" y="6171"/>
                  </a:cubicBezTo>
                  <a:cubicBezTo>
                    <a:pt x="13886" y="6171"/>
                    <a:pt x="12343" y="4629"/>
                    <a:pt x="12343" y="4629"/>
                  </a:cubicBezTo>
                  <a:cubicBezTo>
                    <a:pt x="10800" y="4629"/>
                    <a:pt x="10800" y="3086"/>
                    <a:pt x="10800" y="3086"/>
                  </a:cubicBezTo>
                  <a:cubicBezTo>
                    <a:pt x="9257" y="3086"/>
                    <a:pt x="9257" y="3086"/>
                    <a:pt x="9257" y="3086"/>
                  </a:cubicBezTo>
                  <a:cubicBezTo>
                    <a:pt x="9257" y="3086"/>
                    <a:pt x="9257" y="4629"/>
                    <a:pt x="7714" y="3086"/>
                  </a:cubicBezTo>
                  <a:cubicBezTo>
                    <a:pt x="7714" y="4629"/>
                    <a:pt x="7714" y="3086"/>
                    <a:pt x="7714" y="3086"/>
                  </a:cubicBezTo>
                  <a:cubicBezTo>
                    <a:pt x="7714" y="1543"/>
                    <a:pt x="4629" y="0"/>
                    <a:pt x="4629" y="0"/>
                  </a:cubicBezTo>
                  <a:cubicBezTo>
                    <a:pt x="3086" y="0"/>
                    <a:pt x="3086" y="1543"/>
                    <a:pt x="1543" y="0"/>
                  </a:cubicBezTo>
                  <a:cubicBezTo>
                    <a:pt x="1543" y="0"/>
                    <a:pt x="1543" y="0"/>
                    <a:pt x="0" y="1543"/>
                  </a:cubicBezTo>
                  <a:cubicBezTo>
                    <a:pt x="0" y="1543"/>
                    <a:pt x="1543" y="1543"/>
                    <a:pt x="1543" y="3086"/>
                  </a:cubicBezTo>
                  <a:cubicBezTo>
                    <a:pt x="1543" y="3086"/>
                    <a:pt x="1543" y="3086"/>
                    <a:pt x="1543" y="4629"/>
                  </a:cubicBezTo>
                  <a:cubicBezTo>
                    <a:pt x="1543" y="4629"/>
                    <a:pt x="1543" y="4629"/>
                    <a:pt x="1543" y="4629"/>
                  </a:cubicBezTo>
                  <a:cubicBezTo>
                    <a:pt x="1543" y="4629"/>
                    <a:pt x="1543" y="6171"/>
                    <a:pt x="1543" y="6171"/>
                  </a:cubicBezTo>
                  <a:cubicBezTo>
                    <a:pt x="1543" y="7714"/>
                    <a:pt x="0" y="7714"/>
                    <a:pt x="1543" y="9257"/>
                  </a:cubicBezTo>
                  <a:cubicBezTo>
                    <a:pt x="1543" y="10800"/>
                    <a:pt x="1543" y="12343"/>
                    <a:pt x="1543" y="12343"/>
                  </a:cubicBezTo>
                  <a:cubicBezTo>
                    <a:pt x="1543" y="13886"/>
                    <a:pt x="1543" y="13886"/>
                    <a:pt x="1543" y="13886"/>
                  </a:cubicBezTo>
                  <a:cubicBezTo>
                    <a:pt x="1543" y="13886"/>
                    <a:pt x="1543" y="15429"/>
                    <a:pt x="1543" y="16971"/>
                  </a:cubicBezTo>
                  <a:cubicBezTo>
                    <a:pt x="3086" y="18514"/>
                    <a:pt x="4629" y="18514"/>
                    <a:pt x="4629" y="20057"/>
                  </a:cubicBezTo>
                  <a:cubicBezTo>
                    <a:pt x="6171" y="20057"/>
                    <a:pt x="6171" y="20057"/>
                    <a:pt x="7714" y="20057"/>
                  </a:cubicBezTo>
                  <a:cubicBezTo>
                    <a:pt x="7714" y="20057"/>
                    <a:pt x="9257" y="20057"/>
                    <a:pt x="10800" y="20057"/>
                  </a:cubicBezTo>
                  <a:cubicBezTo>
                    <a:pt x="12343" y="21600"/>
                    <a:pt x="12343" y="20057"/>
                    <a:pt x="13886" y="21600"/>
                  </a:cubicBezTo>
                  <a:cubicBezTo>
                    <a:pt x="15429" y="21600"/>
                    <a:pt x="15429" y="21600"/>
                    <a:pt x="16971" y="21600"/>
                  </a:cubicBezTo>
                  <a:cubicBezTo>
                    <a:pt x="16971" y="21600"/>
                    <a:pt x="18514" y="20057"/>
                    <a:pt x="18514" y="20057"/>
                  </a:cubicBezTo>
                  <a:cubicBezTo>
                    <a:pt x="20057" y="18514"/>
                    <a:pt x="20057" y="16971"/>
                    <a:pt x="21600" y="15429"/>
                  </a:cubicBezTo>
                  <a:cubicBezTo>
                    <a:pt x="20057" y="15429"/>
                    <a:pt x="20057" y="15429"/>
                    <a:pt x="20057" y="154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 name="Shape">
              <a:extLst>
                <a:ext uri="{FF2B5EF4-FFF2-40B4-BE49-F238E27FC236}">
                  <a16:creationId xmlns:a16="http://schemas.microsoft.com/office/drawing/2014/main" id="{E16438F9-4CF5-4D6A-8670-0D9CB868BF99}"/>
                </a:ext>
              </a:extLst>
            </p:cNvPr>
            <p:cNvSpPr/>
            <p:nvPr/>
          </p:nvSpPr>
          <p:spPr>
            <a:xfrm>
              <a:off x="540074" y="1677981"/>
              <a:ext cx="5369242" cy="793189"/>
            </a:xfrm>
            <a:custGeom>
              <a:avLst/>
              <a:gdLst/>
              <a:ahLst/>
              <a:cxnLst>
                <a:cxn ang="0">
                  <a:pos x="wd2" y="hd2"/>
                </a:cxn>
                <a:cxn ang="5400000">
                  <a:pos x="wd2" y="hd2"/>
                </a:cxn>
                <a:cxn ang="10800000">
                  <a:pos x="wd2" y="hd2"/>
                </a:cxn>
                <a:cxn ang="16200000">
                  <a:pos x="wd2" y="hd2"/>
                </a:cxn>
              </a:cxnLst>
              <a:rect l="0" t="0" r="r" b="b"/>
              <a:pathLst>
                <a:path w="21600" h="21481" extrusionOk="0">
                  <a:moveTo>
                    <a:pt x="2451" y="10309"/>
                  </a:moveTo>
                  <a:cubicBezTo>
                    <a:pt x="2451" y="10145"/>
                    <a:pt x="2424" y="10309"/>
                    <a:pt x="2424" y="10309"/>
                  </a:cubicBezTo>
                  <a:cubicBezTo>
                    <a:pt x="2424" y="10473"/>
                    <a:pt x="2424" y="10473"/>
                    <a:pt x="2424" y="10309"/>
                  </a:cubicBezTo>
                  <a:cubicBezTo>
                    <a:pt x="2424" y="10309"/>
                    <a:pt x="2424" y="10309"/>
                    <a:pt x="2424" y="10473"/>
                  </a:cubicBezTo>
                  <a:cubicBezTo>
                    <a:pt x="2424" y="10309"/>
                    <a:pt x="2424" y="10309"/>
                    <a:pt x="2424" y="10309"/>
                  </a:cubicBezTo>
                  <a:cubicBezTo>
                    <a:pt x="2424" y="10309"/>
                    <a:pt x="2424" y="10309"/>
                    <a:pt x="2451" y="10309"/>
                  </a:cubicBezTo>
                  <a:close/>
                  <a:moveTo>
                    <a:pt x="1907" y="4582"/>
                  </a:moveTo>
                  <a:cubicBezTo>
                    <a:pt x="1907" y="4582"/>
                    <a:pt x="1907" y="4582"/>
                    <a:pt x="1907" y="4582"/>
                  </a:cubicBezTo>
                  <a:cubicBezTo>
                    <a:pt x="1907" y="4582"/>
                    <a:pt x="1934" y="4582"/>
                    <a:pt x="1934" y="4582"/>
                  </a:cubicBezTo>
                  <a:cubicBezTo>
                    <a:pt x="1934" y="4582"/>
                    <a:pt x="1907" y="4582"/>
                    <a:pt x="1907" y="4582"/>
                  </a:cubicBezTo>
                  <a:cubicBezTo>
                    <a:pt x="1934" y="4745"/>
                    <a:pt x="1961" y="4582"/>
                    <a:pt x="1988" y="4582"/>
                  </a:cubicBezTo>
                  <a:cubicBezTo>
                    <a:pt x="1988" y="4582"/>
                    <a:pt x="1961" y="4582"/>
                    <a:pt x="1961" y="4745"/>
                  </a:cubicBezTo>
                  <a:cubicBezTo>
                    <a:pt x="1961" y="4745"/>
                    <a:pt x="1988" y="4745"/>
                    <a:pt x="1961" y="4909"/>
                  </a:cubicBezTo>
                  <a:cubicBezTo>
                    <a:pt x="1988" y="4909"/>
                    <a:pt x="2043" y="4909"/>
                    <a:pt x="2070" y="4909"/>
                  </a:cubicBezTo>
                  <a:cubicBezTo>
                    <a:pt x="2097" y="4909"/>
                    <a:pt x="2125" y="4909"/>
                    <a:pt x="2125" y="4745"/>
                  </a:cubicBezTo>
                  <a:cubicBezTo>
                    <a:pt x="2125" y="4909"/>
                    <a:pt x="2125" y="4909"/>
                    <a:pt x="2125" y="4909"/>
                  </a:cubicBezTo>
                  <a:cubicBezTo>
                    <a:pt x="2152" y="5073"/>
                    <a:pt x="2206" y="4745"/>
                    <a:pt x="2234" y="4909"/>
                  </a:cubicBezTo>
                  <a:cubicBezTo>
                    <a:pt x="2234" y="4909"/>
                    <a:pt x="2234" y="4909"/>
                    <a:pt x="2206" y="5073"/>
                  </a:cubicBezTo>
                  <a:cubicBezTo>
                    <a:pt x="2206" y="4909"/>
                    <a:pt x="2234" y="4909"/>
                    <a:pt x="2234" y="4909"/>
                  </a:cubicBezTo>
                  <a:cubicBezTo>
                    <a:pt x="2206" y="4909"/>
                    <a:pt x="2179" y="5073"/>
                    <a:pt x="2179" y="5073"/>
                  </a:cubicBezTo>
                  <a:cubicBezTo>
                    <a:pt x="2179" y="5073"/>
                    <a:pt x="2206" y="5236"/>
                    <a:pt x="2206" y="5236"/>
                  </a:cubicBezTo>
                  <a:cubicBezTo>
                    <a:pt x="2206" y="5236"/>
                    <a:pt x="2206" y="5236"/>
                    <a:pt x="2206" y="5236"/>
                  </a:cubicBezTo>
                  <a:cubicBezTo>
                    <a:pt x="2234" y="5236"/>
                    <a:pt x="2234" y="5400"/>
                    <a:pt x="2234" y="5564"/>
                  </a:cubicBezTo>
                  <a:cubicBezTo>
                    <a:pt x="2234" y="5564"/>
                    <a:pt x="2261" y="5727"/>
                    <a:pt x="2288" y="5564"/>
                  </a:cubicBezTo>
                  <a:cubicBezTo>
                    <a:pt x="2315" y="5564"/>
                    <a:pt x="2315" y="5400"/>
                    <a:pt x="2288" y="5400"/>
                  </a:cubicBezTo>
                  <a:cubicBezTo>
                    <a:pt x="2288" y="5400"/>
                    <a:pt x="2288" y="5400"/>
                    <a:pt x="2315" y="5400"/>
                  </a:cubicBezTo>
                  <a:cubicBezTo>
                    <a:pt x="2288" y="5400"/>
                    <a:pt x="2288" y="5400"/>
                    <a:pt x="2288" y="5400"/>
                  </a:cubicBezTo>
                  <a:cubicBezTo>
                    <a:pt x="2288" y="5236"/>
                    <a:pt x="2288" y="5400"/>
                    <a:pt x="2315" y="5400"/>
                  </a:cubicBezTo>
                  <a:cubicBezTo>
                    <a:pt x="2315" y="5400"/>
                    <a:pt x="2315" y="5400"/>
                    <a:pt x="2342" y="5236"/>
                  </a:cubicBezTo>
                  <a:cubicBezTo>
                    <a:pt x="2342" y="5236"/>
                    <a:pt x="2342" y="5400"/>
                    <a:pt x="2342" y="5400"/>
                  </a:cubicBezTo>
                  <a:cubicBezTo>
                    <a:pt x="2342" y="5400"/>
                    <a:pt x="2342" y="5400"/>
                    <a:pt x="2342" y="5400"/>
                  </a:cubicBezTo>
                  <a:cubicBezTo>
                    <a:pt x="2315" y="5400"/>
                    <a:pt x="2315" y="5564"/>
                    <a:pt x="2315" y="5564"/>
                  </a:cubicBezTo>
                  <a:cubicBezTo>
                    <a:pt x="2315" y="5564"/>
                    <a:pt x="2342" y="5564"/>
                    <a:pt x="2342" y="5564"/>
                  </a:cubicBezTo>
                  <a:cubicBezTo>
                    <a:pt x="2342" y="5727"/>
                    <a:pt x="2342" y="5564"/>
                    <a:pt x="2370" y="5564"/>
                  </a:cubicBezTo>
                  <a:cubicBezTo>
                    <a:pt x="2370" y="5400"/>
                    <a:pt x="2397" y="5236"/>
                    <a:pt x="2424" y="5073"/>
                  </a:cubicBezTo>
                  <a:cubicBezTo>
                    <a:pt x="2397" y="5236"/>
                    <a:pt x="2370" y="5400"/>
                    <a:pt x="2370" y="5564"/>
                  </a:cubicBezTo>
                  <a:cubicBezTo>
                    <a:pt x="2370" y="5727"/>
                    <a:pt x="2424" y="5564"/>
                    <a:pt x="2424" y="5564"/>
                  </a:cubicBezTo>
                  <a:cubicBezTo>
                    <a:pt x="2424" y="5564"/>
                    <a:pt x="2397" y="5727"/>
                    <a:pt x="2397" y="5727"/>
                  </a:cubicBezTo>
                  <a:cubicBezTo>
                    <a:pt x="2397" y="5891"/>
                    <a:pt x="2397" y="5727"/>
                    <a:pt x="2424" y="5891"/>
                  </a:cubicBezTo>
                  <a:cubicBezTo>
                    <a:pt x="2397" y="5727"/>
                    <a:pt x="2397" y="5891"/>
                    <a:pt x="2397" y="5891"/>
                  </a:cubicBezTo>
                  <a:cubicBezTo>
                    <a:pt x="2397" y="5891"/>
                    <a:pt x="2370" y="6055"/>
                    <a:pt x="2370" y="6055"/>
                  </a:cubicBezTo>
                  <a:cubicBezTo>
                    <a:pt x="2370" y="6218"/>
                    <a:pt x="2370" y="6218"/>
                    <a:pt x="2397" y="6218"/>
                  </a:cubicBezTo>
                  <a:cubicBezTo>
                    <a:pt x="2370" y="6218"/>
                    <a:pt x="2370" y="6218"/>
                    <a:pt x="2397" y="6382"/>
                  </a:cubicBezTo>
                  <a:cubicBezTo>
                    <a:pt x="2370" y="6382"/>
                    <a:pt x="2370" y="6382"/>
                    <a:pt x="2370" y="6382"/>
                  </a:cubicBezTo>
                  <a:cubicBezTo>
                    <a:pt x="2370" y="6382"/>
                    <a:pt x="2370" y="6382"/>
                    <a:pt x="2370" y="6382"/>
                  </a:cubicBezTo>
                  <a:cubicBezTo>
                    <a:pt x="2370" y="6382"/>
                    <a:pt x="2370" y="6545"/>
                    <a:pt x="2397" y="6545"/>
                  </a:cubicBezTo>
                  <a:cubicBezTo>
                    <a:pt x="2370" y="6545"/>
                    <a:pt x="2315" y="6873"/>
                    <a:pt x="2315" y="6873"/>
                  </a:cubicBezTo>
                  <a:cubicBezTo>
                    <a:pt x="2342" y="6873"/>
                    <a:pt x="2342" y="6709"/>
                    <a:pt x="2370" y="6709"/>
                  </a:cubicBezTo>
                  <a:cubicBezTo>
                    <a:pt x="2370" y="6709"/>
                    <a:pt x="2397" y="6709"/>
                    <a:pt x="2424" y="6709"/>
                  </a:cubicBezTo>
                  <a:cubicBezTo>
                    <a:pt x="2397" y="6709"/>
                    <a:pt x="2397" y="6873"/>
                    <a:pt x="2370" y="7036"/>
                  </a:cubicBezTo>
                  <a:cubicBezTo>
                    <a:pt x="2370" y="7036"/>
                    <a:pt x="2370" y="7036"/>
                    <a:pt x="2370" y="7036"/>
                  </a:cubicBezTo>
                  <a:cubicBezTo>
                    <a:pt x="2370" y="7036"/>
                    <a:pt x="2342" y="7036"/>
                    <a:pt x="2342" y="7200"/>
                  </a:cubicBezTo>
                  <a:cubicBezTo>
                    <a:pt x="2370" y="7200"/>
                    <a:pt x="2397" y="7036"/>
                    <a:pt x="2424" y="7036"/>
                  </a:cubicBezTo>
                  <a:cubicBezTo>
                    <a:pt x="2424" y="6873"/>
                    <a:pt x="2479" y="6709"/>
                    <a:pt x="2479" y="6545"/>
                  </a:cubicBezTo>
                  <a:cubicBezTo>
                    <a:pt x="2479" y="6709"/>
                    <a:pt x="2479" y="6545"/>
                    <a:pt x="2451" y="6545"/>
                  </a:cubicBezTo>
                  <a:cubicBezTo>
                    <a:pt x="2451" y="6545"/>
                    <a:pt x="2451" y="6545"/>
                    <a:pt x="2451" y="6545"/>
                  </a:cubicBezTo>
                  <a:cubicBezTo>
                    <a:pt x="2451" y="6545"/>
                    <a:pt x="2424" y="6382"/>
                    <a:pt x="2424" y="6382"/>
                  </a:cubicBezTo>
                  <a:cubicBezTo>
                    <a:pt x="2424" y="6382"/>
                    <a:pt x="2424" y="6382"/>
                    <a:pt x="2424" y="6382"/>
                  </a:cubicBezTo>
                  <a:cubicBezTo>
                    <a:pt x="2424" y="6218"/>
                    <a:pt x="2424" y="6218"/>
                    <a:pt x="2424" y="6218"/>
                  </a:cubicBezTo>
                  <a:cubicBezTo>
                    <a:pt x="2424" y="6218"/>
                    <a:pt x="2424" y="6218"/>
                    <a:pt x="2424" y="6218"/>
                  </a:cubicBezTo>
                  <a:cubicBezTo>
                    <a:pt x="2424" y="6218"/>
                    <a:pt x="2424" y="6218"/>
                    <a:pt x="2424" y="6218"/>
                  </a:cubicBezTo>
                  <a:cubicBezTo>
                    <a:pt x="2451" y="6055"/>
                    <a:pt x="2424" y="5891"/>
                    <a:pt x="2451" y="5891"/>
                  </a:cubicBezTo>
                  <a:cubicBezTo>
                    <a:pt x="2451" y="5727"/>
                    <a:pt x="2451" y="5564"/>
                    <a:pt x="2451" y="5564"/>
                  </a:cubicBezTo>
                  <a:cubicBezTo>
                    <a:pt x="2451" y="5400"/>
                    <a:pt x="2451" y="5400"/>
                    <a:pt x="2451" y="5400"/>
                  </a:cubicBezTo>
                  <a:cubicBezTo>
                    <a:pt x="2451" y="5400"/>
                    <a:pt x="2451" y="5236"/>
                    <a:pt x="2451" y="5236"/>
                  </a:cubicBezTo>
                  <a:cubicBezTo>
                    <a:pt x="2451" y="5236"/>
                    <a:pt x="2451" y="5236"/>
                    <a:pt x="2451" y="5236"/>
                  </a:cubicBezTo>
                  <a:cubicBezTo>
                    <a:pt x="2451" y="5236"/>
                    <a:pt x="2451" y="5073"/>
                    <a:pt x="2451" y="5073"/>
                  </a:cubicBezTo>
                  <a:cubicBezTo>
                    <a:pt x="2451" y="5073"/>
                    <a:pt x="2451" y="5073"/>
                    <a:pt x="2451" y="4909"/>
                  </a:cubicBezTo>
                  <a:cubicBezTo>
                    <a:pt x="2451" y="4909"/>
                    <a:pt x="2424" y="4909"/>
                    <a:pt x="2424" y="4909"/>
                  </a:cubicBezTo>
                  <a:cubicBezTo>
                    <a:pt x="2397" y="5073"/>
                    <a:pt x="2370" y="5073"/>
                    <a:pt x="2370" y="5073"/>
                  </a:cubicBezTo>
                  <a:cubicBezTo>
                    <a:pt x="2342" y="5236"/>
                    <a:pt x="2288" y="5400"/>
                    <a:pt x="2261" y="5400"/>
                  </a:cubicBezTo>
                  <a:cubicBezTo>
                    <a:pt x="2261" y="5236"/>
                    <a:pt x="2261" y="5236"/>
                    <a:pt x="2261" y="5236"/>
                  </a:cubicBezTo>
                  <a:cubicBezTo>
                    <a:pt x="2261" y="5073"/>
                    <a:pt x="2261" y="5073"/>
                    <a:pt x="2261" y="4909"/>
                  </a:cubicBezTo>
                  <a:cubicBezTo>
                    <a:pt x="2234" y="4909"/>
                    <a:pt x="2261" y="4745"/>
                    <a:pt x="2288" y="4745"/>
                  </a:cubicBezTo>
                  <a:cubicBezTo>
                    <a:pt x="2261" y="4745"/>
                    <a:pt x="2234" y="4745"/>
                    <a:pt x="2206" y="4745"/>
                  </a:cubicBezTo>
                  <a:cubicBezTo>
                    <a:pt x="2206" y="4745"/>
                    <a:pt x="2206" y="4745"/>
                    <a:pt x="2206" y="4745"/>
                  </a:cubicBezTo>
                  <a:cubicBezTo>
                    <a:pt x="2179" y="4745"/>
                    <a:pt x="2179" y="4745"/>
                    <a:pt x="2179" y="4745"/>
                  </a:cubicBezTo>
                  <a:cubicBezTo>
                    <a:pt x="2397" y="3600"/>
                    <a:pt x="2642" y="2455"/>
                    <a:pt x="2887" y="1145"/>
                  </a:cubicBezTo>
                  <a:cubicBezTo>
                    <a:pt x="2915" y="982"/>
                    <a:pt x="2942" y="818"/>
                    <a:pt x="2969" y="655"/>
                  </a:cubicBezTo>
                  <a:cubicBezTo>
                    <a:pt x="2969" y="818"/>
                    <a:pt x="2942" y="655"/>
                    <a:pt x="2942" y="655"/>
                  </a:cubicBezTo>
                  <a:cubicBezTo>
                    <a:pt x="2915" y="655"/>
                    <a:pt x="2915" y="655"/>
                    <a:pt x="2915" y="491"/>
                  </a:cubicBezTo>
                  <a:cubicBezTo>
                    <a:pt x="2887" y="491"/>
                    <a:pt x="2860" y="655"/>
                    <a:pt x="2833" y="655"/>
                  </a:cubicBezTo>
                  <a:cubicBezTo>
                    <a:pt x="2806" y="655"/>
                    <a:pt x="2806" y="491"/>
                    <a:pt x="2778" y="491"/>
                  </a:cubicBezTo>
                  <a:cubicBezTo>
                    <a:pt x="2751" y="491"/>
                    <a:pt x="2697" y="491"/>
                    <a:pt x="2697" y="491"/>
                  </a:cubicBezTo>
                  <a:cubicBezTo>
                    <a:pt x="2669" y="327"/>
                    <a:pt x="2615" y="491"/>
                    <a:pt x="2588" y="327"/>
                  </a:cubicBezTo>
                  <a:cubicBezTo>
                    <a:pt x="2560" y="327"/>
                    <a:pt x="2533" y="327"/>
                    <a:pt x="2506" y="327"/>
                  </a:cubicBezTo>
                  <a:cubicBezTo>
                    <a:pt x="2506" y="327"/>
                    <a:pt x="2506" y="327"/>
                    <a:pt x="2506" y="327"/>
                  </a:cubicBezTo>
                  <a:cubicBezTo>
                    <a:pt x="2506" y="327"/>
                    <a:pt x="2506" y="327"/>
                    <a:pt x="2479" y="327"/>
                  </a:cubicBezTo>
                  <a:cubicBezTo>
                    <a:pt x="2506" y="327"/>
                    <a:pt x="2506" y="327"/>
                    <a:pt x="2506" y="327"/>
                  </a:cubicBezTo>
                  <a:cubicBezTo>
                    <a:pt x="2479" y="327"/>
                    <a:pt x="2479" y="327"/>
                    <a:pt x="2479" y="327"/>
                  </a:cubicBezTo>
                  <a:cubicBezTo>
                    <a:pt x="2506" y="327"/>
                    <a:pt x="2506" y="327"/>
                    <a:pt x="2506" y="164"/>
                  </a:cubicBezTo>
                  <a:cubicBezTo>
                    <a:pt x="2479" y="164"/>
                    <a:pt x="2424" y="327"/>
                    <a:pt x="2397" y="164"/>
                  </a:cubicBezTo>
                  <a:cubicBezTo>
                    <a:pt x="2424" y="164"/>
                    <a:pt x="2424" y="164"/>
                    <a:pt x="2397" y="164"/>
                  </a:cubicBezTo>
                  <a:cubicBezTo>
                    <a:pt x="2370" y="164"/>
                    <a:pt x="2342" y="164"/>
                    <a:pt x="2342" y="164"/>
                  </a:cubicBezTo>
                  <a:cubicBezTo>
                    <a:pt x="2342" y="164"/>
                    <a:pt x="2342" y="164"/>
                    <a:pt x="2342" y="164"/>
                  </a:cubicBezTo>
                  <a:cubicBezTo>
                    <a:pt x="2342" y="164"/>
                    <a:pt x="2370" y="164"/>
                    <a:pt x="2370" y="164"/>
                  </a:cubicBezTo>
                  <a:cubicBezTo>
                    <a:pt x="2370" y="164"/>
                    <a:pt x="2370" y="0"/>
                    <a:pt x="2342" y="0"/>
                  </a:cubicBezTo>
                  <a:cubicBezTo>
                    <a:pt x="2342" y="0"/>
                    <a:pt x="2370" y="0"/>
                    <a:pt x="2370" y="0"/>
                  </a:cubicBezTo>
                  <a:cubicBezTo>
                    <a:pt x="2342" y="0"/>
                    <a:pt x="2288" y="164"/>
                    <a:pt x="2261" y="164"/>
                  </a:cubicBezTo>
                  <a:cubicBezTo>
                    <a:pt x="2234" y="164"/>
                    <a:pt x="2179" y="164"/>
                    <a:pt x="2152" y="327"/>
                  </a:cubicBezTo>
                  <a:cubicBezTo>
                    <a:pt x="2152" y="327"/>
                    <a:pt x="2152" y="164"/>
                    <a:pt x="2179" y="164"/>
                  </a:cubicBezTo>
                  <a:cubicBezTo>
                    <a:pt x="2152" y="327"/>
                    <a:pt x="2125" y="327"/>
                    <a:pt x="2097" y="327"/>
                  </a:cubicBezTo>
                  <a:cubicBezTo>
                    <a:pt x="2097" y="327"/>
                    <a:pt x="2125" y="327"/>
                    <a:pt x="2125" y="327"/>
                  </a:cubicBezTo>
                  <a:cubicBezTo>
                    <a:pt x="2097" y="327"/>
                    <a:pt x="2097" y="327"/>
                    <a:pt x="2070" y="491"/>
                  </a:cubicBezTo>
                  <a:cubicBezTo>
                    <a:pt x="2070" y="491"/>
                    <a:pt x="2070" y="491"/>
                    <a:pt x="2070" y="491"/>
                  </a:cubicBezTo>
                  <a:cubicBezTo>
                    <a:pt x="2070" y="491"/>
                    <a:pt x="2070" y="491"/>
                    <a:pt x="2070" y="491"/>
                  </a:cubicBezTo>
                  <a:cubicBezTo>
                    <a:pt x="2070" y="327"/>
                    <a:pt x="2070" y="327"/>
                    <a:pt x="2097" y="327"/>
                  </a:cubicBezTo>
                  <a:cubicBezTo>
                    <a:pt x="2043" y="327"/>
                    <a:pt x="1988" y="491"/>
                    <a:pt x="1934" y="491"/>
                  </a:cubicBezTo>
                  <a:cubicBezTo>
                    <a:pt x="1961" y="491"/>
                    <a:pt x="1961" y="491"/>
                    <a:pt x="1988" y="491"/>
                  </a:cubicBezTo>
                  <a:cubicBezTo>
                    <a:pt x="1907" y="655"/>
                    <a:pt x="1852" y="818"/>
                    <a:pt x="1770" y="818"/>
                  </a:cubicBezTo>
                  <a:cubicBezTo>
                    <a:pt x="1716" y="982"/>
                    <a:pt x="1662" y="982"/>
                    <a:pt x="1634" y="1145"/>
                  </a:cubicBezTo>
                  <a:cubicBezTo>
                    <a:pt x="1580" y="1145"/>
                    <a:pt x="1553" y="1309"/>
                    <a:pt x="1525" y="1309"/>
                  </a:cubicBezTo>
                  <a:cubicBezTo>
                    <a:pt x="1525" y="1309"/>
                    <a:pt x="1525" y="1309"/>
                    <a:pt x="1525" y="1309"/>
                  </a:cubicBezTo>
                  <a:cubicBezTo>
                    <a:pt x="1525" y="1309"/>
                    <a:pt x="1525" y="1309"/>
                    <a:pt x="1525" y="1309"/>
                  </a:cubicBezTo>
                  <a:cubicBezTo>
                    <a:pt x="1525" y="1309"/>
                    <a:pt x="1580" y="1473"/>
                    <a:pt x="1580" y="1636"/>
                  </a:cubicBezTo>
                  <a:cubicBezTo>
                    <a:pt x="1580" y="1636"/>
                    <a:pt x="1553" y="1636"/>
                    <a:pt x="1553" y="1800"/>
                  </a:cubicBezTo>
                  <a:cubicBezTo>
                    <a:pt x="1580" y="1800"/>
                    <a:pt x="1607" y="1800"/>
                    <a:pt x="1607" y="1800"/>
                  </a:cubicBezTo>
                  <a:cubicBezTo>
                    <a:pt x="1607" y="1800"/>
                    <a:pt x="1607" y="1800"/>
                    <a:pt x="1607" y="1800"/>
                  </a:cubicBezTo>
                  <a:cubicBezTo>
                    <a:pt x="1607" y="1800"/>
                    <a:pt x="1634" y="1800"/>
                    <a:pt x="1634" y="1800"/>
                  </a:cubicBezTo>
                  <a:cubicBezTo>
                    <a:pt x="1634" y="1800"/>
                    <a:pt x="1607" y="1964"/>
                    <a:pt x="1607" y="1964"/>
                  </a:cubicBezTo>
                  <a:cubicBezTo>
                    <a:pt x="1607" y="1964"/>
                    <a:pt x="1607" y="1964"/>
                    <a:pt x="1634" y="1964"/>
                  </a:cubicBezTo>
                  <a:cubicBezTo>
                    <a:pt x="1662" y="1964"/>
                    <a:pt x="1662" y="1964"/>
                    <a:pt x="1662" y="1964"/>
                  </a:cubicBezTo>
                  <a:cubicBezTo>
                    <a:pt x="1662" y="2127"/>
                    <a:pt x="1662" y="2127"/>
                    <a:pt x="1634" y="2127"/>
                  </a:cubicBezTo>
                  <a:cubicBezTo>
                    <a:pt x="1634" y="2127"/>
                    <a:pt x="1634" y="1964"/>
                    <a:pt x="1607" y="1964"/>
                  </a:cubicBezTo>
                  <a:cubicBezTo>
                    <a:pt x="1607" y="1964"/>
                    <a:pt x="1607" y="2127"/>
                    <a:pt x="1580" y="1964"/>
                  </a:cubicBezTo>
                  <a:cubicBezTo>
                    <a:pt x="1580" y="1964"/>
                    <a:pt x="1580" y="1964"/>
                    <a:pt x="1607" y="1964"/>
                  </a:cubicBezTo>
                  <a:cubicBezTo>
                    <a:pt x="1607" y="1964"/>
                    <a:pt x="1607" y="1800"/>
                    <a:pt x="1607" y="1800"/>
                  </a:cubicBezTo>
                  <a:cubicBezTo>
                    <a:pt x="1580" y="1800"/>
                    <a:pt x="1580" y="1800"/>
                    <a:pt x="1580" y="1964"/>
                  </a:cubicBezTo>
                  <a:cubicBezTo>
                    <a:pt x="1580" y="1964"/>
                    <a:pt x="1580" y="2127"/>
                    <a:pt x="1580" y="2127"/>
                  </a:cubicBezTo>
                  <a:cubicBezTo>
                    <a:pt x="1580" y="2127"/>
                    <a:pt x="1607" y="2127"/>
                    <a:pt x="1607" y="2127"/>
                  </a:cubicBezTo>
                  <a:cubicBezTo>
                    <a:pt x="1607" y="2127"/>
                    <a:pt x="1607" y="2127"/>
                    <a:pt x="1607" y="2127"/>
                  </a:cubicBezTo>
                  <a:cubicBezTo>
                    <a:pt x="1580" y="2127"/>
                    <a:pt x="1553" y="2127"/>
                    <a:pt x="1525" y="2291"/>
                  </a:cubicBezTo>
                  <a:cubicBezTo>
                    <a:pt x="1525" y="2291"/>
                    <a:pt x="1444" y="2291"/>
                    <a:pt x="1444" y="2127"/>
                  </a:cubicBezTo>
                  <a:cubicBezTo>
                    <a:pt x="1444" y="2127"/>
                    <a:pt x="1471" y="2127"/>
                    <a:pt x="1471" y="1964"/>
                  </a:cubicBezTo>
                  <a:cubicBezTo>
                    <a:pt x="1471" y="1964"/>
                    <a:pt x="1498" y="1964"/>
                    <a:pt x="1498" y="1964"/>
                  </a:cubicBezTo>
                  <a:cubicBezTo>
                    <a:pt x="1471" y="1964"/>
                    <a:pt x="1444" y="1964"/>
                    <a:pt x="1416" y="2127"/>
                  </a:cubicBezTo>
                  <a:cubicBezTo>
                    <a:pt x="1389" y="2127"/>
                    <a:pt x="1362" y="2127"/>
                    <a:pt x="1335" y="2127"/>
                  </a:cubicBezTo>
                  <a:cubicBezTo>
                    <a:pt x="1335" y="2127"/>
                    <a:pt x="1335" y="2127"/>
                    <a:pt x="1362" y="2127"/>
                  </a:cubicBezTo>
                  <a:cubicBezTo>
                    <a:pt x="1280" y="2127"/>
                    <a:pt x="1226" y="2291"/>
                    <a:pt x="1171" y="2455"/>
                  </a:cubicBezTo>
                  <a:cubicBezTo>
                    <a:pt x="1171" y="2291"/>
                    <a:pt x="1171" y="2291"/>
                    <a:pt x="1171" y="2291"/>
                  </a:cubicBezTo>
                  <a:cubicBezTo>
                    <a:pt x="1117" y="2455"/>
                    <a:pt x="1226" y="2455"/>
                    <a:pt x="1226" y="2618"/>
                  </a:cubicBezTo>
                  <a:cubicBezTo>
                    <a:pt x="1226" y="2618"/>
                    <a:pt x="1198" y="2618"/>
                    <a:pt x="1171" y="2618"/>
                  </a:cubicBezTo>
                  <a:cubicBezTo>
                    <a:pt x="1171" y="2618"/>
                    <a:pt x="1171" y="2618"/>
                    <a:pt x="1171" y="2782"/>
                  </a:cubicBezTo>
                  <a:cubicBezTo>
                    <a:pt x="1171" y="2782"/>
                    <a:pt x="1144" y="2782"/>
                    <a:pt x="1144" y="2782"/>
                  </a:cubicBezTo>
                  <a:cubicBezTo>
                    <a:pt x="1171" y="2945"/>
                    <a:pt x="1198" y="2945"/>
                    <a:pt x="1226" y="2945"/>
                  </a:cubicBezTo>
                  <a:cubicBezTo>
                    <a:pt x="1253" y="2945"/>
                    <a:pt x="1280" y="2782"/>
                    <a:pt x="1280" y="2782"/>
                  </a:cubicBezTo>
                  <a:cubicBezTo>
                    <a:pt x="1307" y="2945"/>
                    <a:pt x="1307" y="2945"/>
                    <a:pt x="1307" y="2945"/>
                  </a:cubicBezTo>
                  <a:cubicBezTo>
                    <a:pt x="1307" y="2782"/>
                    <a:pt x="1335" y="2782"/>
                    <a:pt x="1307" y="2945"/>
                  </a:cubicBezTo>
                  <a:cubicBezTo>
                    <a:pt x="1362" y="2945"/>
                    <a:pt x="1389" y="2782"/>
                    <a:pt x="1444" y="2782"/>
                  </a:cubicBezTo>
                  <a:cubicBezTo>
                    <a:pt x="1444" y="2782"/>
                    <a:pt x="1471" y="2618"/>
                    <a:pt x="1471" y="2782"/>
                  </a:cubicBezTo>
                  <a:cubicBezTo>
                    <a:pt x="1444" y="2945"/>
                    <a:pt x="1416" y="2945"/>
                    <a:pt x="1389" y="2945"/>
                  </a:cubicBezTo>
                  <a:cubicBezTo>
                    <a:pt x="1416" y="2945"/>
                    <a:pt x="1362" y="3273"/>
                    <a:pt x="1362" y="3273"/>
                  </a:cubicBezTo>
                  <a:cubicBezTo>
                    <a:pt x="1335" y="3273"/>
                    <a:pt x="1307" y="3273"/>
                    <a:pt x="1280" y="3273"/>
                  </a:cubicBezTo>
                  <a:cubicBezTo>
                    <a:pt x="1280" y="3273"/>
                    <a:pt x="1280" y="3273"/>
                    <a:pt x="1280" y="3273"/>
                  </a:cubicBezTo>
                  <a:cubicBezTo>
                    <a:pt x="1253" y="3436"/>
                    <a:pt x="1226" y="3436"/>
                    <a:pt x="1198" y="3436"/>
                  </a:cubicBezTo>
                  <a:cubicBezTo>
                    <a:pt x="1171" y="3436"/>
                    <a:pt x="1144" y="3436"/>
                    <a:pt x="1144" y="3600"/>
                  </a:cubicBezTo>
                  <a:cubicBezTo>
                    <a:pt x="1144" y="3600"/>
                    <a:pt x="1171" y="3436"/>
                    <a:pt x="1144" y="3436"/>
                  </a:cubicBezTo>
                  <a:cubicBezTo>
                    <a:pt x="1144" y="3436"/>
                    <a:pt x="1117" y="3436"/>
                    <a:pt x="1090" y="3436"/>
                  </a:cubicBezTo>
                  <a:cubicBezTo>
                    <a:pt x="1090" y="3436"/>
                    <a:pt x="1090" y="3600"/>
                    <a:pt x="1090" y="3600"/>
                  </a:cubicBezTo>
                  <a:cubicBezTo>
                    <a:pt x="1062" y="3600"/>
                    <a:pt x="1062" y="3600"/>
                    <a:pt x="1035" y="3764"/>
                  </a:cubicBezTo>
                  <a:cubicBezTo>
                    <a:pt x="1035" y="3764"/>
                    <a:pt x="1062" y="3600"/>
                    <a:pt x="1062" y="3600"/>
                  </a:cubicBezTo>
                  <a:cubicBezTo>
                    <a:pt x="1035" y="3764"/>
                    <a:pt x="1008" y="3764"/>
                    <a:pt x="981" y="3764"/>
                  </a:cubicBezTo>
                  <a:cubicBezTo>
                    <a:pt x="953" y="3927"/>
                    <a:pt x="953" y="3927"/>
                    <a:pt x="926" y="3927"/>
                  </a:cubicBezTo>
                  <a:cubicBezTo>
                    <a:pt x="899" y="4091"/>
                    <a:pt x="899" y="4091"/>
                    <a:pt x="872" y="4091"/>
                  </a:cubicBezTo>
                  <a:cubicBezTo>
                    <a:pt x="872" y="4091"/>
                    <a:pt x="899" y="4091"/>
                    <a:pt x="899" y="4091"/>
                  </a:cubicBezTo>
                  <a:cubicBezTo>
                    <a:pt x="872" y="4091"/>
                    <a:pt x="872" y="4091"/>
                    <a:pt x="844" y="4255"/>
                  </a:cubicBezTo>
                  <a:cubicBezTo>
                    <a:pt x="872" y="4255"/>
                    <a:pt x="872" y="4255"/>
                    <a:pt x="872" y="4255"/>
                  </a:cubicBezTo>
                  <a:cubicBezTo>
                    <a:pt x="872" y="4255"/>
                    <a:pt x="844" y="4255"/>
                    <a:pt x="844" y="4255"/>
                  </a:cubicBezTo>
                  <a:cubicBezTo>
                    <a:pt x="844" y="4255"/>
                    <a:pt x="844" y="4255"/>
                    <a:pt x="844" y="4255"/>
                  </a:cubicBezTo>
                  <a:cubicBezTo>
                    <a:pt x="844" y="4255"/>
                    <a:pt x="844" y="4418"/>
                    <a:pt x="844" y="4418"/>
                  </a:cubicBezTo>
                  <a:cubicBezTo>
                    <a:pt x="872" y="4418"/>
                    <a:pt x="872" y="4255"/>
                    <a:pt x="872" y="4255"/>
                  </a:cubicBezTo>
                  <a:cubicBezTo>
                    <a:pt x="872" y="4255"/>
                    <a:pt x="872" y="4255"/>
                    <a:pt x="872" y="4255"/>
                  </a:cubicBezTo>
                  <a:cubicBezTo>
                    <a:pt x="872" y="4255"/>
                    <a:pt x="872" y="4255"/>
                    <a:pt x="872" y="4255"/>
                  </a:cubicBezTo>
                  <a:cubicBezTo>
                    <a:pt x="872" y="4418"/>
                    <a:pt x="872" y="4418"/>
                    <a:pt x="872" y="4418"/>
                  </a:cubicBezTo>
                  <a:cubicBezTo>
                    <a:pt x="872" y="4418"/>
                    <a:pt x="872" y="4418"/>
                    <a:pt x="872" y="4418"/>
                  </a:cubicBezTo>
                  <a:cubicBezTo>
                    <a:pt x="872" y="4418"/>
                    <a:pt x="872" y="4418"/>
                    <a:pt x="844" y="4418"/>
                  </a:cubicBezTo>
                  <a:cubicBezTo>
                    <a:pt x="872" y="4418"/>
                    <a:pt x="926" y="4418"/>
                    <a:pt x="926" y="4418"/>
                  </a:cubicBezTo>
                  <a:cubicBezTo>
                    <a:pt x="926" y="4418"/>
                    <a:pt x="926" y="4418"/>
                    <a:pt x="926" y="4418"/>
                  </a:cubicBezTo>
                  <a:cubicBezTo>
                    <a:pt x="926" y="4418"/>
                    <a:pt x="926" y="4582"/>
                    <a:pt x="926" y="4582"/>
                  </a:cubicBezTo>
                  <a:cubicBezTo>
                    <a:pt x="926" y="4582"/>
                    <a:pt x="899" y="4582"/>
                    <a:pt x="899" y="4582"/>
                  </a:cubicBezTo>
                  <a:cubicBezTo>
                    <a:pt x="899" y="4582"/>
                    <a:pt x="899" y="4582"/>
                    <a:pt x="899" y="4582"/>
                  </a:cubicBezTo>
                  <a:cubicBezTo>
                    <a:pt x="899" y="4582"/>
                    <a:pt x="872" y="4582"/>
                    <a:pt x="872" y="4582"/>
                  </a:cubicBezTo>
                  <a:cubicBezTo>
                    <a:pt x="872" y="4582"/>
                    <a:pt x="899" y="4582"/>
                    <a:pt x="872" y="4418"/>
                  </a:cubicBezTo>
                  <a:cubicBezTo>
                    <a:pt x="844" y="4418"/>
                    <a:pt x="817" y="4582"/>
                    <a:pt x="790" y="4582"/>
                  </a:cubicBezTo>
                  <a:cubicBezTo>
                    <a:pt x="817" y="4582"/>
                    <a:pt x="817" y="4582"/>
                    <a:pt x="817" y="4582"/>
                  </a:cubicBezTo>
                  <a:cubicBezTo>
                    <a:pt x="790" y="4745"/>
                    <a:pt x="817" y="4745"/>
                    <a:pt x="817" y="4745"/>
                  </a:cubicBezTo>
                  <a:cubicBezTo>
                    <a:pt x="817" y="4745"/>
                    <a:pt x="817" y="4909"/>
                    <a:pt x="817" y="4909"/>
                  </a:cubicBezTo>
                  <a:cubicBezTo>
                    <a:pt x="817" y="5073"/>
                    <a:pt x="899" y="4909"/>
                    <a:pt x="926" y="4745"/>
                  </a:cubicBezTo>
                  <a:cubicBezTo>
                    <a:pt x="926" y="4745"/>
                    <a:pt x="926" y="4745"/>
                    <a:pt x="926" y="4745"/>
                  </a:cubicBezTo>
                  <a:cubicBezTo>
                    <a:pt x="953" y="4745"/>
                    <a:pt x="981" y="4582"/>
                    <a:pt x="1008" y="4582"/>
                  </a:cubicBezTo>
                  <a:cubicBezTo>
                    <a:pt x="1008" y="4582"/>
                    <a:pt x="981" y="4582"/>
                    <a:pt x="953" y="4745"/>
                  </a:cubicBezTo>
                  <a:cubicBezTo>
                    <a:pt x="953" y="4745"/>
                    <a:pt x="953" y="4745"/>
                    <a:pt x="953" y="4745"/>
                  </a:cubicBezTo>
                  <a:cubicBezTo>
                    <a:pt x="926" y="4909"/>
                    <a:pt x="872" y="5073"/>
                    <a:pt x="872" y="5236"/>
                  </a:cubicBezTo>
                  <a:cubicBezTo>
                    <a:pt x="872" y="5236"/>
                    <a:pt x="872" y="5236"/>
                    <a:pt x="872" y="5236"/>
                  </a:cubicBezTo>
                  <a:cubicBezTo>
                    <a:pt x="844" y="5400"/>
                    <a:pt x="844" y="5400"/>
                    <a:pt x="817" y="5400"/>
                  </a:cubicBezTo>
                  <a:cubicBezTo>
                    <a:pt x="844" y="5400"/>
                    <a:pt x="899" y="5400"/>
                    <a:pt x="953" y="5236"/>
                  </a:cubicBezTo>
                  <a:cubicBezTo>
                    <a:pt x="953" y="5400"/>
                    <a:pt x="953" y="5400"/>
                    <a:pt x="981" y="5400"/>
                  </a:cubicBezTo>
                  <a:cubicBezTo>
                    <a:pt x="981" y="5400"/>
                    <a:pt x="953" y="5564"/>
                    <a:pt x="981" y="5564"/>
                  </a:cubicBezTo>
                  <a:cubicBezTo>
                    <a:pt x="981" y="5564"/>
                    <a:pt x="1008" y="5400"/>
                    <a:pt x="1008" y="5400"/>
                  </a:cubicBezTo>
                  <a:cubicBezTo>
                    <a:pt x="1035" y="5400"/>
                    <a:pt x="1062" y="5236"/>
                    <a:pt x="1062" y="5236"/>
                  </a:cubicBezTo>
                  <a:cubicBezTo>
                    <a:pt x="1062" y="5236"/>
                    <a:pt x="1035" y="5400"/>
                    <a:pt x="1035" y="5400"/>
                  </a:cubicBezTo>
                  <a:cubicBezTo>
                    <a:pt x="1062" y="5564"/>
                    <a:pt x="1117" y="5236"/>
                    <a:pt x="1171" y="5236"/>
                  </a:cubicBezTo>
                  <a:cubicBezTo>
                    <a:pt x="1144" y="5236"/>
                    <a:pt x="1117" y="5400"/>
                    <a:pt x="1117" y="5400"/>
                  </a:cubicBezTo>
                  <a:cubicBezTo>
                    <a:pt x="1090" y="5564"/>
                    <a:pt x="1062" y="5564"/>
                    <a:pt x="1035" y="5564"/>
                  </a:cubicBezTo>
                  <a:cubicBezTo>
                    <a:pt x="1035" y="5727"/>
                    <a:pt x="1062" y="5727"/>
                    <a:pt x="1062" y="5727"/>
                  </a:cubicBezTo>
                  <a:cubicBezTo>
                    <a:pt x="1035" y="5727"/>
                    <a:pt x="953" y="5891"/>
                    <a:pt x="981" y="6055"/>
                  </a:cubicBezTo>
                  <a:cubicBezTo>
                    <a:pt x="953" y="5891"/>
                    <a:pt x="953" y="6055"/>
                    <a:pt x="926" y="6055"/>
                  </a:cubicBezTo>
                  <a:cubicBezTo>
                    <a:pt x="899" y="6055"/>
                    <a:pt x="872" y="6382"/>
                    <a:pt x="844" y="6218"/>
                  </a:cubicBezTo>
                  <a:cubicBezTo>
                    <a:pt x="844" y="6218"/>
                    <a:pt x="844" y="6218"/>
                    <a:pt x="844" y="6218"/>
                  </a:cubicBezTo>
                  <a:cubicBezTo>
                    <a:pt x="790" y="6382"/>
                    <a:pt x="708" y="6545"/>
                    <a:pt x="654" y="6709"/>
                  </a:cubicBezTo>
                  <a:cubicBezTo>
                    <a:pt x="654" y="6709"/>
                    <a:pt x="681" y="6709"/>
                    <a:pt x="654" y="6709"/>
                  </a:cubicBezTo>
                  <a:cubicBezTo>
                    <a:pt x="654" y="6709"/>
                    <a:pt x="654" y="6709"/>
                    <a:pt x="654" y="6709"/>
                  </a:cubicBezTo>
                  <a:cubicBezTo>
                    <a:pt x="654" y="6709"/>
                    <a:pt x="626" y="6709"/>
                    <a:pt x="626" y="6709"/>
                  </a:cubicBezTo>
                  <a:cubicBezTo>
                    <a:pt x="626" y="6709"/>
                    <a:pt x="626" y="6709"/>
                    <a:pt x="654" y="6709"/>
                  </a:cubicBezTo>
                  <a:cubicBezTo>
                    <a:pt x="626" y="6709"/>
                    <a:pt x="626" y="6709"/>
                    <a:pt x="626" y="6709"/>
                  </a:cubicBezTo>
                  <a:cubicBezTo>
                    <a:pt x="626" y="6709"/>
                    <a:pt x="626" y="6709"/>
                    <a:pt x="626" y="6709"/>
                  </a:cubicBezTo>
                  <a:cubicBezTo>
                    <a:pt x="572" y="6709"/>
                    <a:pt x="545" y="6873"/>
                    <a:pt x="490" y="6873"/>
                  </a:cubicBezTo>
                  <a:cubicBezTo>
                    <a:pt x="463" y="7036"/>
                    <a:pt x="436" y="7036"/>
                    <a:pt x="409" y="7200"/>
                  </a:cubicBezTo>
                  <a:cubicBezTo>
                    <a:pt x="409" y="7200"/>
                    <a:pt x="436" y="7036"/>
                    <a:pt x="436" y="7200"/>
                  </a:cubicBezTo>
                  <a:cubicBezTo>
                    <a:pt x="463" y="7200"/>
                    <a:pt x="463" y="7036"/>
                    <a:pt x="490" y="7036"/>
                  </a:cubicBezTo>
                  <a:cubicBezTo>
                    <a:pt x="463" y="7036"/>
                    <a:pt x="490" y="7036"/>
                    <a:pt x="463" y="7036"/>
                  </a:cubicBezTo>
                  <a:cubicBezTo>
                    <a:pt x="490" y="7200"/>
                    <a:pt x="572" y="6709"/>
                    <a:pt x="599" y="6873"/>
                  </a:cubicBezTo>
                  <a:cubicBezTo>
                    <a:pt x="572" y="6873"/>
                    <a:pt x="572" y="6873"/>
                    <a:pt x="545" y="6873"/>
                  </a:cubicBezTo>
                  <a:cubicBezTo>
                    <a:pt x="572" y="6873"/>
                    <a:pt x="599" y="6873"/>
                    <a:pt x="626" y="6873"/>
                  </a:cubicBezTo>
                  <a:cubicBezTo>
                    <a:pt x="654" y="6873"/>
                    <a:pt x="681" y="6709"/>
                    <a:pt x="708" y="6709"/>
                  </a:cubicBezTo>
                  <a:cubicBezTo>
                    <a:pt x="708" y="6709"/>
                    <a:pt x="681" y="6873"/>
                    <a:pt x="681" y="6873"/>
                  </a:cubicBezTo>
                  <a:cubicBezTo>
                    <a:pt x="735" y="6709"/>
                    <a:pt x="763" y="6709"/>
                    <a:pt x="790" y="6545"/>
                  </a:cubicBezTo>
                  <a:cubicBezTo>
                    <a:pt x="790" y="6545"/>
                    <a:pt x="790" y="6545"/>
                    <a:pt x="790" y="6709"/>
                  </a:cubicBezTo>
                  <a:cubicBezTo>
                    <a:pt x="790" y="6545"/>
                    <a:pt x="844" y="6545"/>
                    <a:pt x="817" y="6545"/>
                  </a:cubicBezTo>
                  <a:cubicBezTo>
                    <a:pt x="817" y="6545"/>
                    <a:pt x="844" y="6545"/>
                    <a:pt x="872" y="6382"/>
                  </a:cubicBezTo>
                  <a:cubicBezTo>
                    <a:pt x="872" y="6382"/>
                    <a:pt x="872" y="6382"/>
                    <a:pt x="872" y="6382"/>
                  </a:cubicBezTo>
                  <a:cubicBezTo>
                    <a:pt x="981" y="6218"/>
                    <a:pt x="1117" y="5891"/>
                    <a:pt x="1226" y="5564"/>
                  </a:cubicBezTo>
                  <a:cubicBezTo>
                    <a:pt x="1226" y="5564"/>
                    <a:pt x="1226" y="5564"/>
                    <a:pt x="1226" y="5564"/>
                  </a:cubicBezTo>
                  <a:cubicBezTo>
                    <a:pt x="1253" y="5564"/>
                    <a:pt x="1280" y="5564"/>
                    <a:pt x="1307" y="5400"/>
                  </a:cubicBezTo>
                  <a:cubicBezTo>
                    <a:pt x="1307" y="5400"/>
                    <a:pt x="1335" y="5400"/>
                    <a:pt x="1335" y="5400"/>
                  </a:cubicBezTo>
                  <a:cubicBezTo>
                    <a:pt x="1335" y="5236"/>
                    <a:pt x="1335" y="5400"/>
                    <a:pt x="1335" y="5236"/>
                  </a:cubicBezTo>
                  <a:cubicBezTo>
                    <a:pt x="1335" y="5236"/>
                    <a:pt x="1307" y="5400"/>
                    <a:pt x="1335" y="5236"/>
                  </a:cubicBezTo>
                  <a:cubicBezTo>
                    <a:pt x="1335" y="5236"/>
                    <a:pt x="1335" y="5073"/>
                    <a:pt x="1335" y="5073"/>
                  </a:cubicBezTo>
                  <a:cubicBezTo>
                    <a:pt x="1362" y="5073"/>
                    <a:pt x="1389" y="5073"/>
                    <a:pt x="1416" y="4909"/>
                  </a:cubicBezTo>
                  <a:cubicBezTo>
                    <a:pt x="1416" y="4909"/>
                    <a:pt x="1416" y="5073"/>
                    <a:pt x="1416" y="5073"/>
                  </a:cubicBezTo>
                  <a:cubicBezTo>
                    <a:pt x="1416" y="5073"/>
                    <a:pt x="1416" y="4909"/>
                    <a:pt x="1444" y="4909"/>
                  </a:cubicBezTo>
                  <a:cubicBezTo>
                    <a:pt x="1444" y="4909"/>
                    <a:pt x="1444" y="4909"/>
                    <a:pt x="1444" y="4909"/>
                  </a:cubicBezTo>
                  <a:cubicBezTo>
                    <a:pt x="1444" y="4909"/>
                    <a:pt x="1498" y="4909"/>
                    <a:pt x="1471" y="4745"/>
                  </a:cubicBezTo>
                  <a:cubicBezTo>
                    <a:pt x="1525" y="4745"/>
                    <a:pt x="1580" y="4582"/>
                    <a:pt x="1607" y="4418"/>
                  </a:cubicBezTo>
                  <a:cubicBezTo>
                    <a:pt x="1662" y="4255"/>
                    <a:pt x="1743" y="4255"/>
                    <a:pt x="1798" y="4255"/>
                  </a:cubicBezTo>
                  <a:cubicBezTo>
                    <a:pt x="1798" y="4255"/>
                    <a:pt x="1743" y="4255"/>
                    <a:pt x="1743" y="4418"/>
                  </a:cubicBezTo>
                  <a:cubicBezTo>
                    <a:pt x="1716" y="4418"/>
                    <a:pt x="1743" y="4418"/>
                    <a:pt x="1770" y="4418"/>
                  </a:cubicBezTo>
                  <a:cubicBezTo>
                    <a:pt x="1743" y="4418"/>
                    <a:pt x="1716" y="4418"/>
                    <a:pt x="1689" y="4418"/>
                  </a:cubicBezTo>
                  <a:cubicBezTo>
                    <a:pt x="1662" y="4582"/>
                    <a:pt x="1634" y="4582"/>
                    <a:pt x="1580" y="4745"/>
                  </a:cubicBezTo>
                  <a:cubicBezTo>
                    <a:pt x="1553" y="4745"/>
                    <a:pt x="1525" y="4909"/>
                    <a:pt x="1498" y="4909"/>
                  </a:cubicBezTo>
                  <a:cubicBezTo>
                    <a:pt x="1525" y="5073"/>
                    <a:pt x="1525" y="4909"/>
                    <a:pt x="1553" y="4909"/>
                  </a:cubicBezTo>
                  <a:cubicBezTo>
                    <a:pt x="1525" y="5073"/>
                    <a:pt x="1471" y="5073"/>
                    <a:pt x="1444" y="5236"/>
                  </a:cubicBezTo>
                  <a:cubicBezTo>
                    <a:pt x="1471" y="5400"/>
                    <a:pt x="1525" y="5073"/>
                    <a:pt x="1553" y="5073"/>
                  </a:cubicBezTo>
                  <a:cubicBezTo>
                    <a:pt x="1580" y="5073"/>
                    <a:pt x="1607" y="5073"/>
                    <a:pt x="1634" y="4909"/>
                  </a:cubicBezTo>
                  <a:cubicBezTo>
                    <a:pt x="1634" y="4909"/>
                    <a:pt x="1634" y="4909"/>
                    <a:pt x="1634" y="4909"/>
                  </a:cubicBezTo>
                  <a:cubicBezTo>
                    <a:pt x="1634" y="4909"/>
                    <a:pt x="1662" y="4909"/>
                    <a:pt x="1662" y="4745"/>
                  </a:cubicBezTo>
                  <a:cubicBezTo>
                    <a:pt x="1662" y="4909"/>
                    <a:pt x="1662" y="4909"/>
                    <a:pt x="1662" y="4909"/>
                  </a:cubicBezTo>
                  <a:cubicBezTo>
                    <a:pt x="1689" y="4909"/>
                    <a:pt x="1716" y="4909"/>
                    <a:pt x="1716" y="4909"/>
                  </a:cubicBezTo>
                  <a:cubicBezTo>
                    <a:pt x="1743" y="4745"/>
                    <a:pt x="1770" y="4745"/>
                    <a:pt x="1798" y="4582"/>
                  </a:cubicBezTo>
                  <a:cubicBezTo>
                    <a:pt x="1770" y="4582"/>
                    <a:pt x="1770" y="4582"/>
                    <a:pt x="1743" y="4582"/>
                  </a:cubicBezTo>
                  <a:cubicBezTo>
                    <a:pt x="1770" y="4582"/>
                    <a:pt x="1770" y="4582"/>
                    <a:pt x="1798" y="4582"/>
                  </a:cubicBezTo>
                  <a:cubicBezTo>
                    <a:pt x="1798" y="4582"/>
                    <a:pt x="1770" y="4582"/>
                    <a:pt x="1770" y="4582"/>
                  </a:cubicBezTo>
                  <a:cubicBezTo>
                    <a:pt x="1798" y="4418"/>
                    <a:pt x="1798" y="4418"/>
                    <a:pt x="1825" y="4418"/>
                  </a:cubicBezTo>
                  <a:cubicBezTo>
                    <a:pt x="1825" y="4418"/>
                    <a:pt x="1825" y="4418"/>
                    <a:pt x="1798" y="4418"/>
                  </a:cubicBezTo>
                  <a:cubicBezTo>
                    <a:pt x="1825" y="4418"/>
                    <a:pt x="1852" y="4418"/>
                    <a:pt x="1852" y="4255"/>
                  </a:cubicBezTo>
                  <a:cubicBezTo>
                    <a:pt x="1852" y="4418"/>
                    <a:pt x="1825" y="4418"/>
                    <a:pt x="1825" y="4418"/>
                  </a:cubicBezTo>
                  <a:cubicBezTo>
                    <a:pt x="1852" y="4418"/>
                    <a:pt x="1907" y="4418"/>
                    <a:pt x="1934" y="4418"/>
                  </a:cubicBezTo>
                  <a:cubicBezTo>
                    <a:pt x="1934" y="4418"/>
                    <a:pt x="1879" y="4418"/>
                    <a:pt x="1907" y="4418"/>
                  </a:cubicBezTo>
                  <a:cubicBezTo>
                    <a:pt x="1907" y="4582"/>
                    <a:pt x="1907" y="4582"/>
                    <a:pt x="1879" y="4582"/>
                  </a:cubicBezTo>
                  <a:cubicBezTo>
                    <a:pt x="1879" y="4582"/>
                    <a:pt x="1907" y="4582"/>
                    <a:pt x="1907" y="4582"/>
                  </a:cubicBezTo>
                  <a:close/>
                  <a:moveTo>
                    <a:pt x="2451" y="10145"/>
                  </a:moveTo>
                  <a:cubicBezTo>
                    <a:pt x="2451" y="10145"/>
                    <a:pt x="2424" y="9982"/>
                    <a:pt x="2424" y="10145"/>
                  </a:cubicBezTo>
                  <a:cubicBezTo>
                    <a:pt x="2424" y="10145"/>
                    <a:pt x="2424" y="10145"/>
                    <a:pt x="2424" y="10145"/>
                  </a:cubicBezTo>
                  <a:cubicBezTo>
                    <a:pt x="2424" y="10145"/>
                    <a:pt x="2424" y="10145"/>
                    <a:pt x="2451" y="10145"/>
                  </a:cubicBezTo>
                  <a:cubicBezTo>
                    <a:pt x="2451" y="10145"/>
                    <a:pt x="2451" y="10145"/>
                    <a:pt x="2451" y="10145"/>
                  </a:cubicBezTo>
                  <a:close/>
                  <a:moveTo>
                    <a:pt x="2424" y="10145"/>
                  </a:moveTo>
                  <a:cubicBezTo>
                    <a:pt x="2424" y="10145"/>
                    <a:pt x="2397" y="10145"/>
                    <a:pt x="2424" y="10145"/>
                  </a:cubicBezTo>
                  <a:cubicBezTo>
                    <a:pt x="2424" y="10145"/>
                    <a:pt x="2424" y="10145"/>
                    <a:pt x="2424" y="10145"/>
                  </a:cubicBezTo>
                  <a:close/>
                  <a:moveTo>
                    <a:pt x="2424" y="10145"/>
                  </a:moveTo>
                  <a:cubicBezTo>
                    <a:pt x="2424" y="10145"/>
                    <a:pt x="2424" y="10145"/>
                    <a:pt x="2424" y="10145"/>
                  </a:cubicBezTo>
                  <a:cubicBezTo>
                    <a:pt x="2424" y="10145"/>
                    <a:pt x="2424" y="10145"/>
                    <a:pt x="2424" y="10145"/>
                  </a:cubicBezTo>
                  <a:close/>
                  <a:moveTo>
                    <a:pt x="2370" y="6218"/>
                  </a:moveTo>
                  <a:cubicBezTo>
                    <a:pt x="2342" y="6218"/>
                    <a:pt x="2342" y="6218"/>
                    <a:pt x="2315" y="6218"/>
                  </a:cubicBezTo>
                  <a:cubicBezTo>
                    <a:pt x="2315" y="6218"/>
                    <a:pt x="2315" y="6218"/>
                    <a:pt x="2315" y="6382"/>
                  </a:cubicBezTo>
                  <a:cubicBezTo>
                    <a:pt x="2315" y="6382"/>
                    <a:pt x="2315" y="6382"/>
                    <a:pt x="2288" y="6382"/>
                  </a:cubicBezTo>
                  <a:cubicBezTo>
                    <a:pt x="2315" y="6545"/>
                    <a:pt x="2342" y="6382"/>
                    <a:pt x="2342" y="6218"/>
                  </a:cubicBezTo>
                  <a:cubicBezTo>
                    <a:pt x="2342" y="6382"/>
                    <a:pt x="2342" y="6382"/>
                    <a:pt x="2342" y="6382"/>
                  </a:cubicBezTo>
                  <a:cubicBezTo>
                    <a:pt x="2342" y="6382"/>
                    <a:pt x="2370" y="6218"/>
                    <a:pt x="2370" y="6218"/>
                  </a:cubicBezTo>
                  <a:close/>
                  <a:moveTo>
                    <a:pt x="2234" y="6055"/>
                  </a:moveTo>
                  <a:cubicBezTo>
                    <a:pt x="2234" y="6055"/>
                    <a:pt x="2206" y="6218"/>
                    <a:pt x="2206" y="6218"/>
                  </a:cubicBezTo>
                  <a:cubicBezTo>
                    <a:pt x="2234" y="6218"/>
                    <a:pt x="2234" y="6055"/>
                    <a:pt x="2234" y="6055"/>
                  </a:cubicBezTo>
                  <a:cubicBezTo>
                    <a:pt x="2234" y="6055"/>
                    <a:pt x="2234" y="6218"/>
                    <a:pt x="2234" y="6218"/>
                  </a:cubicBezTo>
                  <a:cubicBezTo>
                    <a:pt x="2234" y="6218"/>
                    <a:pt x="2234" y="6218"/>
                    <a:pt x="2234" y="6218"/>
                  </a:cubicBezTo>
                  <a:cubicBezTo>
                    <a:pt x="2234" y="6218"/>
                    <a:pt x="2234" y="6218"/>
                    <a:pt x="2234" y="6218"/>
                  </a:cubicBezTo>
                  <a:cubicBezTo>
                    <a:pt x="2234" y="6382"/>
                    <a:pt x="2234" y="6382"/>
                    <a:pt x="2234" y="6382"/>
                  </a:cubicBezTo>
                  <a:cubicBezTo>
                    <a:pt x="2234" y="6382"/>
                    <a:pt x="2206" y="6545"/>
                    <a:pt x="2206" y="6545"/>
                  </a:cubicBezTo>
                  <a:cubicBezTo>
                    <a:pt x="2234" y="6545"/>
                    <a:pt x="2288" y="6218"/>
                    <a:pt x="2288" y="6055"/>
                  </a:cubicBezTo>
                  <a:cubicBezTo>
                    <a:pt x="2288" y="5891"/>
                    <a:pt x="2234" y="6055"/>
                    <a:pt x="2234" y="6055"/>
                  </a:cubicBezTo>
                  <a:close/>
                  <a:moveTo>
                    <a:pt x="2315" y="6709"/>
                  </a:moveTo>
                  <a:cubicBezTo>
                    <a:pt x="2315" y="6709"/>
                    <a:pt x="2315" y="6709"/>
                    <a:pt x="2288" y="6545"/>
                  </a:cubicBezTo>
                  <a:cubicBezTo>
                    <a:pt x="2315" y="6545"/>
                    <a:pt x="2315" y="6545"/>
                    <a:pt x="2288" y="6545"/>
                  </a:cubicBezTo>
                  <a:cubicBezTo>
                    <a:pt x="2288" y="6545"/>
                    <a:pt x="2261" y="6709"/>
                    <a:pt x="2261" y="6709"/>
                  </a:cubicBezTo>
                  <a:cubicBezTo>
                    <a:pt x="2261" y="6709"/>
                    <a:pt x="2261" y="6709"/>
                    <a:pt x="2288" y="6709"/>
                  </a:cubicBezTo>
                  <a:cubicBezTo>
                    <a:pt x="2288" y="6709"/>
                    <a:pt x="2234" y="6873"/>
                    <a:pt x="2261" y="6873"/>
                  </a:cubicBezTo>
                  <a:cubicBezTo>
                    <a:pt x="2261" y="6873"/>
                    <a:pt x="2261" y="6873"/>
                    <a:pt x="2261" y="6873"/>
                  </a:cubicBezTo>
                  <a:cubicBezTo>
                    <a:pt x="2261" y="6873"/>
                    <a:pt x="2261" y="6873"/>
                    <a:pt x="2261" y="6873"/>
                  </a:cubicBezTo>
                  <a:cubicBezTo>
                    <a:pt x="2261" y="6873"/>
                    <a:pt x="2234" y="7036"/>
                    <a:pt x="2234" y="7036"/>
                  </a:cubicBezTo>
                  <a:cubicBezTo>
                    <a:pt x="2234" y="7036"/>
                    <a:pt x="2234" y="7200"/>
                    <a:pt x="2261" y="7036"/>
                  </a:cubicBezTo>
                  <a:cubicBezTo>
                    <a:pt x="2261" y="7036"/>
                    <a:pt x="2261" y="7200"/>
                    <a:pt x="2261" y="7200"/>
                  </a:cubicBezTo>
                  <a:cubicBezTo>
                    <a:pt x="2261" y="7200"/>
                    <a:pt x="2261" y="7200"/>
                    <a:pt x="2261" y="7200"/>
                  </a:cubicBezTo>
                  <a:cubicBezTo>
                    <a:pt x="2261" y="7200"/>
                    <a:pt x="2288" y="7036"/>
                    <a:pt x="2315" y="7036"/>
                  </a:cubicBezTo>
                  <a:cubicBezTo>
                    <a:pt x="2288" y="7036"/>
                    <a:pt x="2288" y="7036"/>
                    <a:pt x="2288" y="7036"/>
                  </a:cubicBezTo>
                  <a:cubicBezTo>
                    <a:pt x="2315" y="7036"/>
                    <a:pt x="2288" y="6873"/>
                    <a:pt x="2288" y="6873"/>
                  </a:cubicBezTo>
                  <a:cubicBezTo>
                    <a:pt x="2288" y="6873"/>
                    <a:pt x="2315" y="6873"/>
                    <a:pt x="2315" y="6873"/>
                  </a:cubicBezTo>
                  <a:cubicBezTo>
                    <a:pt x="2315" y="6873"/>
                    <a:pt x="2315" y="6873"/>
                    <a:pt x="2315" y="6709"/>
                  </a:cubicBezTo>
                  <a:close/>
                  <a:moveTo>
                    <a:pt x="2370" y="5564"/>
                  </a:moveTo>
                  <a:cubicBezTo>
                    <a:pt x="2342" y="5564"/>
                    <a:pt x="2342" y="5891"/>
                    <a:pt x="2315" y="5891"/>
                  </a:cubicBezTo>
                  <a:cubicBezTo>
                    <a:pt x="2315" y="5891"/>
                    <a:pt x="2315" y="6055"/>
                    <a:pt x="2315" y="6055"/>
                  </a:cubicBezTo>
                  <a:cubicBezTo>
                    <a:pt x="2315" y="6055"/>
                    <a:pt x="2288" y="6055"/>
                    <a:pt x="2288" y="6218"/>
                  </a:cubicBezTo>
                  <a:cubicBezTo>
                    <a:pt x="2315" y="6218"/>
                    <a:pt x="2342" y="6055"/>
                    <a:pt x="2342" y="6055"/>
                  </a:cubicBezTo>
                  <a:cubicBezTo>
                    <a:pt x="2370" y="5891"/>
                    <a:pt x="2370" y="5727"/>
                    <a:pt x="2370" y="5727"/>
                  </a:cubicBezTo>
                  <a:cubicBezTo>
                    <a:pt x="2370" y="5727"/>
                    <a:pt x="2370" y="5891"/>
                    <a:pt x="2370" y="5891"/>
                  </a:cubicBezTo>
                  <a:cubicBezTo>
                    <a:pt x="2370" y="5891"/>
                    <a:pt x="2370" y="5727"/>
                    <a:pt x="2397" y="5727"/>
                  </a:cubicBezTo>
                  <a:cubicBezTo>
                    <a:pt x="2370" y="5727"/>
                    <a:pt x="2370" y="5727"/>
                    <a:pt x="2370" y="5727"/>
                  </a:cubicBezTo>
                  <a:cubicBezTo>
                    <a:pt x="2370" y="5727"/>
                    <a:pt x="2370" y="5564"/>
                    <a:pt x="2370" y="5564"/>
                  </a:cubicBezTo>
                  <a:close/>
                  <a:moveTo>
                    <a:pt x="2234" y="6055"/>
                  </a:moveTo>
                  <a:cubicBezTo>
                    <a:pt x="2261" y="6055"/>
                    <a:pt x="2261" y="5891"/>
                    <a:pt x="2288" y="5891"/>
                  </a:cubicBezTo>
                  <a:cubicBezTo>
                    <a:pt x="2288" y="5891"/>
                    <a:pt x="2315" y="6055"/>
                    <a:pt x="2315" y="5891"/>
                  </a:cubicBezTo>
                  <a:cubicBezTo>
                    <a:pt x="2315" y="5891"/>
                    <a:pt x="2288" y="5891"/>
                    <a:pt x="2288" y="5891"/>
                  </a:cubicBezTo>
                  <a:cubicBezTo>
                    <a:pt x="2288" y="5891"/>
                    <a:pt x="2342" y="5891"/>
                    <a:pt x="2342" y="5727"/>
                  </a:cubicBezTo>
                  <a:cubicBezTo>
                    <a:pt x="2342" y="5727"/>
                    <a:pt x="2288" y="5727"/>
                    <a:pt x="2288" y="5727"/>
                  </a:cubicBezTo>
                  <a:cubicBezTo>
                    <a:pt x="2315" y="5727"/>
                    <a:pt x="2288" y="5564"/>
                    <a:pt x="2261" y="5727"/>
                  </a:cubicBezTo>
                  <a:cubicBezTo>
                    <a:pt x="2261" y="5727"/>
                    <a:pt x="2261" y="5727"/>
                    <a:pt x="2261" y="5727"/>
                  </a:cubicBezTo>
                  <a:cubicBezTo>
                    <a:pt x="2261" y="5727"/>
                    <a:pt x="2234" y="5727"/>
                    <a:pt x="2234" y="5727"/>
                  </a:cubicBezTo>
                  <a:cubicBezTo>
                    <a:pt x="2234" y="5891"/>
                    <a:pt x="2261" y="5891"/>
                    <a:pt x="2234" y="6055"/>
                  </a:cubicBezTo>
                  <a:close/>
                  <a:moveTo>
                    <a:pt x="136" y="7691"/>
                  </a:moveTo>
                  <a:cubicBezTo>
                    <a:pt x="136" y="7691"/>
                    <a:pt x="136" y="7691"/>
                    <a:pt x="136" y="7691"/>
                  </a:cubicBezTo>
                  <a:cubicBezTo>
                    <a:pt x="136" y="7691"/>
                    <a:pt x="136" y="7691"/>
                    <a:pt x="136" y="7691"/>
                  </a:cubicBezTo>
                  <a:cubicBezTo>
                    <a:pt x="136" y="7691"/>
                    <a:pt x="136" y="7691"/>
                    <a:pt x="136" y="7691"/>
                  </a:cubicBezTo>
                  <a:close/>
                  <a:moveTo>
                    <a:pt x="1280" y="5891"/>
                  </a:moveTo>
                  <a:cubicBezTo>
                    <a:pt x="1280" y="5891"/>
                    <a:pt x="1280" y="5891"/>
                    <a:pt x="1280" y="5891"/>
                  </a:cubicBezTo>
                  <a:cubicBezTo>
                    <a:pt x="1280" y="5891"/>
                    <a:pt x="1280" y="5891"/>
                    <a:pt x="1280" y="5727"/>
                  </a:cubicBezTo>
                  <a:cubicBezTo>
                    <a:pt x="1280" y="5727"/>
                    <a:pt x="1253" y="5891"/>
                    <a:pt x="1226" y="5891"/>
                  </a:cubicBezTo>
                  <a:cubicBezTo>
                    <a:pt x="1226" y="5727"/>
                    <a:pt x="1198" y="6055"/>
                    <a:pt x="1171" y="6055"/>
                  </a:cubicBezTo>
                  <a:cubicBezTo>
                    <a:pt x="1171" y="6055"/>
                    <a:pt x="1171" y="5891"/>
                    <a:pt x="1198" y="5891"/>
                  </a:cubicBezTo>
                  <a:cubicBezTo>
                    <a:pt x="1171" y="5891"/>
                    <a:pt x="1144" y="6055"/>
                    <a:pt x="1117" y="6055"/>
                  </a:cubicBezTo>
                  <a:cubicBezTo>
                    <a:pt x="1090" y="6218"/>
                    <a:pt x="1117" y="6218"/>
                    <a:pt x="1144" y="6218"/>
                  </a:cubicBezTo>
                  <a:cubicBezTo>
                    <a:pt x="1117" y="6218"/>
                    <a:pt x="1117" y="6218"/>
                    <a:pt x="1117" y="6218"/>
                  </a:cubicBezTo>
                  <a:cubicBezTo>
                    <a:pt x="1144" y="6218"/>
                    <a:pt x="1144" y="6218"/>
                    <a:pt x="1144" y="6218"/>
                  </a:cubicBezTo>
                  <a:cubicBezTo>
                    <a:pt x="1144" y="6218"/>
                    <a:pt x="1144" y="6218"/>
                    <a:pt x="1144" y="6218"/>
                  </a:cubicBezTo>
                  <a:cubicBezTo>
                    <a:pt x="1144" y="6218"/>
                    <a:pt x="1144" y="6218"/>
                    <a:pt x="1144" y="6218"/>
                  </a:cubicBezTo>
                  <a:cubicBezTo>
                    <a:pt x="1144" y="6218"/>
                    <a:pt x="1117" y="6218"/>
                    <a:pt x="1117" y="6382"/>
                  </a:cubicBezTo>
                  <a:cubicBezTo>
                    <a:pt x="1117" y="6218"/>
                    <a:pt x="1171" y="6218"/>
                    <a:pt x="1171" y="6218"/>
                  </a:cubicBezTo>
                  <a:cubicBezTo>
                    <a:pt x="1171" y="6218"/>
                    <a:pt x="1253" y="6055"/>
                    <a:pt x="1253" y="6055"/>
                  </a:cubicBezTo>
                  <a:cubicBezTo>
                    <a:pt x="1253" y="6055"/>
                    <a:pt x="1253" y="6055"/>
                    <a:pt x="1226" y="6055"/>
                  </a:cubicBezTo>
                  <a:cubicBezTo>
                    <a:pt x="1253" y="5891"/>
                    <a:pt x="1280" y="6055"/>
                    <a:pt x="1280" y="5891"/>
                  </a:cubicBezTo>
                  <a:cubicBezTo>
                    <a:pt x="1280" y="5891"/>
                    <a:pt x="1280" y="5891"/>
                    <a:pt x="1280" y="5891"/>
                  </a:cubicBezTo>
                  <a:cubicBezTo>
                    <a:pt x="1280" y="5891"/>
                    <a:pt x="1307" y="5891"/>
                    <a:pt x="1307" y="5891"/>
                  </a:cubicBezTo>
                  <a:cubicBezTo>
                    <a:pt x="1307" y="5891"/>
                    <a:pt x="1307" y="5891"/>
                    <a:pt x="1280" y="5891"/>
                  </a:cubicBezTo>
                  <a:close/>
                  <a:moveTo>
                    <a:pt x="21437" y="8509"/>
                  </a:moveTo>
                  <a:cubicBezTo>
                    <a:pt x="21409" y="8509"/>
                    <a:pt x="21437" y="8509"/>
                    <a:pt x="21437" y="8509"/>
                  </a:cubicBezTo>
                  <a:cubicBezTo>
                    <a:pt x="21437" y="8509"/>
                    <a:pt x="21437" y="8509"/>
                    <a:pt x="21437" y="8509"/>
                  </a:cubicBezTo>
                  <a:close/>
                  <a:moveTo>
                    <a:pt x="654" y="4909"/>
                  </a:moveTo>
                  <a:cubicBezTo>
                    <a:pt x="681" y="5073"/>
                    <a:pt x="735" y="4909"/>
                    <a:pt x="763" y="4745"/>
                  </a:cubicBezTo>
                  <a:cubicBezTo>
                    <a:pt x="735" y="4745"/>
                    <a:pt x="735" y="4745"/>
                    <a:pt x="708" y="4745"/>
                  </a:cubicBezTo>
                  <a:cubicBezTo>
                    <a:pt x="708" y="4745"/>
                    <a:pt x="626" y="4745"/>
                    <a:pt x="654" y="4909"/>
                  </a:cubicBezTo>
                  <a:close/>
                  <a:moveTo>
                    <a:pt x="21164" y="8509"/>
                  </a:moveTo>
                  <a:cubicBezTo>
                    <a:pt x="21164" y="8509"/>
                    <a:pt x="21191" y="8509"/>
                    <a:pt x="21191" y="8509"/>
                  </a:cubicBezTo>
                  <a:cubicBezTo>
                    <a:pt x="21164" y="8509"/>
                    <a:pt x="21164" y="8509"/>
                    <a:pt x="21164" y="8509"/>
                  </a:cubicBezTo>
                  <a:cubicBezTo>
                    <a:pt x="21164" y="8509"/>
                    <a:pt x="21164" y="8509"/>
                    <a:pt x="21164" y="8509"/>
                  </a:cubicBezTo>
                  <a:close/>
                  <a:moveTo>
                    <a:pt x="136" y="7527"/>
                  </a:moveTo>
                  <a:cubicBezTo>
                    <a:pt x="136" y="7691"/>
                    <a:pt x="136" y="7691"/>
                    <a:pt x="109" y="7691"/>
                  </a:cubicBezTo>
                  <a:cubicBezTo>
                    <a:pt x="109" y="7691"/>
                    <a:pt x="136" y="7527"/>
                    <a:pt x="136" y="7527"/>
                  </a:cubicBezTo>
                  <a:cubicBezTo>
                    <a:pt x="109" y="7527"/>
                    <a:pt x="82" y="7527"/>
                    <a:pt x="82" y="7691"/>
                  </a:cubicBezTo>
                  <a:cubicBezTo>
                    <a:pt x="82" y="7691"/>
                    <a:pt x="82" y="7691"/>
                    <a:pt x="82" y="7691"/>
                  </a:cubicBezTo>
                  <a:cubicBezTo>
                    <a:pt x="82" y="7691"/>
                    <a:pt x="82" y="7691"/>
                    <a:pt x="82" y="7691"/>
                  </a:cubicBezTo>
                  <a:cubicBezTo>
                    <a:pt x="82" y="7691"/>
                    <a:pt x="0" y="7855"/>
                    <a:pt x="0" y="7855"/>
                  </a:cubicBezTo>
                  <a:cubicBezTo>
                    <a:pt x="27" y="8018"/>
                    <a:pt x="109" y="7855"/>
                    <a:pt x="109" y="7691"/>
                  </a:cubicBezTo>
                  <a:cubicBezTo>
                    <a:pt x="109" y="7691"/>
                    <a:pt x="109" y="7691"/>
                    <a:pt x="109" y="7691"/>
                  </a:cubicBezTo>
                  <a:cubicBezTo>
                    <a:pt x="109" y="7691"/>
                    <a:pt x="136" y="7691"/>
                    <a:pt x="136" y="7691"/>
                  </a:cubicBezTo>
                  <a:cubicBezTo>
                    <a:pt x="136" y="7527"/>
                    <a:pt x="136" y="7527"/>
                    <a:pt x="136" y="7527"/>
                  </a:cubicBezTo>
                  <a:close/>
                  <a:moveTo>
                    <a:pt x="409" y="7200"/>
                  </a:moveTo>
                  <a:cubicBezTo>
                    <a:pt x="381" y="7200"/>
                    <a:pt x="409" y="7036"/>
                    <a:pt x="381" y="7200"/>
                  </a:cubicBezTo>
                  <a:cubicBezTo>
                    <a:pt x="354" y="7200"/>
                    <a:pt x="272" y="7200"/>
                    <a:pt x="272" y="7364"/>
                  </a:cubicBezTo>
                  <a:cubicBezTo>
                    <a:pt x="300" y="7364"/>
                    <a:pt x="381" y="7200"/>
                    <a:pt x="409" y="7200"/>
                  </a:cubicBezTo>
                  <a:close/>
                  <a:moveTo>
                    <a:pt x="5448" y="13418"/>
                  </a:moveTo>
                  <a:cubicBezTo>
                    <a:pt x="5448" y="13582"/>
                    <a:pt x="5448" y="13582"/>
                    <a:pt x="5448" y="13582"/>
                  </a:cubicBezTo>
                  <a:cubicBezTo>
                    <a:pt x="5448" y="13582"/>
                    <a:pt x="5448" y="13582"/>
                    <a:pt x="5448" y="13418"/>
                  </a:cubicBezTo>
                  <a:close/>
                  <a:moveTo>
                    <a:pt x="2397" y="10473"/>
                  </a:moveTo>
                  <a:cubicBezTo>
                    <a:pt x="2397" y="10636"/>
                    <a:pt x="2397" y="10636"/>
                    <a:pt x="2397" y="10636"/>
                  </a:cubicBezTo>
                  <a:cubicBezTo>
                    <a:pt x="2397" y="10636"/>
                    <a:pt x="2397" y="10473"/>
                    <a:pt x="2397" y="10473"/>
                  </a:cubicBezTo>
                  <a:close/>
                  <a:moveTo>
                    <a:pt x="4522" y="20127"/>
                  </a:moveTo>
                  <a:cubicBezTo>
                    <a:pt x="4522" y="20127"/>
                    <a:pt x="4522" y="20127"/>
                    <a:pt x="4522" y="20127"/>
                  </a:cubicBezTo>
                  <a:cubicBezTo>
                    <a:pt x="4522" y="20291"/>
                    <a:pt x="4522" y="20291"/>
                    <a:pt x="4522" y="20455"/>
                  </a:cubicBezTo>
                  <a:cubicBezTo>
                    <a:pt x="4522" y="20291"/>
                    <a:pt x="4522" y="20291"/>
                    <a:pt x="4522" y="20127"/>
                  </a:cubicBezTo>
                  <a:close/>
                  <a:moveTo>
                    <a:pt x="20701" y="8018"/>
                  </a:moveTo>
                  <a:cubicBezTo>
                    <a:pt x="20674" y="8018"/>
                    <a:pt x="20674" y="8018"/>
                    <a:pt x="20647" y="8018"/>
                  </a:cubicBezTo>
                  <a:cubicBezTo>
                    <a:pt x="20674" y="8182"/>
                    <a:pt x="20701" y="8182"/>
                    <a:pt x="20701" y="8182"/>
                  </a:cubicBezTo>
                  <a:cubicBezTo>
                    <a:pt x="20701" y="8182"/>
                    <a:pt x="20728" y="8182"/>
                    <a:pt x="20728" y="8182"/>
                  </a:cubicBezTo>
                  <a:cubicBezTo>
                    <a:pt x="20701" y="8018"/>
                    <a:pt x="20701" y="8018"/>
                    <a:pt x="20701" y="8018"/>
                  </a:cubicBezTo>
                  <a:close/>
                  <a:moveTo>
                    <a:pt x="5230" y="13909"/>
                  </a:moveTo>
                  <a:cubicBezTo>
                    <a:pt x="5230" y="13909"/>
                    <a:pt x="5230" y="13909"/>
                    <a:pt x="5230" y="13909"/>
                  </a:cubicBezTo>
                  <a:cubicBezTo>
                    <a:pt x="5230" y="13909"/>
                    <a:pt x="5230" y="13909"/>
                    <a:pt x="5230" y="13909"/>
                  </a:cubicBezTo>
                  <a:close/>
                  <a:moveTo>
                    <a:pt x="2397" y="10636"/>
                  </a:moveTo>
                  <a:cubicBezTo>
                    <a:pt x="2397" y="10636"/>
                    <a:pt x="2397" y="10636"/>
                    <a:pt x="2397" y="10636"/>
                  </a:cubicBezTo>
                  <a:cubicBezTo>
                    <a:pt x="2397" y="10636"/>
                    <a:pt x="2397" y="10636"/>
                    <a:pt x="2397" y="10636"/>
                  </a:cubicBezTo>
                  <a:cubicBezTo>
                    <a:pt x="2397" y="10636"/>
                    <a:pt x="2397" y="10636"/>
                    <a:pt x="2397" y="10636"/>
                  </a:cubicBezTo>
                  <a:close/>
                  <a:moveTo>
                    <a:pt x="2370" y="10800"/>
                  </a:moveTo>
                  <a:cubicBezTo>
                    <a:pt x="2370" y="10800"/>
                    <a:pt x="2370" y="10800"/>
                    <a:pt x="2370" y="10800"/>
                  </a:cubicBezTo>
                  <a:close/>
                  <a:moveTo>
                    <a:pt x="5829" y="10800"/>
                  </a:moveTo>
                  <a:cubicBezTo>
                    <a:pt x="5829" y="10636"/>
                    <a:pt x="5747" y="10800"/>
                    <a:pt x="5775" y="10636"/>
                  </a:cubicBezTo>
                  <a:cubicBezTo>
                    <a:pt x="5747" y="10636"/>
                    <a:pt x="5666" y="11291"/>
                    <a:pt x="5666" y="11291"/>
                  </a:cubicBezTo>
                  <a:cubicBezTo>
                    <a:pt x="5638" y="11455"/>
                    <a:pt x="5611" y="11618"/>
                    <a:pt x="5584" y="11782"/>
                  </a:cubicBezTo>
                  <a:cubicBezTo>
                    <a:pt x="5584" y="11618"/>
                    <a:pt x="5557" y="11782"/>
                    <a:pt x="5557" y="11782"/>
                  </a:cubicBezTo>
                  <a:cubicBezTo>
                    <a:pt x="5529" y="11782"/>
                    <a:pt x="5529" y="11782"/>
                    <a:pt x="5502" y="11782"/>
                  </a:cubicBezTo>
                  <a:cubicBezTo>
                    <a:pt x="5475" y="11782"/>
                    <a:pt x="5339" y="11782"/>
                    <a:pt x="5339" y="11945"/>
                  </a:cubicBezTo>
                  <a:cubicBezTo>
                    <a:pt x="5311" y="11782"/>
                    <a:pt x="5257" y="12109"/>
                    <a:pt x="5257" y="12109"/>
                  </a:cubicBezTo>
                  <a:cubicBezTo>
                    <a:pt x="5230" y="12109"/>
                    <a:pt x="5203" y="12273"/>
                    <a:pt x="5203" y="12273"/>
                  </a:cubicBezTo>
                  <a:cubicBezTo>
                    <a:pt x="5203" y="12273"/>
                    <a:pt x="5203" y="12273"/>
                    <a:pt x="5203" y="12273"/>
                  </a:cubicBezTo>
                  <a:cubicBezTo>
                    <a:pt x="5203" y="12273"/>
                    <a:pt x="5203" y="12273"/>
                    <a:pt x="5203" y="12273"/>
                  </a:cubicBezTo>
                  <a:cubicBezTo>
                    <a:pt x="5203" y="12273"/>
                    <a:pt x="5230" y="12273"/>
                    <a:pt x="5203" y="12273"/>
                  </a:cubicBezTo>
                  <a:cubicBezTo>
                    <a:pt x="5203" y="12436"/>
                    <a:pt x="5203" y="12436"/>
                    <a:pt x="5203" y="12436"/>
                  </a:cubicBezTo>
                  <a:cubicBezTo>
                    <a:pt x="5203" y="12436"/>
                    <a:pt x="5203" y="12436"/>
                    <a:pt x="5175" y="12600"/>
                  </a:cubicBezTo>
                  <a:cubicBezTo>
                    <a:pt x="5175" y="12600"/>
                    <a:pt x="5148" y="12600"/>
                    <a:pt x="5121" y="12600"/>
                  </a:cubicBezTo>
                  <a:cubicBezTo>
                    <a:pt x="5094" y="12764"/>
                    <a:pt x="4985" y="12600"/>
                    <a:pt x="4985" y="12764"/>
                  </a:cubicBezTo>
                  <a:cubicBezTo>
                    <a:pt x="4985" y="12764"/>
                    <a:pt x="5012" y="12764"/>
                    <a:pt x="5012" y="12764"/>
                  </a:cubicBezTo>
                  <a:cubicBezTo>
                    <a:pt x="4985" y="12927"/>
                    <a:pt x="4985" y="12927"/>
                    <a:pt x="4957" y="12927"/>
                  </a:cubicBezTo>
                  <a:cubicBezTo>
                    <a:pt x="4930" y="13091"/>
                    <a:pt x="4876" y="13255"/>
                    <a:pt x="4821" y="13255"/>
                  </a:cubicBezTo>
                  <a:cubicBezTo>
                    <a:pt x="4794" y="13418"/>
                    <a:pt x="4739" y="13582"/>
                    <a:pt x="4685" y="13582"/>
                  </a:cubicBezTo>
                  <a:cubicBezTo>
                    <a:pt x="4685" y="13582"/>
                    <a:pt x="4685" y="13582"/>
                    <a:pt x="4712" y="13582"/>
                  </a:cubicBezTo>
                  <a:cubicBezTo>
                    <a:pt x="4685" y="13418"/>
                    <a:pt x="4685" y="13418"/>
                    <a:pt x="4658" y="13418"/>
                  </a:cubicBezTo>
                  <a:cubicBezTo>
                    <a:pt x="4658" y="13255"/>
                    <a:pt x="4685" y="13255"/>
                    <a:pt x="4712" y="13091"/>
                  </a:cubicBezTo>
                  <a:cubicBezTo>
                    <a:pt x="4712" y="13091"/>
                    <a:pt x="4739" y="12927"/>
                    <a:pt x="4739" y="13091"/>
                  </a:cubicBezTo>
                  <a:cubicBezTo>
                    <a:pt x="4767" y="12927"/>
                    <a:pt x="4767" y="12764"/>
                    <a:pt x="4767" y="12764"/>
                  </a:cubicBezTo>
                  <a:cubicBezTo>
                    <a:pt x="4767" y="12600"/>
                    <a:pt x="4794" y="12436"/>
                    <a:pt x="4767" y="12273"/>
                  </a:cubicBezTo>
                  <a:cubicBezTo>
                    <a:pt x="4739" y="12273"/>
                    <a:pt x="4739" y="12600"/>
                    <a:pt x="4712" y="12436"/>
                  </a:cubicBezTo>
                  <a:cubicBezTo>
                    <a:pt x="4685" y="12436"/>
                    <a:pt x="4739" y="12273"/>
                    <a:pt x="4739" y="12273"/>
                  </a:cubicBezTo>
                  <a:cubicBezTo>
                    <a:pt x="4767" y="12109"/>
                    <a:pt x="4767" y="12109"/>
                    <a:pt x="4767" y="11945"/>
                  </a:cubicBezTo>
                  <a:cubicBezTo>
                    <a:pt x="4794" y="11945"/>
                    <a:pt x="4767" y="11782"/>
                    <a:pt x="4794" y="11782"/>
                  </a:cubicBezTo>
                  <a:cubicBezTo>
                    <a:pt x="4794" y="11618"/>
                    <a:pt x="4767" y="11618"/>
                    <a:pt x="4739" y="11618"/>
                  </a:cubicBezTo>
                  <a:cubicBezTo>
                    <a:pt x="4739" y="11455"/>
                    <a:pt x="4712" y="11455"/>
                    <a:pt x="4712" y="11455"/>
                  </a:cubicBezTo>
                  <a:cubicBezTo>
                    <a:pt x="4685" y="11455"/>
                    <a:pt x="4685" y="11618"/>
                    <a:pt x="4685" y="11618"/>
                  </a:cubicBezTo>
                  <a:cubicBezTo>
                    <a:pt x="4658" y="11782"/>
                    <a:pt x="4658" y="11782"/>
                    <a:pt x="4631" y="11945"/>
                  </a:cubicBezTo>
                  <a:cubicBezTo>
                    <a:pt x="4631" y="11945"/>
                    <a:pt x="4631" y="11945"/>
                    <a:pt x="4631" y="11945"/>
                  </a:cubicBezTo>
                  <a:cubicBezTo>
                    <a:pt x="4631" y="11945"/>
                    <a:pt x="4631" y="11945"/>
                    <a:pt x="4631" y="11945"/>
                  </a:cubicBezTo>
                  <a:cubicBezTo>
                    <a:pt x="4631" y="11945"/>
                    <a:pt x="4631" y="11782"/>
                    <a:pt x="4658" y="11782"/>
                  </a:cubicBezTo>
                  <a:cubicBezTo>
                    <a:pt x="4603" y="11945"/>
                    <a:pt x="4576" y="12109"/>
                    <a:pt x="4549" y="12273"/>
                  </a:cubicBezTo>
                  <a:cubicBezTo>
                    <a:pt x="4522" y="12436"/>
                    <a:pt x="4522" y="12600"/>
                    <a:pt x="4522" y="12764"/>
                  </a:cubicBezTo>
                  <a:cubicBezTo>
                    <a:pt x="4522" y="12927"/>
                    <a:pt x="4494" y="13091"/>
                    <a:pt x="4467" y="13255"/>
                  </a:cubicBezTo>
                  <a:cubicBezTo>
                    <a:pt x="4440" y="13418"/>
                    <a:pt x="4385" y="13582"/>
                    <a:pt x="4385" y="13255"/>
                  </a:cubicBezTo>
                  <a:cubicBezTo>
                    <a:pt x="4413" y="12927"/>
                    <a:pt x="4440" y="12600"/>
                    <a:pt x="4467" y="12436"/>
                  </a:cubicBezTo>
                  <a:cubicBezTo>
                    <a:pt x="4467" y="12273"/>
                    <a:pt x="4522" y="12109"/>
                    <a:pt x="4522" y="11945"/>
                  </a:cubicBezTo>
                  <a:cubicBezTo>
                    <a:pt x="4522" y="11782"/>
                    <a:pt x="4467" y="12109"/>
                    <a:pt x="4467" y="12109"/>
                  </a:cubicBezTo>
                  <a:cubicBezTo>
                    <a:pt x="4467" y="11945"/>
                    <a:pt x="4494" y="11945"/>
                    <a:pt x="4522" y="11782"/>
                  </a:cubicBezTo>
                  <a:cubicBezTo>
                    <a:pt x="4549" y="11618"/>
                    <a:pt x="4549" y="11455"/>
                    <a:pt x="4576" y="11455"/>
                  </a:cubicBezTo>
                  <a:cubicBezTo>
                    <a:pt x="4576" y="11455"/>
                    <a:pt x="4576" y="11455"/>
                    <a:pt x="4576" y="11455"/>
                  </a:cubicBezTo>
                  <a:cubicBezTo>
                    <a:pt x="4576" y="11455"/>
                    <a:pt x="4603" y="11455"/>
                    <a:pt x="4603" y="11455"/>
                  </a:cubicBezTo>
                  <a:cubicBezTo>
                    <a:pt x="4603" y="11455"/>
                    <a:pt x="4603" y="11455"/>
                    <a:pt x="4603" y="11455"/>
                  </a:cubicBezTo>
                  <a:cubicBezTo>
                    <a:pt x="4603" y="11455"/>
                    <a:pt x="4631" y="11455"/>
                    <a:pt x="4658" y="11455"/>
                  </a:cubicBezTo>
                  <a:cubicBezTo>
                    <a:pt x="4658" y="11291"/>
                    <a:pt x="4685" y="11291"/>
                    <a:pt x="4685" y="11291"/>
                  </a:cubicBezTo>
                  <a:cubicBezTo>
                    <a:pt x="4712" y="11291"/>
                    <a:pt x="4712" y="11455"/>
                    <a:pt x="4712" y="11455"/>
                  </a:cubicBezTo>
                  <a:cubicBezTo>
                    <a:pt x="4739" y="11455"/>
                    <a:pt x="4739" y="11291"/>
                    <a:pt x="4739" y="11291"/>
                  </a:cubicBezTo>
                  <a:cubicBezTo>
                    <a:pt x="4739" y="11291"/>
                    <a:pt x="4767" y="11455"/>
                    <a:pt x="4794" y="11291"/>
                  </a:cubicBezTo>
                  <a:cubicBezTo>
                    <a:pt x="4794" y="11291"/>
                    <a:pt x="4767" y="11291"/>
                    <a:pt x="4767" y="11291"/>
                  </a:cubicBezTo>
                  <a:cubicBezTo>
                    <a:pt x="4794" y="11127"/>
                    <a:pt x="4739" y="11127"/>
                    <a:pt x="4739" y="11127"/>
                  </a:cubicBezTo>
                  <a:cubicBezTo>
                    <a:pt x="4739" y="11127"/>
                    <a:pt x="4739" y="10964"/>
                    <a:pt x="4739" y="10964"/>
                  </a:cubicBezTo>
                  <a:cubicBezTo>
                    <a:pt x="4685" y="10964"/>
                    <a:pt x="4658" y="11127"/>
                    <a:pt x="4603" y="11127"/>
                  </a:cubicBezTo>
                  <a:cubicBezTo>
                    <a:pt x="4603" y="11127"/>
                    <a:pt x="4576" y="11127"/>
                    <a:pt x="4576" y="11127"/>
                  </a:cubicBezTo>
                  <a:cubicBezTo>
                    <a:pt x="4576" y="10964"/>
                    <a:pt x="4576" y="10964"/>
                    <a:pt x="4576" y="10964"/>
                  </a:cubicBezTo>
                  <a:cubicBezTo>
                    <a:pt x="4549" y="10800"/>
                    <a:pt x="4549" y="10964"/>
                    <a:pt x="4522" y="10964"/>
                  </a:cubicBezTo>
                  <a:cubicBezTo>
                    <a:pt x="4522" y="10964"/>
                    <a:pt x="4522" y="10800"/>
                    <a:pt x="4522" y="10800"/>
                  </a:cubicBezTo>
                  <a:cubicBezTo>
                    <a:pt x="4494" y="10800"/>
                    <a:pt x="4467" y="10964"/>
                    <a:pt x="4413" y="10964"/>
                  </a:cubicBezTo>
                  <a:cubicBezTo>
                    <a:pt x="4413" y="10964"/>
                    <a:pt x="4385" y="11127"/>
                    <a:pt x="4385" y="11127"/>
                  </a:cubicBezTo>
                  <a:cubicBezTo>
                    <a:pt x="4385" y="11127"/>
                    <a:pt x="4385" y="10964"/>
                    <a:pt x="4358" y="11127"/>
                  </a:cubicBezTo>
                  <a:cubicBezTo>
                    <a:pt x="4385" y="10964"/>
                    <a:pt x="4385" y="10800"/>
                    <a:pt x="4358" y="10964"/>
                  </a:cubicBezTo>
                  <a:cubicBezTo>
                    <a:pt x="4331" y="10964"/>
                    <a:pt x="4276" y="11127"/>
                    <a:pt x="4304" y="10964"/>
                  </a:cubicBezTo>
                  <a:cubicBezTo>
                    <a:pt x="4304" y="10964"/>
                    <a:pt x="4331" y="10800"/>
                    <a:pt x="4358" y="10800"/>
                  </a:cubicBezTo>
                  <a:cubicBezTo>
                    <a:pt x="4385" y="10800"/>
                    <a:pt x="4385" y="10636"/>
                    <a:pt x="4413" y="10636"/>
                  </a:cubicBezTo>
                  <a:cubicBezTo>
                    <a:pt x="4440" y="10473"/>
                    <a:pt x="4467" y="10473"/>
                    <a:pt x="4494" y="10473"/>
                  </a:cubicBezTo>
                  <a:cubicBezTo>
                    <a:pt x="4494" y="10473"/>
                    <a:pt x="4440" y="10309"/>
                    <a:pt x="4440" y="10309"/>
                  </a:cubicBezTo>
                  <a:cubicBezTo>
                    <a:pt x="4413" y="10309"/>
                    <a:pt x="4385" y="10309"/>
                    <a:pt x="4358" y="10309"/>
                  </a:cubicBezTo>
                  <a:cubicBezTo>
                    <a:pt x="4358" y="10309"/>
                    <a:pt x="4358" y="10145"/>
                    <a:pt x="4331" y="10309"/>
                  </a:cubicBezTo>
                  <a:cubicBezTo>
                    <a:pt x="4358" y="9982"/>
                    <a:pt x="4276" y="10145"/>
                    <a:pt x="4276" y="10145"/>
                  </a:cubicBezTo>
                  <a:cubicBezTo>
                    <a:pt x="4249" y="10145"/>
                    <a:pt x="4249" y="10145"/>
                    <a:pt x="4249" y="10145"/>
                  </a:cubicBezTo>
                  <a:cubicBezTo>
                    <a:pt x="4222" y="9982"/>
                    <a:pt x="4222" y="10145"/>
                    <a:pt x="4222" y="9982"/>
                  </a:cubicBezTo>
                  <a:cubicBezTo>
                    <a:pt x="4222" y="9818"/>
                    <a:pt x="4222" y="9818"/>
                    <a:pt x="4222" y="9818"/>
                  </a:cubicBezTo>
                  <a:cubicBezTo>
                    <a:pt x="4195" y="9818"/>
                    <a:pt x="4195" y="9818"/>
                    <a:pt x="4195" y="9982"/>
                  </a:cubicBezTo>
                  <a:cubicBezTo>
                    <a:pt x="4195" y="9982"/>
                    <a:pt x="4167" y="9982"/>
                    <a:pt x="4167" y="9982"/>
                  </a:cubicBezTo>
                  <a:cubicBezTo>
                    <a:pt x="4140" y="9982"/>
                    <a:pt x="4086" y="9982"/>
                    <a:pt x="4059" y="9982"/>
                  </a:cubicBezTo>
                  <a:cubicBezTo>
                    <a:pt x="3977" y="9982"/>
                    <a:pt x="3922" y="9982"/>
                    <a:pt x="3841" y="9982"/>
                  </a:cubicBezTo>
                  <a:cubicBezTo>
                    <a:pt x="3459" y="9982"/>
                    <a:pt x="3105" y="9982"/>
                    <a:pt x="2724" y="9982"/>
                  </a:cubicBezTo>
                  <a:cubicBezTo>
                    <a:pt x="2669" y="9982"/>
                    <a:pt x="2588" y="9982"/>
                    <a:pt x="2533" y="9982"/>
                  </a:cubicBezTo>
                  <a:cubicBezTo>
                    <a:pt x="2506" y="9982"/>
                    <a:pt x="2451" y="9818"/>
                    <a:pt x="2451" y="9982"/>
                  </a:cubicBezTo>
                  <a:cubicBezTo>
                    <a:pt x="2451" y="9982"/>
                    <a:pt x="2451" y="9982"/>
                    <a:pt x="2479" y="9982"/>
                  </a:cubicBezTo>
                  <a:cubicBezTo>
                    <a:pt x="2451" y="10145"/>
                    <a:pt x="2451" y="10145"/>
                    <a:pt x="2451" y="10145"/>
                  </a:cubicBezTo>
                  <a:cubicBezTo>
                    <a:pt x="2451" y="10309"/>
                    <a:pt x="2424" y="10309"/>
                    <a:pt x="2451" y="10309"/>
                  </a:cubicBezTo>
                  <a:cubicBezTo>
                    <a:pt x="2451" y="10309"/>
                    <a:pt x="2451" y="10309"/>
                    <a:pt x="2451" y="10309"/>
                  </a:cubicBezTo>
                  <a:cubicBezTo>
                    <a:pt x="2451" y="10473"/>
                    <a:pt x="2424" y="10636"/>
                    <a:pt x="2397" y="10636"/>
                  </a:cubicBezTo>
                  <a:cubicBezTo>
                    <a:pt x="2397" y="10800"/>
                    <a:pt x="2370" y="10800"/>
                    <a:pt x="2342" y="10800"/>
                  </a:cubicBezTo>
                  <a:cubicBezTo>
                    <a:pt x="2342" y="10800"/>
                    <a:pt x="2370" y="10800"/>
                    <a:pt x="2370" y="10800"/>
                  </a:cubicBezTo>
                  <a:cubicBezTo>
                    <a:pt x="2370" y="10800"/>
                    <a:pt x="2370" y="10800"/>
                    <a:pt x="2370" y="10800"/>
                  </a:cubicBezTo>
                  <a:cubicBezTo>
                    <a:pt x="2397" y="10800"/>
                    <a:pt x="2370" y="10636"/>
                    <a:pt x="2397" y="10636"/>
                  </a:cubicBezTo>
                  <a:cubicBezTo>
                    <a:pt x="2397" y="10636"/>
                    <a:pt x="2424" y="10473"/>
                    <a:pt x="2424" y="10473"/>
                  </a:cubicBezTo>
                  <a:cubicBezTo>
                    <a:pt x="2397" y="10473"/>
                    <a:pt x="2370" y="10636"/>
                    <a:pt x="2370" y="10636"/>
                  </a:cubicBezTo>
                  <a:cubicBezTo>
                    <a:pt x="2370" y="10636"/>
                    <a:pt x="2370" y="10636"/>
                    <a:pt x="2370" y="10636"/>
                  </a:cubicBezTo>
                  <a:cubicBezTo>
                    <a:pt x="2370" y="10636"/>
                    <a:pt x="2370" y="10636"/>
                    <a:pt x="2342" y="10636"/>
                  </a:cubicBezTo>
                  <a:cubicBezTo>
                    <a:pt x="2370" y="10636"/>
                    <a:pt x="2370" y="10636"/>
                    <a:pt x="2397" y="10473"/>
                  </a:cubicBezTo>
                  <a:cubicBezTo>
                    <a:pt x="2397" y="10473"/>
                    <a:pt x="2397" y="10473"/>
                    <a:pt x="2397" y="10473"/>
                  </a:cubicBezTo>
                  <a:cubicBezTo>
                    <a:pt x="2397" y="10473"/>
                    <a:pt x="2424" y="10473"/>
                    <a:pt x="2424" y="10309"/>
                  </a:cubicBezTo>
                  <a:cubicBezTo>
                    <a:pt x="2397" y="10309"/>
                    <a:pt x="2397" y="10309"/>
                    <a:pt x="2370" y="10309"/>
                  </a:cubicBezTo>
                  <a:cubicBezTo>
                    <a:pt x="2370" y="10309"/>
                    <a:pt x="2342" y="10309"/>
                    <a:pt x="2342" y="10309"/>
                  </a:cubicBezTo>
                  <a:cubicBezTo>
                    <a:pt x="2342" y="10309"/>
                    <a:pt x="2315" y="10145"/>
                    <a:pt x="2315" y="10145"/>
                  </a:cubicBezTo>
                  <a:cubicBezTo>
                    <a:pt x="2288" y="10309"/>
                    <a:pt x="2261" y="10800"/>
                    <a:pt x="2261" y="10964"/>
                  </a:cubicBezTo>
                  <a:cubicBezTo>
                    <a:pt x="2261" y="10800"/>
                    <a:pt x="2288" y="10800"/>
                    <a:pt x="2288" y="10964"/>
                  </a:cubicBezTo>
                  <a:cubicBezTo>
                    <a:pt x="2261" y="10964"/>
                    <a:pt x="2288" y="10964"/>
                    <a:pt x="2261" y="11127"/>
                  </a:cubicBezTo>
                  <a:cubicBezTo>
                    <a:pt x="2261" y="11127"/>
                    <a:pt x="2261" y="11127"/>
                    <a:pt x="2261" y="11127"/>
                  </a:cubicBezTo>
                  <a:cubicBezTo>
                    <a:pt x="2261" y="11127"/>
                    <a:pt x="2234" y="11127"/>
                    <a:pt x="2234" y="11291"/>
                  </a:cubicBezTo>
                  <a:cubicBezTo>
                    <a:pt x="2261" y="11291"/>
                    <a:pt x="2261" y="11127"/>
                    <a:pt x="2288" y="11291"/>
                  </a:cubicBezTo>
                  <a:cubicBezTo>
                    <a:pt x="2261" y="11291"/>
                    <a:pt x="2234" y="11291"/>
                    <a:pt x="2234" y="11291"/>
                  </a:cubicBezTo>
                  <a:cubicBezTo>
                    <a:pt x="2206" y="11291"/>
                    <a:pt x="2206" y="11618"/>
                    <a:pt x="2179" y="11618"/>
                  </a:cubicBezTo>
                  <a:cubicBezTo>
                    <a:pt x="2152" y="11945"/>
                    <a:pt x="2125" y="12273"/>
                    <a:pt x="2070" y="12600"/>
                  </a:cubicBezTo>
                  <a:cubicBezTo>
                    <a:pt x="2070" y="12600"/>
                    <a:pt x="2070" y="12600"/>
                    <a:pt x="2070" y="12600"/>
                  </a:cubicBezTo>
                  <a:cubicBezTo>
                    <a:pt x="2043" y="12764"/>
                    <a:pt x="2016" y="13091"/>
                    <a:pt x="2016" y="13255"/>
                  </a:cubicBezTo>
                  <a:cubicBezTo>
                    <a:pt x="1988" y="13418"/>
                    <a:pt x="1961" y="13745"/>
                    <a:pt x="1934" y="13909"/>
                  </a:cubicBezTo>
                  <a:cubicBezTo>
                    <a:pt x="1934" y="13909"/>
                    <a:pt x="1934" y="13909"/>
                    <a:pt x="1934" y="13909"/>
                  </a:cubicBezTo>
                  <a:cubicBezTo>
                    <a:pt x="1934" y="13909"/>
                    <a:pt x="1934" y="14073"/>
                    <a:pt x="1934" y="14236"/>
                  </a:cubicBezTo>
                  <a:cubicBezTo>
                    <a:pt x="1934" y="14236"/>
                    <a:pt x="1934" y="14236"/>
                    <a:pt x="1934" y="14236"/>
                  </a:cubicBezTo>
                  <a:cubicBezTo>
                    <a:pt x="1934" y="14400"/>
                    <a:pt x="1907" y="14400"/>
                    <a:pt x="1907" y="14564"/>
                  </a:cubicBezTo>
                  <a:cubicBezTo>
                    <a:pt x="1907" y="14727"/>
                    <a:pt x="1907" y="14727"/>
                    <a:pt x="1907" y="14891"/>
                  </a:cubicBezTo>
                  <a:cubicBezTo>
                    <a:pt x="1907" y="15055"/>
                    <a:pt x="1907" y="15055"/>
                    <a:pt x="1907" y="15055"/>
                  </a:cubicBezTo>
                  <a:cubicBezTo>
                    <a:pt x="1907" y="15055"/>
                    <a:pt x="1907" y="15055"/>
                    <a:pt x="1907" y="15055"/>
                  </a:cubicBezTo>
                  <a:cubicBezTo>
                    <a:pt x="1907" y="15055"/>
                    <a:pt x="1907" y="15218"/>
                    <a:pt x="1907" y="15218"/>
                  </a:cubicBezTo>
                  <a:cubicBezTo>
                    <a:pt x="1934" y="15055"/>
                    <a:pt x="1907" y="15218"/>
                    <a:pt x="1934" y="15218"/>
                  </a:cubicBezTo>
                  <a:cubicBezTo>
                    <a:pt x="1934" y="15218"/>
                    <a:pt x="1934" y="15218"/>
                    <a:pt x="1961" y="15055"/>
                  </a:cubicBezTo>
                  <a:cubicBezTo>
                    <a:pt x="1961" y="15055"/>
                    <a:pt x="1988" y="15055"/>
                    <a:pt x="1988" y="15055"/>
                  </a:cubicBezTo>
                  <a:cubicBezTo>
                    <a:pt x="1988" y="15055"/>
                    <a:pt x="1988" y="15055"/>
                    <a:pt x="2016" y="15218"/>
                  </a:cubicBezTo>
                  <a:cubicBezTo>
                    <a:pt x="1988" y="15218"/>
                    <a:pt x="1961" y="15055"/>
                    <a:pt x="1961" y="15218"/>
                  </a:cubicBezTo>
                  <a:cubicBezTo>
                    <a:pt x="1934" y="15218"/>
                    <a:pt x="1961" y="15382"/>
                    <a:pt x="1961" y="15382"/>
                  </a:cubicBezTo>
                  <a:cubicBezTo>
                    <a:pt x="1934" y="15382"/>
                    <a:pt x="1934" y="15382"/>
                    <a:pt x="1934" y="15218"/>
                  </a:cubicBezTo>
                  <a:cubicBezTo>
                    <a:pt x="1934" y="15218"/>
                    <a:pt x="1907" y="15545"/>
                    <a:pt x="1907" y="15545"/>
                  </a:cubicBezTo>
                  <a:cubicBezTo>
                    <a:pt x="1907" y="15709"/>
                    <a:pt x="1934" y="15709"/>
                    <a:pt x="1934" y="15709"/>
                  </a:cubicBezTo>
                  <a:cubicBezTo>
                    <a:pt x="1934" y="15873"/>
                    <a:pt x="1934" y="15873"/>
                    <a:pt x="1934" y="15873"/>
                  </a:cubicBezTo>
                  <a:cubicBezTo>
                    <a:pt x="1907" y="16036"/>
                    <a:pt x="1934" y="16364"/>
                    <a:pt x="1961" y="16527"/>
                  </a:cubicBezTo>
                  <a:cubicBezTo>
                    <a:pt x="1961" y="16527"/>
                    <a:pt x="1934" y="16527"/>
                    <a:pt x="1934" y="16527"/>
                  </a:cubicBezTo>
                  <a:cubicBezTo>
                    <a:pt x="1934" y="16527"/>
                    <a:pt x="1961" y="16527"/>
                    <a:pt x="1961" y="16527"/>
                  </a:cubicBezTo>
                  <a:cubicBezTo>
                    <a:pt x="1961" y="16691"/>
                    <a:pt x="1961" y="16691"/>
                    <a:pt x="1961" y="16691"/>
                  </a:cubicBezTo>
                  <a:cubicBezTo>
                    <a:pt x="1934" y="16855"/>
                    <a:pt x="1934" y="16855"/>
                    <a:pt x="1961" y="16855"/>
                  </a:cubicBezTo>
                  <a:cubicBezTo>
                    <a:pt x="1961" y="17018"/>
                    <a:pt x="1988" y="16855"/>
                    <a:pt x="1988" y="17018"/>
                  </a:cubicBezTo>
                  <a:cubicBezTo>
                    <a:pt x="2016" y="17018"/>
                    <a:pt x="2016" y="17018"/>
                    <a:pt x="2016" y="17018"/>
                  </a:cubicBezTo>
                  <a:cubicBezTo>
                    <a:pt x="2043" y="17182"/>
                    <a:pt x="2070" y="17182"/>
                    <a:pt x="2070" y="17345"/>
                  </a:cubicBezTo>
                  <a:cubicBezTo>
                    <a:pt x="2097" y="17182"/>
                    <a:pt x="2125" y="17673"/>
                    <a:pt x="2097" y="17836"/>
                  </a:cubicBezTo>
                  <a:cubicBezTo>
                    <a:pt x="2097" y="17836"/>
                    <a:pt x="2097" y="17836"/>
                    <a:pt x="2097" y="17836"/>
                  </a:cubicBezTo>
                  <a:cubicBezTo>
                    <a:pt x="2152" y="17836"/>
                    <a:pt x="2206" y="17836"/>
                    <a:pt x="2261" y="17836"/>
                  </a:cubicBezTo>
                  <a:cubicBezTo>
                    <a:pt x="2261" y="17836"/>
                    <a:pt x="2261" y="17836"/>
                    <a:pt x="2261" y="17836"/>
                  </a:cubicBezTo>
                  <a:cubicBezTo>
                    <a:pt x="2315" y="18000"/>
                    <a:pt x="2397" y="18164"/>
                    <a:pt x="2451" y="18327"/>
                  </a:cubicBezTo>
                  <a:cubicBezTo>
                    <a:pt x="2506" y="18491"/>
                    <a:pt x="2560" y="18491"/>
                    <a:pt x="2615" y="18491"/>
                  </a:cubicBezTo>
                  <a:cubicBezTo>
                    <a:pt x="2642" y="18491"/>
                    <a:pt x="2669" y="18491"/>
                    <a:pt x="2669" y="18491"/>
                  </a:cubicBezTo>
                  <a:cubicBezTo>
                    <a:pt x="2669" y="18491"/>
                    <a:pt x="2669" y="18327"/>
                    <a:pt x="2697" y="18327"/>
                  </a:cubicBezTo>
                  <a:cubicBezTo>
                    <a:pt x="2697" y="18164"/>
                    <a:pt x="2697" y="18327"/>
                    <a:pt x="2697" y="18164"/>
                  </a:cubicBezTo>
                  <a:cubicBezTo>
                    <a:pt x="2724" y="18164"/>
                    <a:pt x="2751" y="18164"/>
                    <a:pt x="2778" y="18164"/>
                  </a:cubicBezTo>
                  <a:cubicBezTo>
                    <a:pt x="2806" y="18164"/>
                    <a:pt x="2806" y="18164"/>
                    <a:pt x="2833" y="18327"/>
                  </a:cubicBezTo>
                  <a:cubicBezTo>
                    <a:pt x="2860" y="18491"/>
                    <a:pt x="2860" y="18655"/>
                    <a:pt x="2887" y="18818"/>
                  </a:cubicBezTo>
                  <a:cubicBezTo>
                    <a:pt x="2887" y="18982"/>
                    <a:pt x="2887" y="19145"/>
                    <a:pt x="2887" y="19309"/>
                  </a:cubicBezTo>
                  <a:cubicBezTo>
                    <a:pt x="2915" y="19473"/>
                    <a:pt x="2942" y="19636"/>
                    <a:pt x="2969" y="19636"/>
                  </a:cubicBezTo>
                  <a:cubicBezTo>
                    <a:pt x="2996" y="19636"/>
                    <a:pt x="2996" y="19309"/>
                    <a:pt x="3023" y="19309"/>
                  </a:cubicBezTo>
                  <a:cubicBezTo>
                    <a:pt x="3023" y="19145"/>
                    <a:pt x="3051" y="19145"/>
                    <a:pt x="3078" y="19145"/>
                  </a:cubicBezTo>
                  <a:cubicBezTo>
                    <a:pt x="3105" y="19309"/>
                    <a:pt x="3132" y="19473"/>
                    <a:pt x="3160" y="19800"/>
                  </a:cubicBezTo>
                  <a:cubicBezTo>
                    <a:pt x="3160" y="19964"/>
                    <a:pt x="3160" y="20127"/>
                    <a:pt x="3187" y="20291"/>
                  </a:cubicBezTo>
                  <a:cubicBezTo>
                    <a:pt x="3187" y="20291"/>
                    <a:pt x="3187" y="20455"/>
                    <a:pt x="3187" y="20455"/>
                  </a:cubicBezTo>
                  <a:cubicBezTo>
                    <a:pt x="3187" y="20782"/>
                    <a:pt x="3187" y="20782"/>
                    <a:pt x="3214" y="20945"/>
                  </a:cubicBezTo>
                  <a:cubicBezTo>
                    <a:pt x="3241" y="20945"/>
                    <a:pt x="3241" y="20945"/>
                    <a:pt x="3269" y="20945"/>
                  </a:cubicBezTo>
                  <a:cubicBezTo>
                    <a:pt x="3269" y="21109"/>
                    <a:pt x="3296" y="21109"/>
                    <a:pt x="3296" y="21109"/>
                  </a:cubicBezTo>
                  <a:cubicBezTo>
                    <a:pt x="3323" y="21109"/>
                    <a:pt x="3323" y="20945"/>
                    <a:pt x="3323" y="20782"/>
                  </a:cubicBezTo>
                  <a:cubicBezTo>
                    <a:pt x="3323" y="20782"/>
                    <a:pt x="3296" y="20618"/>
                    <a:pt x="3296" y="20618"/>
                  </a:cubicBezTo>
                  <a:cubicBezTo>
                    <a:pt x="3296" y="20618"/>
                    <a:pt x="3323" y="20455"/>
                    <a:pt x="3323" y="20455"/>
                  </a:cubicBezTo>
                  <a:cubicBezTo>
                    <a:pt x="3323" y="20455"/>
                    <a:pt x="3296" y="20455"/>
                    <a:pt x="3296" y="20291"/>
                  </a:cubicBezTo>
                  <a:cubicBezTo>
                    <a:pt x="3323" y="20455"/>
                    <a:pt x="3350" y="20291"/>
                    <a:pt x="3323" y="20127"/>
                  </a:cubicBezTo>
                  <a:cubicBezTo>
                    <a:pt x="3350" y="20127"/>
                    <a:pt x="3350" y="20127"/>
                    <a:pt x="3378" y="19964"/>
                  </a:cubicBezTo>
                  <a:cubicBezTo>
                    <a:pt x="3378" y="19964"/>
                    <a:pt x="3350" y="19964"/>
                    <a:pt x="3350" y="19964"/>
                  </a:cubicBezTo>
                  <a:cubicBezTo>
                    <a:pt x="3350" y="19964"/>
                    <a:pt x="3378" y="19964"/>
                    <a:pt x="3378" y="19964"/>
                  </a:cubicBezTo>
                  <a:cubicBezTo>
                    <a:pt x="3378" y="19964"/>
                    <a:pt x="3378" y="19964"/>
                    <a:pt x="3378" y="19964"/>
                  </a:cubicBezTo>
                  <a:cubicBezTo>
                    <a:pt x="3378" y="19964"/>
                    <a:pt x="3378" y="19964"/>
                    <a:pt x="3405" y="19800"/>
                  </a:cubicBezTo>
                  <a:cubicBezTo>
                    <a:pt x="3405" y="19964"/>
                    <a:pt x="3405" y="19964"/>
                    <a:pt x="3405" y="19800"/>
                  </a:cubicBezTo>
                  <a:cubicBezTo>
                    <a:pt x="3405" y="19800"/>
                    <a:pt x="3405" y="19800"/>
                    <a:pt x="3405" y="19800"/>
                  </a:cubicBezTo>
                  <a:cubicBezTo>
                    <a:pt x="3405" y="19800"/>
                    <a:pt x="3432" y="19800"/>
                    <a:pt x="3459" y="19800"/>
                  </a:cubicBezTo>
                  <a:cubicBezTo>
                    <a:pt x="3432" y="19800"/>
                    <a:pt x="3432" y="19800"/>
                    <a:pt x="3432" y="19800"/>
                  </a:cubicBezTo>
                  <a:cubicBezTo>
                    <a:pt x="3459" y="19800"/>
                    <a:pt x="3487" y="19636"/>
                    <a:pt x="3514" y="19473"/>
                  </a:cubicBezTo>
                  <a:cubicBezTo>
                    <a:pt x="3514" y="19473"/>
                    <a:pt x="3541" y="19473"/>
                    <a:pt x="3541" y="19473"/>
                  </a:cubicBezTo>
                  <a:cubicBezTo>
                    <a:pt x="3541" y="19309"/>
                    <a:pt x="3541" y="19309"/>
                    <a:pt x="3541" y="19309"/>
                  </a:cubicBezTo>
                  <a:cubicBezTo>
                    <a:pt x="3541" y="19309"/>
                    <a:pt x="3541" y="19309"/>
                    <a:pt x="3568" y="19145"/>
                  </a:cubicBezTo>
                  <a:cubicBezTo>
                    <a:pt x="3568" y="19309"/>
                    <a:pt x="3568" y="19309"/>
                    <a:pt x="3541" y="19309"/>
                  </a:cubicBezTo>
                  <a:cubicBezTo>
                    <a:pt x="3568" y="19309"/>
                    <a:pt x="3568" y="19309"/>
                    <a:pt x="3568" y="19309"/>
                  </a:cubicBezTo>
                  <a:cubicBezTo>
                    <a:pt x="3568" y="19309"/>
                    <a:pt x="3568" y="19309"/>
                    <a:pt x="3541" y="19473"/>
                  </a:cubicBezTo>
                  <a:cubicBezTo>
                    <a:pt x="3568" y="19309"/>
                    <a:pt x="3595" y="19309"/>
                    <a:pt x="3623" y="19309"/>
                  </a:cubicBezTo>
                  <a:cubicBezTo>
                    <a:pt x="3623" y="19145"/>
                    <a:pt x="3623" y="19145"/>
                    <a:pt x="3623" y="19145"/>
                  </a:cubicBezTo>
                  <a:cubicBezTo>
                    <a:pt x="3595" y="19309"/>
                    <a:pt x="3650" y="19145"/>
                    <a:pt x="3650" y="19145"/>
                  </a:cubicBezTo>
                  <a:cubicBezTo>
                    <a:pt x="3704" y="19309"/>
                    <a:pt x="3704" y="19309"/>
                    <a:pt x="3732" y="19309"/>
                  </a:cubicBezTo>
                  <a:cubicBezTo>
                    <a:pt x="3732" y="19145"/>
                    <a:pt x="3759" y="19145"/>
                    <a:pt x="3759" y="19145"/>
                  </a:cubicBezTo>
                  <a:cubicBezTo>
                    <a:pt x="3786" y="19309"/>
                    <a:pt x="3786" y="19309"/>
                    <a:pt x="3786" y="19309"/>
                  </a:cubicBezTo>
                  <a:cubicBezTo>
                    <a:pt x="3786" y="19309"/>
                    <a:pt x="3786" y="19309"/>
                    <a:pt x="3786" y="19473"/>
                  </a:cubicBezTo>
                  <a:cubicBezTo>
                    <a:pt x="3786" y="19473"/>
                    <a:pt x="3786" y="19473"/>
                    <a:pt x="3786" y="19473"/>
                  </a:cubicBezTo>
                  <a:cubicBezTo>
                    <a:pt x="3786" y="19473"/>
                    <a:pt x="3813" y="19473"/>
                    <a:pt x="3813" y="19473"/>
                  </a:cubicBezTo>
                  <a:cubicBezTo>
                    <a:pt x="3841" y="19473"/>
                    <a:pt x="3841" y="19473"/>
                    <a:pt x="3841" y="19473"/>
                  </a:cubicBezTo>
                  <a:cubicBezTo>
                    <a:pt x="3868" y="19473"/>
                    <a:pt x="3841" y="19636"/>
                    <a:pt x="3868" y="19473"/>
                  </a:cubicBezTo>
                  <a:cubicBezTo>
                    <a:pt x="3868" y="19473"/>
                    <a:pt x="3868" y="19309"/>
                    <a:pt x="3868" y="19309"/>
                  </a:cubicBezTo>
                  <a:cubicBezTo>
                    <a:pt x="3895" y="19309"/>
                    <a:pt x="3922" y="19473"/>
                    <a:pt x="3922" y="19636"/>
                  </a:cubicBezTo>
                  <a:cubicBezTo>
                    <a:pt x="3922" y="19473"/>
                    <a:pt x="3922" y="19636"/>
                    <a:pt x="3922" y="19636"/>
                  </a:cubicBezTo>
                  <a:cubicBezTo>
                    <a:pt x="3977" y="19473"/>
                    <a:pt x="3922" y="19473"/>
                    <a:pt x="3895" y="19309"/>
                  </a:cubicBezTo>
                  <a:cubicBezTo>
                    <a:pt x="3895" y="19145"/>
                    <a:pt x="3950" y="19309"/>
                    <a:pt x="3922" y="19145"/>
                  </a:cubicBezTo>
                  <a:cubicBezTo>
                    <a:pt x="3922" y="19145"/>
                    <a:pt x="3922" y="19145"/>
                    <a:pt x="3922" y="19145"/>
                  </a:cubicBezTo>
                  <a:cubicBezTo>
                    <a:pt x="3895" y="19145"/>
                    <a:pt x="3922" y="18982"/>
                    <a:pt x="3922" y="18982"/>
                  </a:cubicBezTo>
                  <a:cubicBezTo>
                    <a:pt x="3895" y="18982"/>
                    <a:pt x="3895" y="19145"/>
                    <a:pt x="3868" y="18982"/>
                  </a:cubicBezTo>
                  <a:cubicBezTo>
                    <a:pt x="3895" y="18818"/>
                    <a:pt x="3895" y="18982"/>
                    <a:pt x="3922" y="18982"/>
                  </a:cubicBezTo>
                  <a:cubicBezTo>
                    <a:pt x="3922" y="18982"/>
                    <a:pt x="3950" y="18982"/>
                    <a:pt x="3950" y="18982"/>
                  </a:cubicBezTo>
                  <a:cubicBezTo>
                    <a:pt x="3977" y="18982"/>
                    <a:pt x="3977" y="18982"/>
                    <a:pt x="4004" y="18982"/>
                  </a:cubicBezTo>
                  <a:cubicBezTo>
                    <a:pt x="4031" y="18982"/>
                    <a:pt x="4031" y="18818"/>
                    <a:pt x="4059" y="18818"/>
                  </a:cubicBezTo>
                  <a:cubicBezTo>
                    <a:pt x="4059" y="18818"/>
                    <a:pt x="4059" y="18818"/>
                    <a:pt x="4059" y="18982"/>
                  </a:cubicBezTo>
                  <a:cubicBezTo>
                    <a:pt x="4059" y="18982"/>
                    <a:pt x="4031" y="18982"/>
                    <a:pt x="4031" y="18982"/>
                  </a:cubicBezTo>
                  <a:cubicBezTo>
                    <a:pt x="4059" y="18982"/>
                    <a:pt x="4059" y="18982"/>
                    <a:pt x="4086" y="18982"/>
                  </a:cubicBezTo>
                  <a:cubicBezTo>
                    <a:pt x="4086" y="18982"/>
                    <a:pt x="4086" y="18982"/>
                    <a:pt x="4059" y="18982"/>
                  </a:cubicBezTo>
                  <a:cubicBezTo>
                    <a:pt x="4086" y="18982"/>
                    <a:pt x="4086" y="18818"/>
                    <a:pt x="4113" y="18818"/>
                  </a:cubicBezTo>
                  <a:cubicBezTo>
                    <a:pt x="4113" y="18818"/>
                    <a:pt x="4113" y="18982"/>
                    <a:pt x="4086" y="18982"/>
                  </a:cubicBezTo>
                  <a:cubicBezTo>
                    <a:pt x="4113" y="18982"/>
                    <a:pt x="4167" y="18818"/>
                    <a:pt x="4167" y="18982"/>
                  </a:cubicBezTo>
                  <a:cubicBezTo>
                    <a:pt x="4167" y="18818"/>
                    <a:pt x="4167" y="18982"/>
                    <a:pt x="4140" y="18982"/>
                  </a:cubicBezTo>
                  <a:cubicBezTo>
                    <a:pt x="4167" y="18982"/>
                    <a:pt x="4167" y="18982"/>
                    <a:pt x="4195" y="18982"/>
                  </a:cubicBezTo>
                  <a:cubicBezTo>
                    <a:pt x="4195" y="18982"/>
                    <a:pt x="4195" y="18982"/>
                    <a:pt x="4195" y="18982"/>
                  </a:cubicBezTo>
                  <a:cubicBezTo>
                    <a:pt x="4195" y="18982"/>
                    <a:pt x="4195" y="18982"/>
                    <a:pt x="4195" y="18982"/>
                  </a:cubicBezTo>
                  <a:cubicBezTo>
                    <a:pt x="4195" y="19145"/>
                    <a:pt x="4222" y="19145"/>
                    <a:pt x="4222" y="19145"/>
                  </a:cubicBezTo>
                  <a:cubicBezTo>
                    <a:pt x="4195" y="19145"/>
                    <a:pt x="4195" y="19145"/>
                    <a:pt x="4195" y="19145"/>
                  </a:cubicBezTo>
                  <a:cubicBezTo>
                    <a:pt x="4195" y="19309"/>
                    <a:pt x="4276" y="19145"/>
                    <a:pt x="4276" y="19145"/>
                  </a:cubicBezTo>
                  <a:cubicBezTo>
                    <a:pt x="4276" y="19145"/>
                    <a:pt x="4276" y="18982"/>
                    <a:pt x="4304" y="18982"/>
                  </a:cubicBezTo>
                  <a:cubicBezTo>
                    <a:pt x="4331" y="19145"/>
                    <a:pt x="4331" y="19145"/>
                    <a:pt x="4331" y="19309"/>
                  </a:cubicBezTo>
                  <a:cubicBezTo>
                    <a:pt x="4358" y="19309"/>
                    <a:pt x="4385" y="19473"/>
                    <a:pt x="4385" y="19636"/>
                  </a:cubicBezTo>
                  <a:cubicBezTo>
                    <a:pt x="4385" y="19800"/>
                    <a:pt x="4358" y="19964"/>
                    <a:pt x="4358" y="19964"/>
                  </a:cubicBezTo>
                  <a:cubicBezTo>
                    <a:pt x="4358" y="19964"/>
                    <a:pt x="4331" y="20127"/>
                    <a:pt x="4358" y="20291"/>
                  </a:cubicBezTo>
                  <a:cubicBezTo>
                    <a:pt x="4358" y="20291"/>
                    <a:pt x="4358" y="20127"/>
                    <a:pt x="4358" y="20127"/>
                  </a:cubicBezTo>
                  <a:cubicBezTo>
                    <a:pt x="4358" y="20127"/>
                    <a:pt x="4358" y="20127"/>
                    <a:pt x="4385" y="20127"/>
                  </a:cubicBezTo>
                  <a:cubicBezTo>
                    <a:pt x="4385" y="20127"/>
                    <a:pt x="4358" y="20291"/>
                    <a:pt x="4358" y="20291"/>
                  </a:cubicBezTo>
                  <a:cubicBezTo>
                    <a:pt x="4358" y="20455"/>
                    <a:pt x="4358" y="20618"/>
                    <a:pt x="4358" y="20618"/>
                  </a:cubicBezTo>
                  <a:cubicBezTo>
                    <a:pt x="4385" y="20618"/>
                    <a:pt x="4385" y="20618"/>
                    <a:pt x="4385" y="20618"/>
                  </a:cubicBezTo>
                  <a:cubicBezTo>
                    <a:pt x="4385" y="20618"/>
                    <a:pt x="4385" y="20782"/>
                    <a:pt x="4385" y="20782"/>
                  </a:cubicBezTo>
                  <a:cubicBezTo>
                    <a:pt x="4385" y="20782"/>
                    <a:pt x="4385" y="20782"/>
                    <a:pt x="4385" y="20782"/>
                  </a:cubicBezTo>
                  <a:cubicBezTo>
                    <a:pt x="4385" y="20782"/>
                    <a:pt x="4385" y="20945"/>
                    <a:pt x="4385" y="21109"/>
                  </a:cubicBezTo>
                  <a:cubicBezTo>
                    <a:pt x="4385" y="21109"/>
                    <a:pt x="4413" y="21109"/>
                    <a:pt x="4413" y="21109"/>
                  </a:cubicBezTo>
                  <a:cubicBezTo>
                    <a:pt x="4413" y="21273"/>
                    <a:pt x="4413" y="21273"/>
                    <a:pt x="4413" y="21436"/>
                  </a:cubicBezTo>
                  <a:cubicBezTo>
                    <a:pt x="4467" y="21600"/>
                    <a:pt x="4494" y="21273"/>
                    <a:pt x="4494" y="21109"/>
                  </a:cubicBezTo>
                  <a:cubicBezTo>
                    <a:pt x="4494" y="21109"/>
                    <a:pt x="4494" y="21109"/>
                    <a:pt x="4494" y="21109"/>
                  </a:cubicBezTo>
                  <a:cubicBezTo>
                    <a:pt x="4494" y="20945"/>
                    <a:pt x="4522" y="20782"/>
                    <a:pt x="4522" y="20455"/>
                  </a:cubicBezTo>
                  <a:cubicBezTo>
                    <a:pt x="4522" y="20291"/>
                    <a:pt x="4494" y="19964"/>
                    <a:pt x="4494" y="19636"/>
                  </a:cubicBezTo>
                  <a:cubicBezTo>
                    <a:pt x="4494" y="19800"/>
                    <a:pt x="4494" y="19800"/>
                    <a:pt x="4494" y="19964"/>
                  </a:cubicBezTo>
                  <a:cubicBezTo>
                    <a:pt x="4494" y="19800"/>
                    <a:pt x="4522" y="19800"/>
                    <a:pt x="4522" y="19800"/>
                  </a:cubicBezTo>
                  <a:cubicBezTo>
                    <a:pt x="4494" y="19964"/>
                    <a:pt x="4494" y="19964"/>
                    <a:pt x="4522" y="20127"/>
                  </a:cubicBezTo>
                  <a:cubicBezTo>
                    <a:pt x="4522" y="19964"/>
                    <a:pt x="4522" y="19964"/>
                    <a:pt x="4522" y="19800"/>
                  </a:cubicBezTo>
                  <a:cubicBezTo>
                    <a:pt x="4522" y="19636"/>
                    <a:pt x="4522" y="19473"/>
                    <a:pt x="4494" y="19309"/>
                  </a:cubicBezTo>
                  <a:cubicBezTo>
                    <a:pt x="4494" y="18982"/>
                    <a:pt x="4494" y="18818"/>
                    <a:pt x="4494" y="18491"/>
                  </a:cubicBezTo>
                  <a:cubicBezTo>
                    <a:pt x="4522" y="18491"/>
                    <a:pt x="4522" y="18491"/>
                    <a:pt x="4522" y="18491"/>
                  </a:cubicBezTo>
                  <a:cubicBezTo>
                    <a:pt x="4522" y="18491"/>
                    <a:pt x="4522" y="18327"/>
                    <a:pt x="4522" y="18327"/>
                  </a:cubicBezTo>
                  <a:cubicBezTo>
                    <a:pt x="4522" y="18327"/>
                    <a:pt x="4522" y="18327"/>
                    <a:pt x="4522" y="18327"/>
                  </a:cubicBezTo>
                  <a:cubicBezTo>
                    <a:pt x="4522" y="18327"/>
                    <a:pt x="4549" y="18164"/>
                    <a:pt x="4549" y="18164"/>
                  </a:cubicBezTo>
                  <a:cubicBezTo>
                    <a:pt x="4576" y="18164"/>
                    <a:pt x="4576" y="18000"/>
                    <a:pt x="4576" y="17836"/>
                  </a:cubicBezTo>
                  <a:cubicBezTo>
                    <a:pt x="4576" y="18000"/>
                    <a:pt x="4576" y="18000"/>
                    <a:pt x="4576" y="18000"/>
                  </a:cubicBezTo>
                  <a:cubicBezTo>
                    <a:pt x="4576" y="18000"/>
                    <a:pt x="4576" y="18000"/>
                    <a:pt x="4576" y="18000"/>
                  </a:cubicBezTo>
                  <a:cubicBezTo>
                    <a:pt x="4576" y="18000"/>
                    <a:pt x="4576" y="18000"/>
                    <a:pt x="4576" y="18000"/>
                  </a:cubicBezTo>
                  <a:cubicBezTo>
                    <a:pt x="4603" y="18000"/>
                    <a:pt x="4603" y="17836"/>
                    <a:pt x="4603" y="17836"/>
                  </a:cubicBezTo>
                  <a:cubicBezTo>
                    <a:pt x="4603" y="17836"/>
                    <a:pt x="4658" y="17836"/>
                    <a:pt x="4658" y="17673"/>
                  </a:cubicBezTo>
                  <a:cubicBezTo>
                    <a:pt x="4658" y="17836"/>
                    <a:pt x="4712" y="17509"/>
                    <a:pt x="4712" y="17509"/>
                  </a:cubicBezTo>
                  <a:cubicBezTo>
                    <a:pt x="4712" y="17509"/>
                    <a:pt x="4712" y="17509"/>
                    <a:pt x="4712" y="17509"/>
                  </a:cubicBezTo>
                  <a:cubicBezTo>
                    <a:pt x="4712" y="17509"/>
                    <a:pt x="4739" y="17345"/>
                    <a:pt x="4767" y="17182"/>
                  </a:cubicBezTo>
                  <a:cubicBezTo>
                    <a:pt x="4794" y="17182"/>
                    <a:pt x="4794" y="17345"/>
                    <a:pt x="4821" y="17018"/>
                  </a:cubicBezTo>
                  <a:cubicBezTo>
                    <a:pt x="4821" y="17182"/>
                    <a:pt x="4821" y="17182"/>
                    <a:pt x="4821" y="17182"/>
                  </a:cubicBezTo>
                  <a:cubicBezTo>
                    <a:pt x="4821" y="17018"/>
                    <a:pt x="4876" y="16855"/>
                    <a:pt x="4848" y="16855"/>
                  </a:cubicBezTo>
                  <a:cubicBezTo>
                    <a:pt x="4876" y="16855"/>
                    <a:pt x="4930" y="16855"/>
                    <a:pt x="4930" y="16691"/>
                  </a:cubicBezTo>
                  <a:cubicBezTo>
                    <a:pt x="4930" y="16691"/>
                    <a:pt x="4903" y="16691"/>
                    <a:pt x="4903" y="16527"/>
                  </a:cubicBezTo>
                  <a:cubicBezTo>
                    <a:pt x="4903" y="16691"/>
                    <a:pt x="4930" y="16691"/>
                    <a:pt x="4930" y="16527"/>
                  </a:cubicBezTo>
                  <a:cubicBezTo>
                    <a:pt x="4930" y="16527"/>
                    <a:pt x="4930" y="16527"/>
                    <a:pt x="4903" y="16364"/>
                  </a:cubicBezTo>
                  <a:cubicBezTo>
                    <a:pt x="4930" y="16527"/>
                    <a:pt x="4930" y="16364"/>
                    <a:pt x="4930" y="16527"/>
                  </a:cubicBezTo>
                  <a:cubicBezTo>
                    <a:pt x="4957" y="16527"/>
                    <a:pt x="4985" y="16364"/>
                    <a:pt x="4985" y="16364"/>
                  </a:cubicBezTo>
                  <a:cubicBezTo>
                    <a:pt x="5012" y="16036"/>
                    <a:pt x="4985" y="16364"/>
                    <a:pt x="4985" y="16364"/>
                  </a:cubicBezTo>
                  <a:cubicBezTo>
                    <a:pt x="4985" y="16200"/>
                    <a:pt x="4985" y="16200"/>
                    <a:pt x="4985" y="16200"/>
                  </a:cubicBezTo>
                  <a:cubicBezTo>
                    <a:pt x="4957" y="16200"/>
                    <a:pt x="4957" y="16200"/>
                    <a:pt x="4930" y="16200"/>
                  </a:cubicBezTo>
                  <a:cubicBezTo>
                    <a:pt x="4930" y="16200"/>
                    <a:pt x="4930" y="16036"/>
                    <a:pt x="4957" y="16036"/>
                  </a:cubicBezTo>
                  <a:cubicBezTo>
                    <a:pt x="4930" y="16200"/>
                    <a:pt x="4957" y="16036"/>
                    <a:pt x="4985" y="16036"/>
                  </a:cubicBezTo>
                  <a:cubicBezTo>
                    <a:pt x="4985" y="16036"/>
                    <a:pt x="4985" y="16036"/>
                    <a:pt x="4985" y="16036"/>
                  </a:cubicBezTo>
                  <a:cubicBezTo>
                    <a:pt x="4985" y="16036"/>
                    <a:pt x="4985" y="16036"/>
                    <a:pt x="4985" y="16036"/>
                  </a:cubicBezTo>
                  <a:cubicBezTo>
                    <a:pt x="4985" y="16036"/>
                    <a:pt x="4985" y="16036"/>
                    <a:pt x="4985" y="16036"/>
                  </a:cubicBezTo>
                  <a:cubicBezTo>
                    <a:pt x="4985" y="16036"/>
                    <a:pt x="5012" y="16036"/>
                    <a:pt x="5012" y="16036"/>
                  </a:cubicBezTo>
                  <a:cubicBezTo>
                    <a:pt x="5012" y="16036"/>
                    <a:pt x="4985" y="15873"/>
                    <a:pt x="5012" y="15873"/>
                  </a:cubicBezTo>
                  <a:cubicBezTo>
                    <a:pt x="5012" y="15709"/>
                    <a:pt x="4985" y="15709"/>
                    <a:pt x="4985" y="15709"/>
                  </a:cubicBezTo>
                  <a:cubicBezTo>
                    <a:pt x="4985" y="15709"/>
                    <a:pt x="4985" y="15709"/>
                    <a:pt x="4985" y="15545"/>
                  </a:cubicBezTo>
                  <a:cubicBezTo>
                    <a:pt x="4957" y="15545"/>
                    <a:pt x="4957" y="15545"/>
                    <a:pt x="4957" y="15545"/>
                  </a:cubicBezTo>
                  <a:cubicBezTo>
                    <a:pt x="4957" y="15545"/>
                    <a:pt x="4957" y="15545"/>
                    <a:pt x="4930" y="15545"/>
                  </a:cubicBezTo>
                  <a:cubicBezTo>
                    <a:pt x="4957" y="15545"/>
                    <a:pt x="4957" y="15545"/>
                    <a:pt x="4985" y="15545"/>
                  </a:cubicBezTo>
                  <a:cubicBezTo>
                    <a:pt x="4985" y="15709"/>
                    <a:pt x="4985" y="15709"/>
                    <a:pt x="4985" y="15545"/>
                  </a:cubicBezTo>
                  <a:cubicBezTo>
                    <a:pt x="4985" y="15545"/>
                    <a:pt x="4985" y="15545"/>
                    <a:pt x="4985" y="15382"/>
                  </a:cubicBezTo>
                  <a:cubicBezTo>
                    <a:pt x="4985" y="15545"/>
                    <a:pt x="5012" y="15545"/>
                    <a:pt x="5012" y="15382"/>
                  </a:cubicBezTo>
                  <a:cubicBezTo>
                    <a:pt x="5012" y="15382"/>
                    <a:pt x="5012" y="15382"/>
                    <a:pt x="5012" y="15382"/>
                  </a:cubicBezTo>
                  <a:cubicBezTo>
                    <a:pt x="4985" y="15382"/>
                    <a:pt x="4985" y="15218"/>
                    <a:pt x="4957" y="15055"/>
                  </a:cubicBezTo>
                  <a:cubicBezTo>
                    <a:pt x="4985" y="15055"/>
                    <a:pt x="4985" y="15382"/>
                    <a:pt x="5012" y="15382"/>
                  </a:cubicBezTo>
                  <a:cubicBezTo>
                    <a:pt x="5039" y="15218"/>
                    <a:pt x="5012" y="15218"/>
                    <a:pt x="5012" y="15055"/>
                  </a:cubicBezTo>
                  <a:cubicBezTo>
                    <a:pt x="5012" y="15055"/>
                    <a:pt x="4957" y="15055"/>
                    <a:pt x="4957" y="15055"/>
                  </a:cubicBezTo>
                  <a:cubicBezTo>
                    <a:pt x="4957" y="14891"/>
                    <a:pt x="4985" y="14891"/>
                    <a:pt x="4985" y="14727"/>
                  </a:cubicBezTo>
                  <a:cubicBezTo>
                    <a:pt x="4985" y="14891"/>
                    <a:pt x="4985" y="14891"/>
                    <a:pt x="4957" y="15055"/>
                  </a:cubicBezTo>
                  <a:cubicBezTo>
                    <a:pt x="4985" y="14891"/>
                    <a:pt x="4985" y="15055"/>
                    <a:pt x="4985" y="14891"/>
                  </a:cubicBezTo>
                  <a:cubicBezTo>
                    <a:pt x="4985" y="15055"/>
                    <a:pt x="4985" y="15055"/>
                    <a:pt x="4985" y="15055"/>
                  </a:cubicBezTo>
                  <a:cubicBezTo>
                    <a:pt x="4985" y="15055"/>
                    <a:pt x="4985" y="15055"/>
                    <a:pt x="4985" y="15055"/>
                  </a:cubicBezTo>
                  <a:cubicBezTo>
                    <a:pt x="4985" y="15055"/>
                    <a:pt x="5012" y="15055"/>
                    <a:pt x="5012" y="15055"/>
                  </a:cubicBezTo>
                  <a:cubicBezTo>
                    <a:pt x="5039" y="15055"/>
                    <a:pt x="5012" y="15055"/>
                    <a:pt x="5012" y="14891"/>
                  </a:cubicBezTo>
                  <a:cubicBezTo>
                    <a:pt x="5012" y="14891"/>
                    <a:pt x="5012" y="15055"/>
                    <a:pt x="5012" y="15055"/>
                  </a:cubicBezTo>
                  <a:cubicBezTo>
                    <a:pt x="5012" y="14891"/>
                    <a:pt x="5039" y="14727"/>
                    <a:pt x="5039" y="14727"/>
                  </a:cubicBezTo>
                  <a:cubicBezTo>
                    <a:pt x="5039" y="14727"/>
                    <a:pt x="5039" y="14564"/>
                    <a:pt x="5039" y="14564"/>
                  </a:cubicBezTo>
                  <a:cubicBezTo>
                    <a:pt x="5039" y="14564"/>
                    <a:pt x="5039" y="14564"/>
                    <a:pt x="5066" y="14564"/>
                  </a:cubicBezTo>
                  <a:cubicBezTo>
                    <a:pt x="5066" y="14564"/>
                    <a:pt x="5066" y="14564"/>
                    <a:pt x="5066" y="14564"/>
                  </a:cubicBezTo>
                  <a:cubicBezTo>
                    <a:pt x="5066" y="14564"/>
                    <a:pt x="5066" y="14564"/>
                    <a:pt x="5066" y="14400"/>
                  </a:cubicBezTo>
                  <a:cubicBezTo>
                    <a:pt x="5066" y="14400"/>
                    <a:pt x="5066" y="14564"/>
                    <a:pt x="5066" y="14564"/>
                  </a:cubicBezTo>
                  <a:cubicBezTo>
                    <a:pt x="5066" y="14400"/>
                    <a:pt x="5066" y="14400"/>
                    <a:pt x="5094" y="14400"/>
                  </a:cubicBezTo>
                  <a:cubicBezTo>
                    <a:pt x="5094" y="14400"/>
                    <a:pt x="5094" y="14400"/>
                    <a:pt x="5094" y="14400"/>
                  </a:cubicBezTo>
                  <a:cubicBezTo>
                    <a:pt x="5094" y="14400"/>
                    <a:pt x="5094" y="14400"/>
                    <a:pt x="5094" y="14400"/>
                  </a:cubicBezTo>
                  <a:cubicBezTo>
                    <a:pt x="5094" y="14400"/>
                    <a:pt x="5094" y="14400"/>
                    <a:pt x="5066" y="14564"/>
                  </a:cubicBezTo>
                  <a:cubicBezTo>
                    <a:pt x="5094" y="14564"/>
                    <a:pt x="5094" y="14564"/>
                    <a:pt x="5094" y="14564"/>
                  </a:cubicBezTo>
                  <a:cubicBezTo>
                    <a:pt x="5066" y="14564"/>
                    <a:pt x="5066" y="14564"/>
                    <a:pt x="5066" y="14727"/>
                  </a:cubicBezTo>
                  <a:cubicBezTo>
                    <a:pt x="5066" y="14727"/>
                    <a:pt x="5066" y="14564"/>
                    <a:pt x="5066" y="14564"/>
                  </a:cubicBezTo>
                  <a:cubicBezTo>
                    <a:pt x="5066" y="14727"/>
                    <a:pt x="5039" y="14727"/>
                    <a:pt x="5039" y="14727"/>
                  </a:cubicBezTo>
                  <a:cubicBezTo>
                    <a:pt x="5066" y="14727"/>
                    <a:pt x="5039" y="14727"/>
                    <a:pt x="5039" y="14891"/>
                  </a:cubicBezTo>
                  <a:cubicBezTo>
                    <a:pt x="5039" y="14727"/>
                    <a:pt x="5039" y="14891"/>
                    <a:pt x="5066" y="14891"/>
                  </a:cubicBezTo>
                  <a:cubicBezTo>
                    <a:pt x="5039" y="14891"/>
                    <a:pt x="5039" y="15055"/>
                    <a:pt x="5066" y="15055"/>
                  </a:cubicBezTo>
                  <a:cubicBezTo>
                    <a:pt x="5066" y="15055"/>
                    <a:pt x="5066" y="15055"/>
                    <a:pt x="5039" y="15055"/>
                  </a:cubicBezTo>
                  <a:cubicBezTo>
                    <a:pt x="5066" y="15218"/>
                    <a:pt x="5066" y="15055"/>
                    <a:pt x="5039" y="15218"/>
                  </a:cubicBezTo>
                  <a:cubicBezTo>
                    <a:pt x="5066" y="15218"/>
                    <a:pt x="5066" y="15382"/>
                    <a:pt x="5066" y="15382"/>
                  </a:cubicBezTo>
                  <a:cubicBezTo>
                    <a:pt x="5066" y="15218"/>
                    <a:pt x="5094" y="15055"/>
                    <a:pt x="5121" y="14891"/>
                  </a:cubicBezTo>
                  <a:cubicBezTo>
                    <a:pt x="5121" y="15055"/>
                    <a:pt x="5121" y="15055"/>
                    <a:pt x="5121" y="15055"/>
                  </a:cubicBezTo>
                  <a:cubicBezTo>
                    <a:pt x="5121" y="14891"/>
                    <a:pt x="5121" y="14891"/>
                    <a:pt x="5121" y="14891"/>
                  </a:cubicBezTo>
                  <a:cubicBezTo>
                    <a:pt x="5121" y="14891"/>
                    <a:pt x="5121" y="14727"/>
                    <a:pt x="5121" y="14564"/>
                  </a:cubicBezTo>
                  <a:cubicBezTo>
                    <a:pt x="5121" y="14236"/>
                    <a:pt x="5121" y="14400"/>
                    <a:pt x="5148" y="14236"/>
                  </a:cubicBezTo>
                  <a:cubicBezTo>
                    <a:pt x="5148" y="14236"/>
                    <a:pt x="5121" y="14236"/>
                    <a:pt x="5121" y="14564"/>
                  </a:cubicBezTo>
                  <a:cubicBezTo>
                    <a:pt x="5121" y="14564"/>
                    <a:pt x="5148" y="14564"/>
                    <a:pt x="5148" y="14727"/>
                  </a:cubicBezTo>
                  <a:cubicBezTo>
                    <a:pt x="5148" y="14727"/>
                    <a:pt x="5175" y="14564"/>
                    <a:pt x="5175" y="14564"/>
                  </a:cubicBezTo>
                  <a:cubicBezTo>
                    <a:pt x="5203" y="14400"/>
                    <a:pt x="5203" y="14236"/>
                    <a:pt x="5230" y="14236"/>
                  </a:cubicBezTo>
                  <a:cubicBezTo>
                    <a:pt x="5230" y="14236"/>
                    <a:pt x="5230" y="14236"/>
                    <a:pt x="5203" y="14236"/>
                  </a:cubicBezTo>
                  <a:cubicBezTo>
                    <a:pt x="5230" y="14236"/>
                    <a:pt x="5230" y="14073"/>
                    <a:pt x="5230" y="14073"/>
                  </a:cubicBezTo>
                  <a:cubicBezTo>
                    <a:pt x="5203" y="14073"/>
                    <a:pt x="5257" y="13745"/>
                    <a:pt x="5257" y="13582"/>
                  </a:cubicBezTo>
                  <a:cubicBezTo>
                    <a:pt x="5284" y="13745"/>
                    <a:pt x="5257" y="13745"/>
                    <a:pt x="5257" y="13909"/>
                  </a:cubicBezTo>
                  <a:cubicBezTo>
                    <a:pt x="5284" y="13745"/>
                    <a:pt x="5311" y="13582"/>
                    <a:pt x="5366" y="13582"/>
                  </a:cubicBezTo>
                  <a:cubicBezTo>
                    <a:pt x="5393" y="13582"/>
                    <a:pt x="5448" y="13582"/>
                    <a:pt x="5448" y="13418"/>
                  </a:cubicBezTo>
                  <a:cubicBezTo>
                    <a:pt x="5448" y="13418"/>
                    <a:pt x="5448" y="13418"/>
                    <a:pt x="5448" y="13418"/>
                  </a:cubicBezTo>
                  <a:cubicBezTo>
                    <a:pt x="5448" y="13418"/>
                    <a:pt x="5475" y="13418"/>
                    <a:pt x="5475" y="13418"/>
                  </a:cubicBezTo>
                  <a:cubicBezTo>
                    <a:pt x="5448" y="13418"/>
                    <a:pt x="5448" y="13418"/>
                    <a:pt x="5448" y="13582"/>
                  </a:cubicBezTo>
                  <a:cubicBezTo>
                    <a:pt x="5475" y="13418"/>
                    <a:pt x="5475" y="13418"/>
                    <a:pt x="5502" y="13418"/>
                  </a:cubicBezTo>
                  <a:cubicBezTo>
                    <a:pt x="5502" y="13418"/>
                    <a:pt x="5502" y="13418"/>
                    <a:pt x="5502" y="13582"/>
                  </a:cubicBezTo>
                  <a:cubicBezTo>
                    <a:pt x="5502" y="13418"/>
                    <a:pt x="5529" y="13418"/>
                    <a:pt x="5529" y="13418"/>
                  </a:cubicBezTo>
                  <a:cubicBezTo>
                    <a:pt x="5557" y="13418"/>
                    <a:pt x="5557" y="13255"/>
                    <a:pt x="5529" y="13255"/>
                  </a:cubicBezTo>
                  <a:cubicBezTo>
                    <a:pt x="5557" y="13255"/>
                    <a:pt x="5529" y="13418"/>
                    <a:pt x="5502" y="13418"/>
                  </a:cubicBezTo>
                  <a:cubicBezTo>
                    <a:pt x="5502" y="13418"/>
                    <a:pt x="5529" y="13091"/>
                    <a:pt x="5502" y="13091"/>
                  </a:cubicBezTo>
                  <a:cubicBezTo>
                    <a:pt x="5502" y="13091"/>
                    <a:pt x="5529" y="13091"/>
                    <a:pt x="5529" y="12927"/>
                  </a:cubicBezTo>
                  <a:cubicBezTo>
                    <a:pt x="5502" y="12927"/>
                    <a:pt x="5557" y="12600"/>
                    <a:pt x="5557" y="12600"/>
                  </a:cubicBezTo>
                  <a:cubicBezTo>
                    <a:pt x="5584" y="12600"/>
                    <a:pt x="5584"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38" y="12436"/>
                    <a:pt x="5638" y="12273"/>
                  </a:cubicBezTo>
                  <a:cubicBezTo>
                    <a:pt x="5638" y="12436"/>
                    <a:pt x="5638" y="12436"/>
                    <a:pt x="5638" y="12436"/>
                  </a:cubicBezTo>
                  <a:cubicBezTo>
                    <a:pt x="5638" y="12436"/>
                    <a:pt x="5638" y="12436"/>
                    <a:pt x="5638" y="12273"/>
                  </a:cubicBezTo>
                  <a:cubicBezTo>
                    <a:pt x="5638" y="12273"/>
                    <a:pt x="5638" y="12436"/>
                    <a:pt x="5638" y="12436"/>
                  </a:cubicBezTo>
                  <a:cubicBezTo>
                    <a:pt x="5638" y="12273"/>
                    <a:pt x="5666" y="12273"/>
                    <a:pt x="5666" y="12273"/>
                  </a:cubicBezTo>
                  <a:cubicBezTo>
                    <a:pt x="5693" y="12273"/>
                    <a:pt x="5693" y="12109"/>
                    <a:pt x="5693" y="12109"/>
                  </a:cubicBezTo>
                  <a:cubicBezTo>
                    <a:pt x="5693" y="12109"/>
                    <a:pt x="5693" y="12109"/>
                    <a:pt x="5693" y="12109"/>
                  </a:cubicBezTo>
                  <a:cubicBezTo>
                    <a:pt x="5693" y="12109"/>
                    <a:pt x="5693" y="12109"/>
                    <a:pt x="5693" y="12109"/>
                  </a:cubicBezTo>
                  <a:cubicBezTo>
                    <a:pt x="5693" y="12109"/>
                    <a:pt x="5693" y="12109"/>
                    <a:pt x="5693" y="12109"/>
                  </a:cubicBezTo>
                  <a:cubicBezTo>
                    <a:pt x="5693" y="12273"/>
                    <a:pt x="5720" y="12273"/>
                    <a:pt x="5720" y="12273"/>
                  </a:cubicBezTo>
                  <a:cubicBezTo>
                    <a:pt x="5720" y="12109"/>
                    <a:pt x="5720" y="12109"/>
                    <a:pt x="5720" y="12109"/>
                  </a:cubicBezTo>
                  <a:cubicBezTo>
                    <a:pt x="5720" y="12109"/>
                    <a:pt x="5747" y="12109"/>
                    <a:pt x="5747" y="12109"/>
                  </a:cubicBezTo>
                  <a:cubicBezTo>
                    <a:pt x="5747" y="12109"/>
                    <a:pt x="5775" y="12109"/>
                    <a:pt x="5775" y="12109"/>
                  </a:cubicBezTo>
                  <a:cubicBezTo>
                    <a:pt x="5802" y="12109"/>
                    <a:pt x="5829" y="11945"/>
                    <a:pt x="5829" y="11945"/>
                  </a:cubicBezTo>
                  <a:cubicBezTo>
                    <a:pt x="5829" y="11945"/>
                    <a:pt x="5829" y="11782"/>
                    <a:pt x="5829" y="11782"/>
                  </a:cubicBezTo>
                  <a:cubicBezTo>
                    <a:pt x="5802" y="11782"/>
                    <a:pt x="5829" y="11618"/>
                    <a:pt x="5802" y="11618"/>
                  </a:cubicBezTo>
                  <a:cubicBezTo>
                    <a:pt x="5802" y="11618"/>
                    <a:pt x="5829" y="11618"/>
                    <a:pt x="5829" y="11618"/>
                  </a:cubicBezTo>
                  <a:cubicBezTo>
                    <a:pt x="5829" y="11455"/>
                    <a:pt x="5802" y="11455"/>
                    <a:pt x="5802" y="11455"/>
                  </a:cubicBezTo>
                  <a:cubicBezTo>
                    <a:pt x="5802" y="11455"/>
                    <a:pt x="5829" y="11291"/>
                    <a:pt x="5829" y="11127"/>
                  </a:cubicBezTo>
                  <a:cubicBezTo>
                    <a:pt x="5829" y="11127"/>
                    <a:pt x="5856" y="10800"/>
                    <a:pt x="5829" y="10800"/>
                  </a:cubicBezTo>
                  <a:close/>
                  <a:moveTo>
                    <a:pt x="5448" y="13418"/>
                  </a:moveTo>
                  <a:cubicBezTo>
                    <a:pt x="5448" y="13418"/>
                    <a:pt x="5448" y="13582"/>
                    <a:pt x="5448" y="13582"/>
                  </a:cubicBezTo>
                  <a:cubicBezTo>
                    <a:pt x="5448" y="13582"/>
                    <a:pt x="5448" y="13418"/>
                    <a:pt x="5448" y="13418"/>
                  </a:cubicBezTo>
                  <a:close/>
                  <a:moveTo>
                    <a:pt x="21600" y="8509"/>
                  </a:moveTo>
                  <a:cubicBezTo>
                    <a:pt x="21573" y="8509"/>
                    <a:pt x="21573" y="8509"/>
                    <a:pt x="21546" y="8509"/>
                  </a:cubicBezTo>
                  <a:cubicBezTo>
                    <a:pt x="21573" y="8509"/>
                    <a:pt x="21600" y="8509"/>
                    <a:pt x="21600" y="8509"/>
                  </a:cubicBezTo>
                  <a:cubicBezTo>
                    <a:pt x="21600" y="8509"/>
                    <a:pt x="21600" y="8509"/>
                    <a:pt x="21600" y="8509"/>
                  </a:cubicBezTo>
                  <a:close/>
                  <a:moveTo>
                    <a:pt x="21518" y="8345"/>
                  </a:moveTo>
                  <a:cubicBezTo>
                    <a:pt x="21546" y="8345"/>
                    <a:pt x="21518" y="8345"/>
                    <a:pt x="21518" y="8345"/>
                  </a:cubicBezTo>
                  <a:cubicBezTo>
                    <a:pt x="21518" y="8345"/>
                    <a:pt x="21518" y="8345"/>
                    <a:pt x="21518" y="8345"/>
                  </a:cubicBezTo>
                  <a:cubicBezTo>
                    <a:pt x="21518" y="8509"/>
                    <a:pt x="21491" y="8509"/>
                    <a:pt x="21491" y="8509"/>
                  </a:cubicBezTo>
                  <a:cubicBezTo>
                    <a:pt x="21491" y="8509"/>
                    <a:pt x="21518" y="8509"/>
                    <a:pt x="21546" y="8509"/>
                  </a:cubicBezTo>
                  <a:cubicBezTo>
                    <a:pt x="21546" y="8509"/>
                    <a:pt x="21546" y="8345"/>
                    <a:pt x="21518" y="8345"/>
                  </a:cubicBezTo>
                  <a:close/>
                  <a:moveTo>
                    <a:pt x="21437" y="8509"/>
                  </a:moveTo>
                  <a:cubicBezTo>
                    <a:pt x="21437" y="8673"/>
                    <a:pt x="21437" y="8673"/>
                    <a:pt x="21464" y="8673"/>
                  </a:cubicBezTo>
                  <a:cubicBezTo>
                    <a:pt x="21437" y="8673"/>
                    <a:pt x="21437" y="8509"/>
                    <a:pt x="21437" y="8509"/>
                  </a:cubicBezTo>
                  <a:close/>
                  <a:moveTo>
                    <a:pt x="21437" y="8673"/>
                  </a:moveTo>
                  <a:cubicBezTo>
                    <a:pt x="21437" y="8673"/>
                    <a:pt x="21437" y="8509"/>
                    <a:pt x="21437" y="8509"/>
                  </a:cubicBezTo>
                  <a:cubicBezTo>
                    <a:pt x="21437" y="8673"/>
                    <a:pt x="21437" y="8673"/>
                    <a:pt x="21437" y="8673"/>
                  </a:cubicBezTo>
                  <a:close/>
                  <a:moveTo>
                    <a:pt x="20810" y="3436"/>
                  </a:moveTo>
                  <a:cubicBezTo>
                    <a:pt x="20810" y="3273"/>
                    <a:pt x="20728" y="3273"/>
                    <a:pt x="20701" y="3273"/>
                  </a:cubicBezTo>
                  <a:cubicBezTo>
                    <a:pt x="20674" y="3273"/>
                    <a:pt x="20674" y="3273"/>
                    <a:pt x="20674" y="3273"/>
                  </a:cubicBezTo>
                  <a:cubicBezTo>
                    <a:pt x="20647" y="3273"/>
                    <a:pt x="20619" y="3273"/>
                    <a:pt x="20619" y="3273"/>
                  </a:cubicBezTo>
                  <a:cubicBezTo>
                    <a:pt x="20619" y="3273"/>
                    <a:pt x="20647" y="3436"/>
                    <a:pt x="20674" y="3436"/>
                  </a:cubicBezTo>
                  <a:cubicBezTo>
                    <a:pt x="20674" y="3436"/>
                    <a:pt x="20674" y="3273"/>
                    <a:pt x="20674" y="3273"/>
                  </a:cubicBezTo>
                  <a:cubicBezTo>
                    <a:pt x="20728" y="3436"/>
                    <a:pt x="20756" y="3600"/>
                    <a:pt x="20810" y="3600"/>
                  </a:cubicBezTo>
                  <a:cubicBezTo>
                    <a:pt x="20810" y="3436"/>
                    <a:pt x="20783" y="3436"/>
                    <a:pt x="20810" y="3436"/>
                  </a:cubicBezTo>
                  <a:close/>
                  <a:moveTo>
                    <a:pt x="21055" y="8509"/>
                  </a:moveTo>
                  <a:cubicBezTo>
                    <a:pt x="21028" y="8509"/>
                    <a:pt x="21028" y="8509"/>
                    <a:pt x="21028" y="8509"/>
                  </a:cubicBezTo>
                  <a:cubicBezTo>
                    <a:pt x="21028" y="8509"/>
                    <a:pt x="21028" y="8509"/>
                    <a:pt x="21028" y="8509"/>
                  </a:cubicBezTo>
                  <a:cubicBezTo>
                    <a:pt x="21055" y="8673"/>
                    <a:pt x="21055" y="8509"/>
                    <a:pt x="21055" y="8509"/>
                  </a:cubicBezTo>
                  <a:close/>
                  <a:moveTo>
                    <a:pt x="21382" y="8673"/>
                  </a:moveTo>
                  <a:cubicBezTo>
                    <a:pt x="21382" y="8509"/>
                    <a:pt x="21382" y="8509"/>
                    <a:pt x="21382" y="8509"/>
                  </a:cubicBezTo>
                  <a:cubicBezTo>
                    <a:pt x="21382" y="8673"/>
                    <a:pt x="21382" y="8673"/>
                    <a:pt x="21355" y="8673"/>
                  </a:cubicBezTo>
                  <a:cubicBezTo>
                    <a:pt x="21355" y="8673"/>
                    <a:pt x="21382" y="8673"/>
                    <a:pt x="21382" y="8673"/>
                  </a:cubicBezTo>
                  <a:cubicBezTo>
                    <a:pt x="21382" y="8673"/>
                    <a:pt x="21382" y="8673"/>
                    <a:pt x="21382" y="8673"/>
                  </a:cubicBezTo>
                  <a:close/>
                  <a:moveTo>
                    <a:pt x="21437" y="8673"/>
                  </a:moveTo>
                  <a:cubicBezTo>
                    <a:pt x="21409" y="8673"/>
                    <a:pt x="21409" y="8509"/>
                    <a:pt x="21382" y="8509"/>
                  </a:cubicBezTo>
                  <a:cubicBezTo>
                    <a:pt x="21409" y="8509"/>
                    <a:pt x="21409" y="8509"/>
                    <a:pt x="21409" y="8673"/>
                  </a:cubicBezTo>
                  <a:cubicBezTo>
                    <a:pt x="21409" y="8673"/>
                    <a:pt x="21409" y="8673"/>
                    <a:pt x="21409" y="8673"/>
                  </a:cubicBezTo>
                  <a:cubicBezTo>
                    <a:pt x="21409" y="8673"/>
                    <a:pt x="21437" y="8673"/>
                    <a:pt x="21437" y="8673"/>
                  </a:cubicBezTo>
                  <a:cubicBezTo>
                    <a:pt x="21437" y="8673"/>
                    <a:pt x="21437" y="8673"/>
                    <a:pt x="21437" y="8673"/>
                  </a:cubicBezTo>
                  <a:close/>
                  <a:moveTo>
                    <a:pt x="21355" y="8673"/>
                  </a:moveTo>
                  <a:cubicBezTo>
                    <a:pt x="21355" y="8673"/>
                    <a:pt x="21355" y="8673"/>
                    <a:pt x="21355" y="8673"/>
                  </a:cubicBezTo>
                  <a:cubicBezTo>
                    <a:pt x="21328" y="8509"/>
                    <a:pt x="21328" y="8509"/>
                    <a:pt x="21300" y="8509"/>
                  </a:cubicBezTo>
                  <a:cubicBezTo>
                    <a:pt x="21328" y="8673"/>
                    <a:pt x="21328" y="8673"/>
                    <a:pt x="21328" y="8673"/>
                  </a:cubicBezTo>
                  <a:cubicBezTo>
                    <a:pt x="21355" y="8673"/>
                    <a:pt x="21355" y="8673"/>
                    <a:pt x="21355" y="8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 name="Shape">
              <a:extLst>
                <a:ext uri="{FF2B5EF4-FFF2-40B4-BE49-F238E27FC236}">
                  <a16:creationId xmlns:a16="http://schemas.microsoft.com/office/drawing/2014/main" id="{2401A3FC-1233-4840-BBF3-F2A5B4B795C9}"/>
                </a:ext>
              </a:extLst>
            </p:cNvPr>
            <p:cNvSpPr/>
            <p:nvPr/>
          </p:nvSpPr>
          <p:spPr>
            <a:xfrm>
              <a:off x="2964316" y="1880772"/>
              <a:ext cx="142107" cy="151266"/>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 name="Shape">
              <a:extLst>
                <a:ext uri="{FF2B5EF4-FFF2-40B4-BE49-F238E27FC236}">
                  <a16:creationId xmlns:a16="http://schemas.microsoft.com/office/drawing/2014/main" id="{C4D32BD3-1EDA-462D-8FD8-13F28412B3EA}"/>
                </a:ext>
              </a:extLst>
            </p:cNvPr>
            <p:cNvSpPr/>
            <p:nvPr/>
          </p:nvSpPr>
          <p:spPr>
            <a:xfrm>
              <a:off x="3951954" y="2458651"/>
              <a:ext cx="81712" cy="58779"/>
            </a:xfrm>
            <a:custGeom>
              <a:avLst/>
              <a:gdLst/>
              <a:ahLst/>
              <a:cxnLst>
                <a:cxn ang="0">
                  <a:pos x="wd2" y="hd2"/>
                </a:cxn>
                <a:cxn ang="5400000">
                  <a:pos x="wd2" y="hd2"/>
                </a:cxn>
                <a:cxn ang="10800000">
                  <a:pos x="wd2" y="hd2"/>
                </a:cxn>
                <a:cxn ang="16200000">
                  <a:pos x="wd2" y="hd2"/>
                </a:cxn>
              </a:cxnLst>
              <a:rect l="0" t="0" r="r" b="b"/>
              <a:pathLst>
                <a:path w="21600" h="19359" extrusionOk="0">
                  <a:moveTo>
                    <a:pt x="21600" y="6705"/>
                  </a:moveTo>
                  <a:cubicBezTo>
                    <a:pt x="21600" y="4741"/>
                    <a:pt x="21600" y="2777"/>
                    <a:pt x="21600" y="2777"/>
                  </a:cubicBezTo>
                  <a:cubicBezTo>
                    <a:pt x="21600" y="2777"/>
                    <a:pt x="19800" y="2777"/>
                    <a:pt x="19800" y="2777"/>
                  </a:cubicBezTo>
                  <a:cubicBezTo>
                    <a:pt x="19800" y="814"/>
                    <a:pt x="19800" y="-1150"/>
                    <a:pt x="19800" y="814"/>
                  </a:cubicBezTo>
                  <a:cubicBezTo>
                    <a:pt x="19800" y="814"/>
                    <a:pt x="18000" y="2777"/>
                    <a:pt x="18000" y="2777"/>
                  </a:cubicBezTo>
                  <a:cubicBezTo>
                    <a:pt x="18000" y="2777"/>
                    <a:pt x="18000" y="2777"/>
                    <a:pt x="16200" y="4741"/>
                  </a:cubicBezTo>
                  <a:cubicBezTo>
                    <a:pt x="16200" y="4741"/>
                    <a:pt x="14400" y="6705"/>
                    <a:pt x="14400" y="8668"/>
                  </a:cubicBezTo>
                  <a:cubicBezTo>
                    <a:pt x="12600" y="8668"/>
                    <a:pt x="12600" y="10632"/>
                    <a:pt x="10800" y="10632"/>
                  </a:cubicBezTo>
                  <a:cubicBezTo>
                    <a:pt x="9000" y="10632"/>
                    <a:pt x="7200" y="10632"/>
                    <a:pt x="5400" y="10632"/>
                  </a:cubicBezTo>
                  <a:cubicBezTo>
                    <a:pt x="3600" y="10632"/>
                    <a:pt x="1800" y="12595"/>
                    <a:pt x="1800" y="12595"/>
                  </a:cubicBezTo>
                  <a:cubicBezTo>
                    <a:pt x="0" y="10632"/>
                    <a:pt x="0" y="10632"/>
                    <a:pt x="0" y="10632"/>
                  </a:cubicBezTo>
                  <a:cubicBezTo>
                    <a:pt x="0" y="12595"/>
                    <a:pt x="3600" y="14559"/>
                    <a:pt x="3600" y="16523"/>
                  </a:cubicBezTo>
                  <a:cubicBezTo>
                    <a:pt x="5400" y="18486"/>
                    <a:pt x="7200" y="18486"/>
                    <a:pt x="9000" y="18486"/>
                  </a:cubicBezTo>
                  <a:cubicBezTo>
                    <a:pt x="10800" y="18486"/>
                    <a:pt x="16200" y="20450"/>
                    <a:pt x="16200" y="18486"/>
                  </a:cubicBezTo>
                  <a:cubicBezTo>
                    <a:pt x="18000" y="18486"/>
                    <a:pt x="18000" y="12595"/>
                    <a:pt x="18000" y="12595"/>
                  </a:cubicBezTo>
                  <a:cubicBezTo>
                    <a:pt x="18000" y="12595"/>
                    <a:pt x="19800" y="12595"/>
                    <a:pt x="19800" y="10632"/>
                  </a:cubicBezTo>
                  <a:cubicBezTo>
                    <a:pt x="19800" y="10632"/>
                    <a:pt x="19800" y="10632"/>
                    <a:pt x="19800" y="10632"/>
                  </a:cubicBezTo>
                  <a:cubicBezTo>
                    <a:pt x="19800" y="10632"/>
                    <a:pt x="19800" y="10632"/>
                    <a:pt x="19800" y="10632"/>
                  </a:cubicBezTo>
                  <a:cubicBezTo>
                    <a:pt x="19800" y="10632"/>
                    <a:pt x="19800" y="8668"/>
                    <a:pt x="19800" y="8668"/>
                  </a:cubicBezTo>
                  <a:cubicBezTo>
                    <a:pt x="19800" y="8668"/>
                    <a:pt x="19800" y="6705"/>
                    <a:pt x="19800" y="6705"/>
                  </a:cubicBezTo>
                  <a:cubicBezTo>
                    <a:pt x="19800" y="4741"/>
                    <a:pt x="19800" y="6705"/>
                    <a:pt x="19800" y="6705"/>
                  </a:cubicBezTo>
                  <a:cubicBezTo>
                    <a:pt x="19800" y="6705"/>
                    <a:pt x="19800" y="6705"/>
                    <a:pt x="19800" y="6705"/>
                  </a:cubicBezTo>
                  <a:cubicBezTo>
                    <a:pt x="21600" y="6705"/>
                    <a:pt x="21600" y="6705"/>
                    <a:pt x="21600" y="6705"/>
                  </a:cubicBezTo>
                  <a:close/>
                  <a:moveTo>
                    <a:pt x="21600" y="4741"/>
                  </a:moveTo>
                  <a:cubicBezTo>
                    <a:pt x="21600" y="4741"/>
                    <a:pt x="19800" y="4741"/>
                    <a:pt x="21600" y="4741"/>
                  </a:cubicBezTo>
                  <a:cubicBezTo>
                    <a:pt x="21600" y="4741"/>
                    <a:pt x="21600" y="4741"/>
                    <a:pt x="21600" y="474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 name="Shape">
              <a:extLst>
                <a:ext uri="{FF2B5EF4-FFF2-40B4-BE49-F238E27FC236}">
                  <a16:creationId xmlns:a16="http://schemas.microsoft.com/office/drawing/2014/main" id="{A1A2F80C-950B-454C-A455-04732992961F}"/>
                </a:ext>
              </a:extLst>
            </p:cNvPr>
            <p:cNvSpPr/>
            <p:nvPr/>
          </p:nvSpPr>
          <p:spPr>
            <a:xfrm>
              <a:off x="3423793" y="1989725"/>
              <a:ext cx="278292" cy="138573"/>
            </a:xfrm>
            <a:custGeom>
              <a:avLst/>
              <a:gdLst/>
              <a:ahLst/>
              <a:cxnLst>
                <a:cxn ang="0">
                  <a:pos x="wd2" y="hd2"/>
                </a:cxn>
                <a:cxn ang="5400000">
                  <a:pos x="wd2" y="hd2"/>
                </a:cxn>
                <a:cxn ang="10800000">
                  <a:pos x="wd2" y="hd2"/>
                </a:cxn>
                <a:cxn ang="16200000">
                  <a:pos x="wd2" y="hd2"/>
                </a:cxn>
              </a:cxnLst>
              <a:rect l="0" t="0" r="r" b="b"/>
              <a:pathLst>
                <a:path w="21600" h="21600" extrusionOk="0">
                  <a:moveTo>
                    <a:pt x="11590" y="16904"/>
                  </a:moveTo>
                  <a:cubicBezTo>
                    <a:pt x="11590" y="16904"/>
                    <a:pt x="11590" y="15965"/>
                    <a:pt x="11590" y="15965"/>
                  </a:cubicBezTo>
                  <a:cubicBezTo>
                    <a:pt x="11590" y="16904"/>
                    <a:pt x="12117" y="16904"/>
                    <a:pt x="12117" y="16904"/>
                  </a:cubicBezTo>
                  <a:cubicBezTo>
                    <a:pt x="12117" y="16904"/>
                    <a:pt x="12117" y="16904"/>
                    <a:pt x="11590" y="16904"/>
                  </a:cubicBezTo>
                  <a:close/>
                  <a:moveTo>
                    <a:pt x="21600" y="11270"/>
                  </a:moveTo>
                  <a:cubicBezTo>
                    <a:pt x="21073" y="11270"/>
                    <a:pt x="21600" y="11270"/>
                    <a:pt x="21600" y="11270"/>
                  </a:cubicBezTo>
                  <a:cubicBezTo>
                    <a:pt x="21600" y="11270"/>
                    <a:pt x="21073" y="10330"/>
                    <a:pt x="21073" y="10330"/>
                  </a:cubicBezTo>
                  <a:cubicBezTo>
                    <a:pt x="21073" y="9391"/>
                    <a:pt x="21073" y="9391"/>
                    <a:pt x="21600" y="9391"/>
                  </a:cubicBezTo>
                  <a:cubicBezTo>
                    <a:pt x="21073" y="9391"/>
                    <a:pt x="21073" y="9391"/>
                    <a:pt x="21073" y="9391"/>
                  </a:cubicBezTo>
                  <a:cubicBezTo>
                    <a:pt x="21073" y="9391"/>
                    <a:pt x="21600" y="8452"/>
                    <a:pt x="21600" y="7513"/>
                  </a:cubicBezTo>
                  <a:cubicBezTo>
                    <a:pt x="21073" y="7513"/>
                    <a:pt x="21073" y="7513"/>
                    <a:pt x="20546" y="7513"/>
                  </a:cubicBezTo>
                  <a:cubicBezTo>
                    <a:pt x="20546" y="7513"/>
                    <a:pt x="20020" y="6574"/>
                    <a:pt x="20020" y="6574"/>
                  </a:cubicBezTo>
                  <a:cubicBezTo>
                    <a:pt x="19493" y="6574"/>
                    <a:pt x="18966" y="6574"/>
                    <a:pt x="18966" y="6574"/>
                  </a:cubicBezTo>
                  <a:cubicBezTo>
                    <a:pt x="18966" y="6574"/>
                    <a:pt x="18966" y="6574"/>
                    <a:pt x="18439" y="6574"/>
                  </a:cubicBezTo>
                  <a:cubicBezTo>
                    <a:pt x="18439" y="5635"/>
                    <a:pt x="17912" y="5635"/>
                    <a:pt x="17912" y="5635"/>
                  </a:cubicBezTo>
                  <a:cubicBezTo>
                    <a:pt x="17912" y="4696"/>
                    <a:pt x="17385" y="5635"/>
                    <a:pt x="17385" y="5635"/>
                  </a:cubicBezTo>
                  <a:cubicBezTo>
                    <a:pt x="16859" y="5635"/>
                    <a:pt x="16859" y="5635"/>
                    <a:pt x="16859" y="5635"/>
                  </a:cubicBezTo>
                  <a:cubicBezTo>
                    <a:pt x="16332" y="5635"/>
                    <a:pt x="16332" y="5635"/>
                    <a:pt x="16332" y="5635"/>
                  </a:cubicBezTo>
                  <a:cubicBezTo>
                    <a:pt x="15805" y="4696"/>
                    <a:pt x="15805" y="5635"/>
                    <a:pt x="15805" y="5635"/>
                  </a:cubicBezTo>
                  <a:cubicBezTo>
                    <a:pt x="15278" y="4696"/>
                    <a:pt x="15278" y="3757"/>
                    <a:pt x="15278" y="3757"/>
                  </a:cubicBezTo>
                  <a:cubicBezTo>
                    <a:pt x="15278" y="2817"/>
                    <a:pt x="14224" y="2817"/>
                    <a:pt x="13698" y="2817"/>
                  </a:cubicBezTo>
                  <a:cubicBezTo>
                    <a:pt x="14224" y="2817"/>
                    <a:pt x="13698" y="1878"/>
                    <a:pt x="13698" y="1878"/>
                  </a:cubicBezTo>
                  <a:cubicBezTo>
                    <a:pt x="14224" y="1878"/>
                    <a:pt x="13698" y="939"/>
                    <a:pt x="13698" y="939"/>
                  </a:cubicBezTo>
                  <a:cubicBezTo>
                    <a:pt x="13171" y="0"/>
                    <a:pt x="12644" y="0"/>
                    <a:pt x="12117" y="0"/>
                  </a:cubicBezTo>
                  <a:cubicBezTo>
                    <a:pt x="12117" y="0"/>
                    <a:pt x="11590" y="0"/>
                    <a:pt x="11590" y="0"/>
                  </a:cubicBezTo>
                  <a:cubicBezTo>
                    <a:pt x="11590" y="0"/>
                    <a:pt x="11590" y="939"/>
                    <a:pt x="11590" y="939"/>
                  </a:cubicBezTo>
                  <a:cubicBezTo>
                    <a:pt x="11063" y="939"/>
                    <a:pt x="10537" y="939"/>
                    <a:pt x="10010" y="939"/>
                  </a:cubicBezTo>
                  <a:cubicBezTo>
                    <a:pt x="10010" y="939"/>
                    <a:pt x="9483" y="939"/>
                    <a:pt x="9483" y="1878"/>
                  </a:cubicBezTo>
                  <a:cubicBezTo>
                    <a:pt x="9483" y="2817"/>
                    <a:pt x="10010" y="2817"/>
                    <a:pt x="9483" y="2817"/>
                  </a:cubicBezTo>
                  <a:cubicBezTo>
                    <a:pt x="9483" y="2817"/>
                    <a:pt x="8956" y="2817"/>
                    <a:pt x="8956" y="2817"/>
                  </a:cubicBezTo>
                  <a:cubicBezTo>
                    <a:pt x="8956" y="1878"/>
                    <a:pt x="8429" y="2817"/>
                    <a:pt x="8429" y="2817"/>
                  </a:cubicBezTo>
                  <a:cubicBezTo>
                    <a:pt x="7902" y="2817"/>
                    <a:pt x="8429" y="2817"/>
                    <a:pt x="7902" y="1878"/>
                  </a:cubicBezTo>
                  <a:cubicBezTo>
                    <a:pt x="7902" y="1878"/>
                    <a:pt x="7902" y="1878"/>
                    <a:pt x="7902" y="1878"/>
                  </a:cubicBezTo>
                  <a:cubicBezTo>
                    <a:pt x="7902" y="1878"/>
                    <a:pt x="7376" y="1878"/>
                    <a:pt x="7376" y="1878"/>
                  </a:cubicBezTo>
                  <a:cubicBezTo>
                    <a:pt x="7376" y="1878"/>
                    <a:pt x="7376" y="2817"/>
                    <a:pt x="7376" y="2817"/>
                  </a:cubicBezTo>
                  <a:cubicBezTo>
                    <a:pt x="7376" y="2817"/>
                    <a:pt x="7376" y="1878"/>
                    <a:pt x="7376" y="1878"/>
                  </a:cubicBezTo>
                  <a:cubicBezTo>
                    <a:pt x="6849" y="1878"/>
                    <a:pt x="6849" y="1878"/>
                    <a:pt x="6849" y="1878"/>
                  </a:cubicBezTo>
                  <a:cubicBezTo>
                    <a:pt x="6322" y="1878"/>
                    <a:pt x="6322" y="2817"/>
                    <a:pt x="6322" y="1878"/>
                  </a:cubicBezTo>
                  <a:cubicBezTo>
                    <a:pt x="6322" y="2817"/>
                    <a:pt x="5795" y="1878"/>
                    <a:pt x="5795" y="1878"/>
                  </a:cubicBezTo>
                  <a:cubicBezTo>
                    <a:pt x="5795" y="1878"/>
                    <a:pt x="5268" y="1878"/>
                    <a:pt x="5268" y="1878"/>
                  </a:cubicBezTo>
                  <a:cubicBezTo>
                    <a:pt x="4741" y="1878"/>
                    <a:pt x="4741" y="1878"/>
                    <a:pt x="4215" y="939"/>
                  </a:cubicBezTo>
                  <a:cubicBezTo>
                    <a:pt x="3688" y="939"/>
                    <a:pt x="3161" y="939"/>
                    <a:pt x="2634" y="939"/>
                  </a:cubicBezTo>
                  <a:cubicBezTo>
                    <a:pt x="2107" y="1878"/>
                    <a:pt x="1580" y="1878"/>
                    <a:pt x="1580" y="1878"/>
                  </a:cubicBezTo>
                  <a:cubicBezTo>
                    <a:pt x="1054" y="1878"/>
                    <a:pt x="1054" y="1878"/>
                    <a:pt x="1580" y="2817"/>
                  </a:cubicBezTo>
                  <a:cubicBezTo>
                    <a:pt x="1580" y="2817"/>
                    <a:pt x="1580" y="2817"/>
                    <a:pt x="1580" y="3757"/>
                  </a:cubicBezTo>
                  <a:cubicBezTo>
                    <a:pt x="1580" y="3757"/>
                    <a:pt x="2107" y="3757"/>
                    <a:pt x="2107" y="3757"/>
                  </a:cubicBezTo>
                  <a:cubicBezTo>
                    <a:pt x="2107" y="3757"/>
                    <a:pt x="1580" y="3757"/>
                    <a:pt x="1580" y="3757"/>
                  </a:cubicBezTo>
                  <a:cubicBezTo>
                    <a:pt x="2107" y="5635"/>
                    <a:pt x="2107" y="4696"/>
                    <a:pt x="1580" y="5635"/>
                  </a:cubicBezTo>
                  <a:cubicBezTo>
                    <a:pt x="1054" y="5635"/>
                    <a:pt x="527" y="6574"/>
                    <a:pt x="527" y="7513"/>
                  </a:cubicBezTo>
                  <a:cubicBezTo>
                    <a:pt x="0" y="8452"/>
                    <a:pt x="527" y="8452"/>
                    <a:pt x="527" y="9391"/>
                  </a:cubicBezTo>
                  <a:cubicBezTo>
                    <a:pt x="527" y="9391"/>
                    <a:pt x="527" y="8452"/>
                    <a:pt x="527" y="8452"/>
                  </a:cubicBezTo>
                  <a:cubicBezTo>
                    <a:pt x="0" y="8452"/>
                    <a:pt x="0" y="9391"/>
                    <a:pt x="0" y="9391"/>
                  </a:cubicBezTo>
                  <a:cubicBezTo>
                    <a:pt x="0" y="9391"/>
                    <a:pt x="0" y="10330"/>
                    <a:pt x="0" y="10330"/>
                  </a:cubicBezTo>
                  <a:cubicBezTo>
                    <a:pt x="0" y="10330"/>
                    <a:pt x="527" y="11270"/>
                    <a:pt x="527" y="11270"/>
                  </a:cubicBezTo>
                  <a:cubicBezTo>
                    <a:pt x="527" y="11270"/>
                    <a:pt x="527" y="12209"/>
                    <a:pt x="527" y="12209"/>
                  </a:cubicBezTo>
                  <a:cubicBezTo>
                    <a:pt x="1054" y="12209"/>
                    <a:pt x="1054" y="11270"/>
                    <a:pt x="1054" y="11270"/>
                  </a:cubicBezTo>
                  <a:cubicBezTo>
                    <a:pt x="1580" y="11270"/>
                    <a:pt x="2107" y="12209"/>
                    <a:pt x="2107" y="12209"/>
                  </a:cubicBezTo>
                  <a:cubicBezTo>
                    <a:pt x="2634" y="12209"/>
                    <a:pt x="2634" y="12209"/>
                    <a:pt x="2634" y="12209"/>
                  </a:cubicBezTo>
                  <a:cubicBezTo>
                    <a:pt x="3161" y="12209"/>
                    <a:pt x="3161" y="12209"/>
                    <a:pt x="3161" y="12209"/>
                  </a:cubicBezTo>
                  <a:cubicBezTo>
                    <a:pt x="3161" y="12209"/>
                    <a:pt x="3688" y="12209"/>
                    <a:pt x="3688" y="12209"/>
                  </a:cubicBezTo>
                  <a:cubicBezTo>
                    <a:pt x="4215" y="12209"/>
                    <a:pt x="4741" y="12209"/>
                    <a:pt x="4741" y="11270"/>
                  </a:cubicBezTo>
                  <a:cubicBezTo>
                    <a:pt x="4741" y="11270"/>
                    <a:pt x="5268" y="11270"/>
                    <a:pt x="5268" y="11270"/>
                  </a:cubicBezTo>
                  <a:cubicBezTo>
                    <a:pt x="5268" y="11270"/>
                    <a:pt x="5795" y="11270"/>
                    <a:pt x="5795" y="10330"/>
                  </a:cubicBezTo>
                  <a:cubicBezTo>
                    <a:pt x="6322" y="10330"/>
                    <a:pt x="7376" y="11270"/>
                    <a:pt x="7376" y="11270"/>
                  </a:cubicBezTo>
                  <a:cubicBezTo>
                    <a:pt x="7902" y="11270"/>
                    <a:pt x="7902" y="11270"/>
                    <a:pt x="7902" y="11270"/>
                  </a:cubicBezTo>
                  <a:cubicBezTo>
                    <a:pt x="7902" y="11270"/>
                    <a:pt x="8429" y="12209"/>
                    <a:pt x="8429" y="12209"/>
                  </a:cubicBezTo>
                  <a:cubicBezTo>
                    <a:pt x="8429" y="12209"/>
                    <a:pt x="8429" y="12209"/>
                    <a:pt x="8429" y="13148"/>
                  </a:cubicBezTo>
                  <a:cubicBezTo>
                    <a:pt x="8429" y="13148"/>
                    <a:pt x="8429" y="13148"/>
                    <a:pt x="8429" y="13148"/>
                  </a:cubicBezTo>
                  <a:cubicBezTo>
                    <a:pt x="8956" y="14087"/>
                    <a:pt x="8956" y="14087"/>
                    <a:pt x="8956" y="14087"/>
                  </a:cubicBezTo>
                  <a:cubicBezTo>
                    <a:pt x="8956" y="14087"/>
                    <a:pt x="8956" y="14087"/>
                    <a:pt x="8956" y="15026"/>
                  </a:cubicBezTo>
                  <a:cubicBezTo>
                    <a:pt x="8956" y="15026"/>
                    <a:pt x="9483" y="15026"/>
                    <a:pt x="9483" y="15026"/>
                  </a:cubicBezTo>
                  <a:cubicBezTo>
                    <a:pt x="9483" y="15965"/>
                    <a:pt x="9483" y="15965"/>
                    <a:pt x="10010" y="15965"/>
                  </a:cubicBezTo>
                  <a:cubicBezTo>
                    <a:pt x="9483" y="16904"/>
                    <a:pt x="8956" y="15965"/>
                    <a:pt x="8956" y="15965"/>
                  </a:cubicBezTo>
                  <a:cubicBezTo>
                    <a:pt x="8956" y="15965"/>
                    <a:pt x="8429" y="15965"/>
                    <a:pt x="8429" y="15965"/>
                  </a:cubicBezTo>
                  <a:cubicBezTo>
                    <a:pt x="8429" y="15965"/>
                    <a:pt x="8429" y="15965"/>
                    <a:pt x="8429" y="15965"/>
                  </a:cubicBezTo>
                  <a:cubicBezTo>
                    <a:pt x="8429" y="15965"/>
                    <a:pt x="8429" y="16904"/>
                    <a:pt x="8429" y="16904"/>
                  </a:cubicBezTo>
                  <a:cubicBezTo>
                    <a:pt x="8429" y="16904"/>
                    <a:pt x="8429" y="16904"/>
                    <a:pt x="8429" y="17843"/>
                  </a:cubicBezTo>
                  <a:cubicBezTo>
                    <a:pt x="7902" y="17843"/>
                    <a:pt x="7902" y="18783"/>
                    <a:pt x="7376" y="18783"/>
                  </a:cubicBezTo>
                  <a:cubicBezTo>
                    <a:pt x="7902" y="18783"/>
                    <a:pt x="7902" y="19722"/>
                    <a:pt x="8429" y="19722"/>
                  </a:cubicBezTo>
                  <a:cubicBezTo>
                    <a:pt x="8429" y="19722"/>
                    <a:pt x="8429" y="18783"/>
                    <a:pt x="8429" y="18783"/>
                  </a:cubicBezTo>
                  <a:cubicBezTo>
                    <a:pt x="8956" y="19722"/>
                    <a:pt x="8956" y="18783"/>
                    <a:pt x="9483" y="19722"/>
                  </a:cubicBezTo>
                  <a:cubicBezTo>
                    <a:pt x="9483" y="18783"/>
                    <a:pt x="8956" y="18783"/>
                    <a:pt x="9483" y="17843"/>
                  </a:cubicBezTo>
                  <a:cubicBezTo>
                    <a:pt x="9483" y="17843"/>
                    <a:pt x="10010" y="17843"/>
                    <a:pt x="10010" y="17843"/>
                  </a:cubicBezTo>
                  <a:cubicBezTo>
                    <a:pt x="10010" y="16904"/>
                    <a:pt x="10537" y="15965"/>
                    <a:pt x="10537" y="15965"/>
                  </a:cubicBezTo>
                  <a:cubicBezTo>
                    <a:pt x="11063" y="15026"/>
                    <a:pt x="11063" y="15965"/>
                    <a:pt x="11590" y="15026"/>
                  </a:cubicBezTo>
                  <a:cubicBezTo>
                    <a:pt x="11590" y="15965"/>
                    <a:pt x="11590" y="15965"/>
                    <a:pt x="12117" y="15026"/>
                  </a:cubicBezTo>
                  <a:cubicBezTo>
                    <a:pt x="12117" y="15026"/>
                    <a:pt x="11590" y="14087"/>
                    <a:pt x="11590" y="14087"/>
                  </a:cubicBezTo>
                  <a:cubicBezTo>
                    <a:pt x="12117" y="15026"/>
                    <a:pt x="12117" y="15965"/>
                    <a:pt x="12644" y="15965"/>
                  </a:cubicBezTo>
                  <a:cubicBezTo>
                    <a:pt x="12644" y="15965"/>
                    <a:pt x="12117" y="15965"/>
                    <a:pt x="11590" y="15965"/>
                  </a:cubicBezTo>
                  <a:cubicBezTo>
                    <a:pt x="11590" y="15965"/>
                    <a:pt x="12644" y="15965"/>
                    <a:pt x="11590" y="15965"/>
                  </a:cubicBezTo>
                  <a:cubicBezTo>
                    <a:pt x="12117" y="16904"/>
                    <a:pt x="12644" y="16904"/>
                    <a:pt x="12644" y="16904"/>
                  </a:cubicBezTo>
                  <a:cubicBezTo>
                    <a:pt x="13171" y="16904"/>
                    <a:pt x="13171" y="16904"/>
                    <a:pt x="13698" y="16904"/>
                  </a:cubicBezTo>
                  <a:cubicBezTo>
                    <a:pt x="14224" y="16904"/>
                    <a:pt x="14224" y="17843"/>
                    <a:pt x="13698" y="17843"/>
                  </a:cubicBezTo>
                  <a:cubicBezTo>
                    <a:pt x="13698" y="17843"/>
                    <a:pt x="13171" y="18783"/>
                    <a:pt x="12644" y="18783"/>
                  </a:cubicBezTo>
                  <a:cubicBezTo>
                    <a:pt x="13171" y="18783"/>
                    <a:pt x="13171" y="18783"/>
                    <a:pt x="13698" y="18783"/>
                  </a:cubicBezTo>
                  <a:cubicBezTo>
                    <a:pt x="13698" y="19722"/>
                    <a:pt x="14224" y="19722"/>
                    <a:pt x="14224" y="19722"/>
                  </a:cubicBezTo>
                  <a:cubicBezTo>
                    <a:pt x="14224" y="20661"/>
                    <a:pt x="14224" y="20661"/>
                    <a:pt x="14224" y="21600"/>
                  </a:cubicBezTo>
                  <a:cubicBezTo>
                    <a:pt x="14224" y="21600"/>
                    <a:pt x="14751" y="21600"/>
                    <a:pt x="15278" y="21600"/>
                  </a:cubicBezTo>
                  <a:cubicBezTo>
                    <a:pt x="15278" y="21600"/>
                    <a:pt x="15278" y="20661"/>
                    <a:pt x="15805" y="20661"/>
                  </a:cubicBezTo>
                  <a:cubicBezTo>
                    <a:pt x="16332" y="20661"/>
                    <a:pt x="16332" y="20661"/>
                    <a:pt x="16332" y="20661"/>
                  </a:cubicBezTo>
                  <a:cubicBezTo>
                    <a:pt x="16332" y="20661"/>
                    <a:pt x="16332" y="20661"/>
                    <a:pt x="16332" y="19722"/>
                  </a:cubicBezTo>
                  <a:cubicBezTo>
                    <a:pt x="16859" y="19722"/>
                    <a:pt x="16332" y="19722"/>
                    <a:pt x="16859" y="19722"/>
                  </a:cubicBezTo>
                  <a:cubicBezTo>
                    <a:pt x="16859" y="19722"/>
                    <a:pt x="16859" y="19722"/>
                    <a:pt x="17385" y="19722"/>
                  </a:cubicBezTo>
                  <a:cubicBezTo>
                    <a:pt x="17912" y="19722"/>
                    <a:pt x="17912" y="19722"/>
                    <a:pt x="17912" y="18783"/>
                  </a:cubicBezTo>
                  <a:cubicBezTo>
                    <a:pt x="17385" y="18783"/>
                    <a:pt x="16859" y="19722"/>
                    <a:pt x="16332" y="18783"/>
                  </a:cubicBezTo>
                  <a:cubicBezTo>
                    <a:pt x="16332" y="18783"/>
                    <a:pt x="15805" y="17843"/>
                    <a:pt x="15805" y="17843"/>
                  </a:cubicBezTo>
                  <a:cubicBezTo>
                    <a:pt x="15805" y="16904"/>
                    <a:pt x="15805" y="16904"/>
                    <a:pt x="16332" y="15965"/>
                  </a:cubicBezTo>
                  <a:cubicBezTo>
                    <a:pt x="16332" y="16904"/>
                    <a:pt x="16332" y="16904"/>
                    <a:pt x="15805" y="16904"/>
                  </a:cubicBezTo>
                  <a:cubicBezTo>
                    <a:pt x="16332" y="16904"/>
                    <a:pt x="16332" y="15965"/>
                    <a:pt x="16859" y="15965"/>
                  </a:cubicBezTo>
                  <a:cubicBezTo>
                    <a:pt x="16859" y="15026"/>
                    <a:pt x="17385" y="15026"/>
                    <a:pt x="17912" y="15026"/>
                  </a:cubicBezTo>
                  <a:cubicBezTo>
                    <a:pt x="17912" y="15026"/>
                    <a:pt x="17912" y="15026"/>
                    <a:pt x="17912" y="15026"/>
                  </a:cubicBezTo>
                  <a:cubicBezTo>
                    <a:pt x="17912" y="15026"/>
                    <a:pt x="18439" y="15026"/>
                    <a:pt x="18439" y="15026"/>
                  </a:cubicBezTo>
                  <a:cubicBezTo>
                    <a:pt x="18966" y="15026"/>
                    <a:pt x="18966" y="14087"/>
                    <a:pt x="18966" y="14087"/>
                  </a:cubicBezTo>
                  <a:cubicBezTo>
                    <a:pt x="18966" y="14087"/>
                    <a:pt x="19493" y="14087"/>
                    <a:pt x="19493" y="14087"/>
                  </a:cubicBezTo>
                  <a:cubicBezTo>
                    <a:pt x="19493" y="13148"/>
                    <a:pt x="19493" y="13148"/>
                    <a:pt x="20020" y="12209"/>
                  </a:cubicBezTo>
                  <a:cubicBezTo>
                    <a:pt x="20020" y="12209"/>
                    <a:pt x="20020" y="12209"/>
                    <a:pt x="20546" y="12209"/>
                  </a:cubicBezTo>
                  <a:cubicBezTo>
                    <a:pt x="20546" y="12209"/>
                    <a:pt x="21073" y="12209"/>
                    <a:pt x="21073" y="12209"/>
                  </a:cubicBezTo>
                  <a:cubicBezTo>
                    <a:pt x="21600" y="12209"/>
                    <a:pt x="21600" y="11270"/>
                    <a:pt x="21600" y="112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 name="Shape">
              <a:extLst>
                <a:ext uri="{FF2B5EF4-FFF2-40B4-BE49-F238E27FC236}">
                  <a16:creationId xmlns:a16="http://schemas.microsoft.com/office/drawing/2014/main" id="{2E8A9004-7288-4005-97FD-DFD313E6225C}"/>
                </a:ext>
              </a:extLst>
            </p:cNvPr>
            <p:cNvSpPr/>
            <p:nvPr/>
          </p:nvSpPr>
          <p:spPr>
            <a:xfrm>
              <a:off x="3580110" y="2847604"/>
              <a:ext cx="94738"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8894"/>
                  </a:moveTo>
                  <a:cubicBezTo>
                    <a:pt x="21600" y="8894"/>
                    <a:pt x="21600" y="7624"/>
                    <a:pt x="21600" y="6353"/>
                  </a:cubicBezTo>
                  <a:cubicBezTo>
                    <a:pt x="20057" y="6353"/>
                    <a:pt x="20057" y="5082"/>
                    <a:pt x="20057" y="5082"/>
                  </a:cubicBezTo>
                  <a:cubicBezTo>
                    <a:pt x="20057" y="3812"/>
                    <a:pt x="20057" y="3812"/>
                    <a:pt x="18514" y="3812"/>
                  </a:cubicBezTo>
                  <a:cubicBezTo>
                    <a:pt x="18514" y="2541"/>
                    <a:pt x="18514" y="2541"/>
                    <a:pt x="18514" y="2541"/>
                  </a:cubicBezTo>
                  <a:cubicBezTo>
                    <a:pt x="18514" y="1271"/>
                    <a:pt x="18514" y="1271"/>
                    <a:pt x="16971" y="0"/>
                  </a:cubicBezTo>
                  <a:cubicBezTo>
                    <a:pt x="15429" y="1271"/>
                    <a:pt x="15429" y="2541"/>
                    <a:pt x="13886" y="2541"/>
                  </a:cubicBezTo>
                  <a:cubicBezTo>
                    <a:pt x="12343" y="2541"/>
                    <a:pt x="12343" y="2541"/>
                    <a:pt x="12343" y="2541"/>
                  </a:cubicBezTo>
                  <a:cubicBezTo>
                    <a:pt x="10800" y="2541"/>
                    <a:pt x="10800" y="2541"/>
                    <a:pt x="10800" y="2541"/>
                  </a:cubicBezTo>
                  <a:cubicBezTo>
                    <a:pt x="9257" y="2541"/>
                    <a:pt x="9257" y="2541"/>
                    <a:pt x="9257" y="2541"/>
                  </a:cubicBezTo>
                  <a:cubicBezTo>
                    <a:pt x="7714" y="2541"/>
                    <a:pt x="9257" y="2541"/>
                    <a:pt x="7714" y="2541"/>
                  </a:cubicBezTo>
                  <a:cubicBezTo>
                    <a:pt x="7714" y="2541"/>
                    <a:pt x="7714" y="2541"/>
                    <a:pt x="7714" y="2541"/>
                  </a:cubicBezTo>
                  <a:cubicBezTo>
                    <a:pt x="6171" y="2541"/>
                    <a:pt x="6171" y="2541"/>
                    <a:pt x="6171" y="2541"/>
                  </a:cubicBezTo>
                  <a:cubicBezTo>
                    <a:pt x="4629" y="2541"/>
                    <a:pt x="4629" y="2541"/>
                    <a:pt x="4629" y="3812"/>
                  </a:cubicBezTo>
                  <a:cubicBezTo>
                    <a:pt x="4629" y="3812"/>
                    <a:pt x="4629" y="5082"/>
                    <a:pt x="4629" y="6353"/>
                  </a:cubicBezTo>
                  <a:cubicBezTo>
                    <a:pt x="4629" y="7624"/>
                    <a:pt x="4629" y="6353"/>
                    <a:pt x="4629" y="7624"/>
                  </a:cubicBezTo>
                  <a:cubicBezTo>
                    <a:pt x="4629" y="7624"/>
                    <a:pt x="6171" y="7624"/>
                    <a:pt x="6171" y="7624"/>
                  </a:cubicBezTo>
                  <a:cubicBezTo>
                    <a:pt x="7714" y="10165"/>
                    <a:pt x="1543" y="11435"/>
                    <a:pt x="1543" y="13976"/>
                  </a:cubicBezTo>
                  <a:cubicBezTo>
                    <a:pt x="1543" y="13976"/>
                    <a:pt x="1543" y="15247"/>
                    <a:pt x="0" y="15247"/>
                  </a:cubicBezTo>
                  <a:cubicBezTo>
                    <a:pt x="0" y="16518"/>
                    <a:pt x="0" y="16518"/>
                    <a:pt x="0" y="16518"/>
                  </a:cubicBezTo>
                  <a:cubicBezTo>
                    <a:pt x="0" y="17788"/>
                    <a:pt x="0" y="20329"/>
                    <a:pt x="0" y="21600"/>
                  </a:cubicBezTo>
                  <a:cubicBezTo>
                    <a:pt x="0" y="21600"/>
                    <a:pt x="0" y="21600"/>
                    <a:pt x="1543" y="21600"/>
                  </a:cubicBezTo>
                  <a:cubicBezTo>
                    <a:pt x="1543" y="21600"/>
                    <a:pt x="1543" y="21600"/>
                    <a:pt x="1543" y="21600"/>
                  </a:cubicBezTo>
                  <a:cubicBezTo>
                    <a:pt x="3086" y="20329"/>
                    <a:pt x="3086" y="20329"/>
                    <a:pt x="4629" y="20329"/>
                  </a:cubicBezTo>
                  <a:cubicBezTo>
                    <a:pt x="7714" y="20329"/>
                    <a:pt x="12343" y="20329"/>
                    <a:pt x="15429" y="20329"/>
                  </a:cubicBezTo>
                  <a:cubicBezTo>
                    <a:pt x="16971" y="20329"/>
                    <a:pt x="16971" y="20329"/>
                    <a:pt x="16971" y="19059"/>
                  </a:cubicBezTo>
                  <a:cubicBezTo>
                    <a:pt x="16971" y="17788"/>
                    <a:pt x="16971" y="16518"/>
                    <a:pt x="16971" y="15247"/>
                  </a:cubicBezTo>
                  <a:cubicBezTo>
                    <a:pt x="18514" y="12706"/>
                    <a:pt x="21600" y="11435"/>
                    <a:pt x="21600" y="889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0" name="Shape">
              <a:extLst>
                <a:ext uri="{FF2B5EF4-FFF2-40B4-BE49-F238E27FC236}">
                  <a16:creationId xmlns:a16="http://schemas.microsoft.com/office/drawing/2014/main" id="{5EB41A94-368B-4AFC-938D-457EDB06D7A7}"/>
                </a:ext>
              </a:extLst>
            </p:cNvPr>
            <p:cNvSpPr/>
            <p:nvPr/>
          </p:nvSpPr>
          <p:spPr>
            <a:xfrm>
              <a:off x="3922752" y="2158974"/>
              <a:ext cx="245915" cy="132226"/>
            </a:xfrm>
            <a:custGeom>
              <a:avLst/>
              <a:gdLst/>
              <a:ahLst/>
              <a:cxnLst>
                <a:cxn ang="0">
                  <a:pos x="wd2" y="hd2"/>
                </a:cxn>
                <a:cxn ang="5400000">
                  <a:pos x="wd2" y="hd2"/>
                </a:cxn>
                <a:cxn ang="10800000">
                  <a:pos x="wd2" y="hd2"/>
                </a:cxn>
                <a:cxn ang="16200000">
                  <a:pos x="wd2" y="hd2"/>
                </a:cxn>
              </a:cxnLst>
              <a:rect l="0" t="0" r="r" b="b"/>
              <a:pathLst>
                <a:path w="21258" h="21600" extrusionOk="0">
                  <a:moveTo>
                    <a:pt x="1409" y="10800"/>
                  </a:moveTo>
                  <a:cubicBezTo>
                    <a:pt x="1409" y="10800"/>
                    <a:pt x="1993" y="9818"/>
                    <a:pt x="1409" y="9818"/>
                  </a:cubicBezTo>
                  <a:cubicBezTo>
                    <a:pt x="1409" y="10800"/>
                    <a:pt x="1409" y="10800"/>
                    <a:pt x="1993" y="10800"/>
                  </a:cubicBezTo>
                  <a:cubicBezTo>
                    <a:pt x="1409" y="10800"/>
                    <a:pt x="1409" y="10800"/>
                    <a:pt x="1409" y="10800"/>
                  </a:cubicBezTo>
                  <a:close/>
                  <a:moveTo>
                    <a:pt x="21258" y="14727"/>
                  </a:moveTo>
                  <a:cubicBezTo>
                    <a:pt x="21258" y="13745"/>
                    <a:pt x="21258" y="13745"/>
                    <a:pt x="20674" y="12764"/>
                  </a:cubicBezTo>
                  <a:cubicBezTo>
                    <a:pt x="20090" y="12764"/>
                    <a:pt x="19507" y="12764"/>
                    <a:pt x="18923" y="11782"/>
                  </a:cubicBezTo>
                  <a:cubicBezTo>
                    <a:pt x="18339" y="11782"/>
                    <a:pt x="17755" y="10800"/>
                    <a:pt x="17172" y="10800"/>
                  </a:cubicBezTo>
                  <a:cubicBezTo>
                    <a:pt x="16588" y="9818"/>
                    <a:pt x="16004" y="8836"/>
                    <a:pt x="14836" y="7855"/>
                  </a:cubicBezTo>
                  <a:cubicBezTo>
                    <a:pt x="14253" y="6873"/>
                    <a:pt x="13669" y="4909"/>
                    <a:pt x="12501" y="3927"/>
                  </a:cubicBezTo>
                  <a:cubicBezTo>
                    <a:pt x="12501" y="3927"/>
                    <a:pt x="11917" y="3927"/>
                    <a:pt x="11917" y="3927"/>
                  </a:cubicBezTo>
                  <a:cubicBezTo>
                    <a:pt x="11917" y="3927"/>
                    <a:pt x="11334" y="4909"/>
                    <a:pt x="11334" y="3927"/>
                  </a:cubicBezTo>
                  <a:cubicBezTo>
                    <a:pt x="10750" y="3927"/>
                    <a:pt x="10166" y="2945"/>
                    <a:pt x="10750" y="2945"/>
                  </a:cubicBezTo>
                  <a:cubicBezTo>
                    <a:pt x="10750" y="1964"/>
                    <a:pt x="10166" y="1964"/>
                    <a:pt x="10166" y="1964"/>
                  </a:cubicBezTo>
                  <a:cubicBezTo>
                    <a:pt x="10166" y="1964"/>
                    <a:pt x="10166" y="1964"/>
                    <a:pt x="10166" y="982"/>
                  </a:cubicBezTo>
                  <a:cubicBezTo>
                    <a:pt x="9582" y="982"/>
                    <a:pt x="9582" y="982"/>
                    <a:pt x="9582" y="982"/>
                  </a:cubicBezTo>
                  <a:cubicBezTo>
                    <a:pt x="8999" y="982"/>
                    <a:pt x="8999" y="982"/>
                    <a:pt x="8999" y="982"/>
                  </a:cubicBezTo>
                  <a:cubicBezTo>
                    <a:pt x="8415" y="0"/>
                    <a:pt x="8415" y="0"/>
                    <a:pt x="8415" y="0"/>
                  </a:cubicBezTo>
                  <a:cubicBezTo>
                    <a:pt x="7831" y="0"/>
                    <a:pt x="7831" y="0"/>
                    <a:pt x="7831" y="0"/>
                  </a:cubicBezTo>
                  <a:cubicBezTo>
                    <a:pt x="7831" y="0"/>
                    <a:pt x="8415" y="982"/>
                    <a:pt x="8415" y="982"/>
                  </a:cubicBezTo>
                  <a:cubicBezTo>
                    <a:pt x="7831" y="1964"/>
                    <a:pt x="7831" y="982"/>
                    <a:pt x="7831" y="982"/>
                  </a:cubicBezTo>
                  <a:cubicBezTo>
                    <a:pt x="7831" y="982"/>
                    <a:pt x="7831" y="982"/>
                    <a:pt x="7247" y="982"/>
                  </a:cubicBezTo>
                  <a:cubicBezTo>
                    <a:pt x="7247" y="982"/>
                    <a:pt x="7247" y="982"/>
                    <a:pt x="7247" y="1964"/>
                  </a:cubicBezTo>
                  <a:cubicBezTo>
                    <a:pt x="7247" y="1964"/>
                    <a:pt x="7247" y="1964"/>
                    <a:pt x="7247" y="1964"/>
                  </a:cubicBezTo>
                  <a:cubicBezTo>
                    <a:pt x="6663" y="1964"/>
                    <a:pt x="6663" y="1964"/>
                    <a:pt x="6080" y="1964"/>
                  </a:cubicBezTo>
                  <a:cubicBezTo>
                    <a:pt x="6080" y="2945"/>
                    <a:pt x="6080" y="2945"/>
                    <a:pt x="6663" y="3927"/>
                  </a:cubicBezTo>
                  <a:cubicBezTo>
                    <a:pt x="6663" y="3927"/>
                    <a:pt x="6663" y="3927"/>
                    <a:pt x="6663" y="3927"/>
                  </a:cubicBezTo>
                  <a:cubicBezTo>
                    <a:pt x="6080" y="3927"/>
                    <a:pt x="5496" y="3927"/>
                    <a:pt x="5496" y="3927"/>
                  </a:cubicBezTo>
                  <a:cubicBezTo>
                    <a:pt x="4912" y="3927"/>
                    <a:pt x="4328" y="3927"/>
                    <a:pt x="3744" y="3927"/>
                  </a:cubicBezTo>
                  <a:cubicBezTo>
                    <a:pt x="3161" y="2945"/>
                    <a:pt x="2577" y="982"/>
                    <a:pt x="1993" y="982"/>
                  </a:cubicBezTo>
                  <a:cubicBezTo>
                    <a:pt x="1993" y="982"/>
                    <a:pt x="826" y="1964"/>
                    <a:pt x="242" y="1964"/>
                  </a:cubicBezTo>
                  <a:cubicBezTo>
                    <a:pt x="-342" y="2945"/>
                    <a:pt x="242" y="3927"/>
                    <a:pt x="826" y="3927"/>
                  </a:cubicBezTo>
                  <a:cubicBezTo>
                    <a:pt x="826" y="3927"/>
                    <a:pt x="242" y="2945"/>
                    <a:pt x="826" y="1964"/>
                  </a:cubicBezTo>
                  <a:cubicBezTo>
                    <a:pt x="826" y="982"/>
                    <a:pt x="1409" y="1964"/>
                    <a:pt x="1993" y="1964"/>
                  </a:cubicBezTo>
                  <a:cubicBezTo>
                    <a:pt x="1993" y="2945"/>
                    <a:pt x="1993" y="2945"/>
                    <a:pt x="2577" y="3927"/>
                  </a:cubicBezTo>
                  <a:cubicBezTo>
                    <a:pt x="2577" y="3927"/>
                    <a:pt x="3161" y="3927"/>
                    <a:pt x="3161" y="4909"/>
                  </a:cubicBezTo>
                  <a:cubicBezTo>
                    <a:pt x="3744" y="5891"/>
                    <a:pt x="2577" y="4909"/>
                    <a:pt x="3161" y="5891"/>
                  </a:cubicBezTo>
                  <a:cubicBezTo>
                    <a:pt x="2577" y="5891"/>
                    <a:pt x="2577" y="5891"/>
                    <a:pt x="2577" y="5891"/>
                  </a:cubicBezTo>
                  <a:cubicBezTo>
                    <a:pt x="1993" y="5891"/>
                    <a:pt x="1993" y="5891"/>
                    <a:pt x="1993" y="5891"/>
                  </a:cubicBezTo>
                  <a:cubicBezTo>
                    <a:pt x="1409" y="4909"/>
                    <a:pt x="1409" y="5891"/>
                    <a:pt x="826" y="4909"/>
                  </a:cubicBezTo>
                  <a:cubicBezTo>
                    <a:pt x="826" y="5891"/>
                    <a:pt x="826" y="6873"/>
                    <a:pt x="1409" y="7855"/>
                  </a:cubicBezTo>
                  <a:cubicBezTo>
                    <a:pt x="826" y="7855"/>
                    <a:pt x="1409" y="7855"/>
                    <a:pt x="1993" y="7855"/>
                  </a:cubicBezTo>
                  <a:cubicBezTo>
                    <a:pt x="1993" y="7855"/>
                    <a:pt x="1993" y="8836"/>
                    <a:pt x="1993" y="8836"/>
                  </a:cubicBezTo>
                  <a:cubicBezTo>
                    <a:pt x="1993" y="8836"/>
                    <a:pt x="1993" y="8836"/>
                    <a:pt x="1409" y="8836"/>
                  </a:cubicBezTo>
                  <a:cubicBezTo>
                    <a:pt x="1409" y="8836"/>
                    <a:pt x="1409" y="9818"/>
                    <a:pt x="1409" y="9818"/>
                  </a:cubicBezTo>
                  <a:cubicBezTo>
                    <a:pt x="1993" y="8836"/>
                    <a:pt x="2577" y="9818"/>
                    <a:pt x="2577" y="10800"/>
                  </a:cubicBezTo>
                  <a:cubicBezTo>
                    <a:pt x="3161" y="11782"/>
                    <a:pt x="3161" y="11782"/>
                    <a:pt x="3161" y="12764"/>
                  </a:cubicBezTo>
                  <a:cubicBezTo>
                    <a:pt x="3161" y="12764"/>
                    <a:pt x="3161" y="14727"/>
                    <a:pt x="3161" y="15709"/>
                  </a:cubicBezTo>
                  <a:cubicBezTo>
                    <a:pt x="3161" y="15709"/>
                    <a:pt x="3744" y="15709"/>
                    <a:pt x="4328" y="14727"/>
                  </a:cubicBezTo>
                  <a:cubicBezTo>
                    <a:pt x="4328" y="14727"/>
                    <a:pt x="4328" y="14727"/>
                    <a:pt x="4328" y="13745"/>
                  </a:cubicBezTo>
                  <a:cubicBezTo>
                    <a:pt x="4912" y="13745"/>
                    <a:pt x="5496" y="13745"/>
                    <a:pt x="5496" y="12764"/>
                  </a:cubicBezTo>
                  <a:cubicBezTo>
                    <a:pt x="5496" y="12764"/>
                    <a:pt x="6080" y="13745"/>
                    <a:pt x="6080" y="13745"/>
                  </a:cubicBezTo>
                  <a:cubicBezTo>
                    <a:pt x="6080" y="12764"/>
                    <a:pt x="6663" y="12764"/>
                    <a:pt x="6663" y="12764"/>
                  </a:cubicBezTo>
                  <a:cubicBezTo>
                    <a:pt x="6663" y="12764"/>
                    <a:pt x="6663" y="12764"/>
                    <a:pt x="7247" y="12764"/>
                  </a:cubicBezTo>
                  <a:cubicBezTo>
                    <a:pt x="7247" y="12764"/>
                    <a:pt x="7831" y="12764"/>
                    <a:pt x="7831" y="12764"/>
                  </a:cubicBezTo>
                  <a:cubicBezTo>
                    <a:pt x="7831" y="12764"/>
                    <a:pt x="7831" y="13745"/>
                    <a:pt x="7831" y="13745"/>
                  </a:cubicBezTo>
                  <a:cubicBezTo>
                    <a:pt x="8415" y="13745"/>
                    <a:pt x="9582" y="14727"/>
                    <a:pt x="10166" y="14727"/>
                  </a:cubicBezTo>
                  <a:cubicBezTo>
                    <a:pt x="10750" y="14727"/>
                    <a:pt x="10750" y="14727"/>
                    <a:pt x="11334" y="15709"/>
                  </a:cubicBezTo>
                  <a:cubicBezTo>
                    <a:pt x="11917" y="16691"/>
                    <a:pt x="12501" y="17673"/>
                    <a:pt x="12501" y="17673"/>
                  </a:cubicBezTo>
                  <a:cubicBezTo>
                    <a:pt x="13085" y="17673"/>
                    <a:pt x="13669" y="17673"/>
                    <a:pt x="13669" y="17673"/>
                  </a:cubicBezTo>
                  <a:cubicBezTo>
                    <a:pt x="14253" y="17673"/>
                    <a:pt x="14253" y="19636"/>
                    <a:pt x="14253" y="20618"/>
                  </a:cubicBezTo>
                  <a:cubicBezTo>
                    <a:pt x="14836" y="21600"/>
                    <a:pt x="15420" y="20618"/>
                    <a:pt x="16004" y="21600"/>
                  </a:cubicBezTo>
                  <a:cubicBezTo>
                    <a:pt x="16004" y="21600"/>
                    <a:pt x="16588" y="21600"/>
                    <a:pt x="16588" y="21600"/>
                  </a:cubicBezTo>
                  <a:cubicBezTo>
                    <a:pt x="17172" y="20618"/>
                    <a:pt x="17172" y="20618"/>
                    <a:pt x="17172" y="20618"/>
                  </a:cubicBezTo>
                  <a:cubicBezTo>
                    <a:pt x="17172" y="20618"/>
                    <a:pt x="17172" y="19636"/>
                    <a:pt x="17172" y="19636"/>
                  </a:cubicBezTo>
                  <a:cubicBezTo>
                    <a:pt x="17172" y="19636"/>
                    <a:pt x="17755" y="19636"/>
                    <a:pt x="18339" y="19636"/>
                  </a:cubicBezTo>
                  <a:cubicBezTo>
                    <a:pt x="18339" y="19636"/>
                    <a:pt x="18339" y="19636"/>
                    <a:pt x="18339" y="18655"/>
                  </a:cubicBezTo>
                  <a:cubicBezTo>
                    <a:pt x="18923" y="18655"/>
                    <a:pt x="18923" y="17673"/>
                    <a:pt x="18923" y="16691"/>
                  </a:cubicBezTo>
                  <a:cubicBezTo>
                    <a:pt x="18923" y="15709"/>
                    <a:pt x="18923" y="15709"/>
                    <a:pt x="19507" y="15709"/>
                  </a:cubicBezTo>
                  <a:cubicBezTo>
                    <a:pt x="19507" y="15709"/>
                    <a:pt x="20090" y="15709"/>
                    <a:pt x="20090" y="15709"/>
                  </a:cubicBezTo>
                  <a:cubicBezTo>
                    <a:pt x="20090" y="15709"/>
                    <a:pt x="20090" y="14727"/>
                    <a:pt x="20090" y="14727"/>
                  </a:cubicBezTo>
                  <a:cubicBezTo>
                    <a:pt x="20090" y="14727"/>
                    <a:pt x="21258" y="15709"/>
                    <a:pt x="21258" y="15709"/>
                  </a:cubicBezTo>
                  <a:cubicBezTo>
                    <a:pt x="21258" y="15709"/>
                    <a:pt x="21258" y="15709"/>
                    <a:pt x="21258" y="147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1" name="Shape">
              <a:extLst>
                <a:ext uri="{FF2B5EF4-FFF2-40B4-BE49-F238E27FC236}">
                  <a16:creationId xmlns:a16="http://schemas.microsoft.com/office/drawing/2014/main" id="{6FD9CE3D-0461-4987-B30F-A01A670D1437}"/>
                </a:ext>
              </a:extLst>
            </p:cNvPr>
            <p:cNvSpPr/>
            <p:nvPr/>
          </p:nvSpPr>
          <p:spPr>
            <a:xfrm>
              <a:off x="3492478" y="2170610"/>
              <a:ext cx="317370" cy="111746"/>
            </a:xfrm>
            <a:custGeom>
              <a:avLst/>
              <a:gdLst/>
              <a:ahLst/>
              <a:cxnLst>
                <a:cxn ang="0">
                  <a:pos x="wd2" y="hd2"/>
                </a:cxn>
                <a:cxn ang="5400000">
                  <a:pos x="wd2" y="hd2"/>
                </a:cxn>
                <a:cxn ang="10800000">
                  <a:pos x="wd2" y="hd2"/>
                </a:cxn>
                <a:cxn ang="16200000">
                  <a:pos x="wd2" y="hd2"/>
                </a:cxn>
              </a:cxnLst>
              <a:rect l="0" t="0" r="r" b="b"/>
              <a:pathLst>
                <a:path w="21600" h="20934" extrusionOk="0">
                  <a:moveTo>
                    <a:pt x="21600" y="15916"/>
                  </a:moveTo>
                  <a:cubicBezTo>
                    <a:pt x="21600" y="15916"/>
                    <a:pt x="21140" y="14779"/>
                    <a:pt x="21140" y="14779"/>
                  </a:cubicBezTo>
                  <a:cubicBezTo>
                    <a:pt x="21140" y="14779"/>
                    <a:pt x="21140" y="14779"/>
                    <a:pt x="21140" y="14779"/>
                  </a:cubicBezTo>
                  <a:cubicBezTo>
                    <a:pt x="21140" y="14779"/>
                    <a:pt x="21140" y="13642"/>
                    <a:pt x="21140" y="13642"/>
                  </a:cubicBezTo>
                  <a:cubicBezTo>
                    <a:pt x="21140" y="13642"/>
                    <a:pt x="20681" y="13642"/>
                    <a:pt x="20681" y="13642"/>
                  </a:cubicBezTo>
                  <a:cubicBezTo>
                    <a:pt x="20681" y="13642"/>
                    <a:pt x="20681" y="12505"/>
                    <a:pt x="20681" y="12505"/>
                  </a:cubicBezTo>
                  <a:cubicBezTo>
                    <a:pt x="20681" y="12505"/>
                    <a:pt x="20681" y="12505"/>
                    <a:pt x="20681" y="12505"/>
                  </a:cubicBezTo>
                  <a:cubicBezTo>
                    <a:pt x="20681" y="11368"/>
                    <a:pt x="20681" y="10232"/>
                    <a:pt x="20681" y="10232"/>
                  </a:cubicBezTo>
                  <a:cubicBezTo>
                    <a:pt x="20681" y="10232"/>
                    <a:pt x="20221" y="9095"/>
                    <a:pt x="20221" y="9095"/>
                  </a:cubicBezTo>
                  <a:cubicBezTo>
                    <a:pt x="20221" y="7958"/>
                    <a:pt x="20681" y="9095"/>
                    <a:pt x="20681" y="9095"/>
                  </a:cubicBezTo>
                  <a:cubicBezTo>
                    <a:pt x="20681" y="7958"/>
                    <a:pt x="20681" y="7958"/>
                    <a:pt x="20681" y="7958"/>
                  </a:cubicBezTo>
                  <a:cubicBezTo>
                    <a:pt x="20681" y="7958"/>
                    <a:pt x="20681" y="6821"/>
                    <a:pt x="21140" y="7958"/>
                  </a:cubicBezTo>
                  <a:cubicBezTo>
                    <a:pt x="21140" y="7958"/>
                    <a:pt x="20681" y="6821"/>
                    <a:pt x="20681" y="6821"/>
                  </a:cubicBezTo>
                  <a:cubicBezTo>
                    <a:pt x="20221" y="6821"/>
                    <a:pt x="20221" y="6821"/>
                    <a:pt x="19762" y="6821"/>
                  </a:cubicBezTo>
                  <a:cubicBezTo>
                    <a:pt x="19762" y="5684"/>
                    <a:pt x="19762" y="4547"/>
                    <a:pt x="19762" y="4547"/>
                  </a:cubicBezTo>
                  <a:cubicBezTo>
                    <a:pt x="19762" y="3411"/>
                    <a:pt x="19302" y="2274"/>
                    <a:pt x="18843" y="2274"/>
                  </a:cubicBezTo>
                  <a:cubicBezTo>
                    <a:pt x="18843" y="2274"/>
                    <a:pt x="18383" y="1137"/>
                    <a:pt x="18383" y="1137"/>
                  </a:cubicBezTo>
                  <a:cubicBezTo>
                    <a:pt x="18383" y="1137"/>
                    <a:pt x="18383" y="2274"/>
                    <a:pt x="17923" y="2274"/>
                  </a:cubicBezTo>
                  <a:cubicBezTo>
                    <a:pt x="17923" y="2274"/>
                    <a:pt x="17464" y="2274"/>
                    <a:pt x="17464" y="2274"/>
                  </a:cubicBezTo>
                  <a:cubicBezTo>
                    <a:pt x="17004" y="2274"/>
                    <a:pt x="17004" y="2274"/>
                    <a:pt x="17004" y="2274"/>
                  </a:cubicBezTo>
                  <a:cubicBezTo>
                    <a:pt x="16545" y="2274"/>
                    <a:pt x="16085" y="3411"/>
                    <a:pt x="16085" y="3411"/>
                  </a:cubicBezTo>
                  <a:cubicBezTo>
                    <a:pt x="15626" y="3411"/>
                    <a:pt x="15626" y="3411"/>
                    <a:pt x="15166" y="3411"/>
                  </a:cubicBezTo>
                  <a:cubicBezTo>
                    <a:pt x="14706" y="3411"/>
                    <a:pt x="14247" y="3411"/>
                    <a:pt x="13787" y="3411"/>
                  </a:cubicBezTo>
                  <a:cubicBezTo>
                    <a:pt x="13328" y="3411"/>
                    <a:pt x="12409" y="3411"/>
                    <a:pt x="12409" y="2274"/>
                  </a:cubicBezTo>
                  <a:cubicBezTo>
                    <a:pt x="11949" y="2274"/>
                    <a:pt x="11949" y="2274"/>
                    <a:pt x="11949" y="2274"/>
                  </a:cubicBezTo>
                  <a:cubicBezTo>
                    <a:pt x="11949" y="2274"/>
                    <a:pt x="11489" y="2274"/>
                    <a:pt x="11489" y="2274"/>
                  </a:cubicBezTo>
                  <a:cubicBezTo>
                    <a:pt x="11489" y="2274"/>
                    <a:pt x="11489" y="1137"/>
                    <a:pt x="11030" y="1137"/>
                  </a:cubicBezTo>
                  <a:cubicBezTo>
                    <a:pt x="11030" y="1137"/>
                    <a:pt x="9651" y="1137"/>
                    <a:pt x="10111" y="0"/>
                  </a:cubicBezTo>
                  <a:cubicBezTo>
                    <a:pt x="9651" y="0"/>
                    <a:pt x="9191" y="0"/>
                    <a:pt x="9191" y="0"/>
                  </a:cubicBezTo>
                  <a:cubicBezTo>
                    <a:pt x="8732" y="0"/>
                    <a:pt x="8272" y="0"/>
                    <a:pt x="8272" y="0"/>
                  </a:cubicBezTo>
                  <a:cubicBezTo>
                    <a:pt x="7353" y="0"/>
                    <a:pt x="6434" y="2274"/>
                    <a:pt x="5974" y="2274"/>
                  </a:cubicBezTo>
                  <a:cubicBezTo>
                    <a:pt x="5515" y="3411"/>
                    <a:pt x="5515" y="3411"/>
                    <a:pt x="5515" y="3411"/>
                  </a:cubicBezTo>
                  <a:cubicBezTo>
                    <a:pt x="4596" y="3411"/>
                    <a:pt x="4136" y="2274"/>
                    <a:pt x="3677" y="2274"/>
                  </a:cubicBezTo>
                  <a:cubicBezTo>
                    <a:pt x="3677" y="3411"/>
                    <a:pt x="3217" y="2274"/>
                    <a:pt x="3217" y="3411"/>
                  </a:cubicBezTo>
                  <a:cubicBezTo>
                    <a:pt x="3677" y="4547"/>
                    <a:pt x="4136" y="4547"/>
                    <a:pt x="4136" y="4547"/>
                  </a:cubicBezTo>
                  <a:cubicBezTo>
                    <a:pt x="4136" y="4547"/>
                    <a:pt x="3217" y="4547"/>
                    <a:pt x="3217" y="4547"/>
                  </a:cubicBezTo>
                  <a:cubicBezTo>
                    <a:pt x="3217" y="5684"/>
                    <a:pt x="3217" y="5684"/>
                    <a:pt x="3677" y="5684"/>
                  </a:cubicBezTo>
                  <a:cubicBezTo>
                    <a:pt x="3217" y="5684"/>
                    <a:pt x="2757" y="5684"/>
                    <a:pt x="2298" y="5684"/>
                  </a:cubicBezTo>
                  <a:cubicBezTo>
                    <a:pt x="2298" y="5684"/>
                    <a:pt x="2298" y="5684"/>
                    <a:pt x="2298" y="5684"/>
                  </a:cubicBezTo>
                  <a:cubicBezTo>
                    <a:pt x="2298" y="5684"/>
                    <a:pt x="2298" y="5684"/>
                    <a:pt x="1838" y="5684"/>
                  </a:cubicBezTo>
                  <a:cubicBezTo>
                    <a:pt x="1838" y="5684"/>
                    <a:pt x="2298" y="5684"/>
                    <a:pt x="2298" y="5684"/>
                  </a:cubicBezTo>
                  <a:cubicBezTo>
                    <a:pt x="1838" y="5684"/>
                    <a:pt x="1379" y="5684"/>
                    <a:pt x="1379" y="5684"/>
                  </a:cubicBezTo>
                  <a:cubicBezTo>
                    <a:pt x="919" y="5684"/>
                    <a:pt x="460" y="6821"/>
                    <a:pt x="460" y="6821"/>
                  </a:cubicBezTo>
                  <a:cubicBezTo>
                    <a:pt x="460" y="6821"/>
                    <a:pt x="460" y="7958"/>
                    <a:pt x="460" y="7958"/>
                  </a:cubicBezTo>
                  <a:cubicBezTo>
                    <a:pt x="460" y="7958"/>
                    <a:pt x="919" y="7958"/>
                    <a:pt x="919" y="7958"/>
                  </a:cubicBezTo>
                  <a:cubicBezTo>
                    <a:pt x="1379" y="7958"/>
                    <a:pt x="919" y="9095"/>
                    <a:pt x="919" y="9095"/>
                  </a:cubicBezTo>
                  <a:cubicBezTo>
                    <a:pt x="919" y="9095"/>
                    <a:pt x="919" y="9095"/>
                    <a:pt x="919" y="9095"/>
                  </a:cubicBezTo>
                  <a:cubicBezTo>
                    <a:pt x="919" y="10232"/>
                    <a:pt x="919" y="10232"/>
                    <a:pt x="919" y="10232"/>
                  </a:cubicBezTo>
                  <a:cubicBezTo>
                    <a:pt x="919" y="10232"/>
                    <a:pt x="1379" y="10232"/>
                    <a:pt x="1379" y="10232"/>
                  </a:cubicBezTo>
                  <a:cubicBezTo>
                    <a:pt x="1379" y="10232"/>
                    <a:pt x="1379" y="10232"/>
                    <a:pt x="1379" y="10232"/>
                  </a:cubicBezTo>
                  <a:cubicBezTo>
                    <a:pt x="1379" y="10232"/>
                    <a:pt x="1379" y="10232"/>
                    <a:pt x="1379" y="10232"/>
                  </a:cubicBezTo>
                  <a:cubicBezTo>
                    <a:pt x="1379" y="11368"/>
                    <a:pt x="919" y="10232"/>
                    <a:pt x="1379" y="11368"/>
                  </a:cubicBezTo>
                  <a:cubicBezTo>
                    <a:pt x="1379" y="11368"/>
                    <a:pt x="1379" y="12505"/>
                    <a:pt x="1379" y="11368"/>
                  </a:cubicBezTo>
                  <a:cubicBezTo>
                    <a:pt x="1379" y="12505"/>
                    <a:pt x="919" y="11368"/>
                    <a:pt x="919" y="12505"/>
                  </a:cubicBezTo>
                  <a:cubicBezTo>
                    <a:pt x="919" y="12505"/>
                    <a:pt x="919" y="11368"/>
                    <a:pt x="919" y="11368"/>
                  </a:cubicBezTo>
                  <a:cubicBezTo>
                    <a:pt x="460" y="11368"/>
                    <a:pt x="919" y="11368"/>
                    <a:pt x="919" y="11368"/>
                  </a:cubicBezTo>
                  <a:cubicBezTo>
                    <a:pt x="460" y="12505"/>
                    <a:pt x="460" y="12505"/>
                    <a:pt x="919" y="12505"/>
                  </a:cubicBezTo>
                  <a:cubicBezTo>
                    <a:pt x="919" y="12505"/>
                    <a:pt x="919" y="12505"/>
                    <a:pt x="919" y="12505"/>
                  </a:cubicBezTo>
                  <a:cubicBezTo>
                    <a:pt x="919" y="12505"/>
                    <a:pt x="1379" y="13642"/>
                    <a:pt x="1379" y="13642"/>
                  </a:cubicBezTo>
                  <a:cubicBezTo>
                    <a:pt x="1838" y="13642"/>
                    <a:pt x="1379" y="13642"/>
                    <a:pt x="1838" y="14779"/>
                  </a:cubicBezTo>
                  <a:cubicBezTo>
                    <a:pt x="1838" y="15916"/>
                    <a:pt x="2298" y="15916"/>
                    <a:pt x="1838" y="17053"/>
                  </a:cubicBezTo>
                  <a:cubicBezTo>
                    <a:pt x="1838" y="17053"/>
                    <a:pt x="2757" y="17053"/>
                    <a:pt x="2757" y="17053"/>
                  </a:cubicBezTo>
                  <a:cubicBezTo>
                    <a:pt x="2757" y="17053"/>
                    <a:pt x="2298" y="17053"/>
                    <a:pt x="1838" y="18189"/>
                  </a:cubicBezTo>
                  <a:cubicBezTo>
                    <a:pt x="2298" y="18189"/>
                    <a:pt x="2298" y="17053"/>
                    <a:pt x="2757" y="18189"/>
                  </a:cubicBezTo>
                  <a:cubicBezTo>
                    <a:pt x="2757" y="18189"/>
                    <a:pt x="2757" y="18189"/>
                    <a:pt x="2757" y="18189"/>
                  </a:cubicBezTo>
                  <a:cubicBezTo>
                    <a:pt x="2757" y="18189"/>
                    <a:pt x="2757" y="17053"/>
                    <a:pt x="3217" y="17053"/>
                  </a:cubicBezTo>
                  <a:cubicBezTo>
                    <a:pt x="3217" y="17053"/>
                    <a:pt x="3677" y="18189"/>
                    <a:pt x="3677" y="18189"/>
                  </a:cubicBezTo>
                  <a:cubicBezTo>
                    <a:pt x="3677" y="18189"/>
                    <a:pt x="3677" y="18189"/>
                    <a:pt x="3677" y="18189"/>
                  </a:cubicBezTo>
                  <a:cubicBezTo>
                    <a:pt x="4136" y="19326"/>
                    <a:pt x="4136" y="19326"/>
                    <a:pt x="4596" y="19326"/>
                  </a:cubicBezTo>
                  <a:cubicBezTo>
                    <a:pt x="4596" y="19326"/>
                    <a:pt x="4596" y="19326"/>
                    <a:pt x="5055" y="19326"/>
                  </a:cubicBezTo>
                  <a:cubicBezTo>
                    <a:pt x="5055" y="19326"/>
                    <a:pt x="5515" y="19326"/>
                    <a:pt x="5515" y="19326"/>
                  </a:cubicBezTo>
                  <a:cubicBezTo>
                    <a:pt x="5515" y="18189"/>
                    <a:pt x="5515" y="17053"/>
                    <a:pt x="5515" y="17053"/>
                  </a:cubicBezTo>
                  <a:cubicBezTo>
                    <a:pt x="5974" y="17053"/>
                    <a:pt x="6894" y="18189"/>
                    <a:pt x="7353" y="18189"/>
                  </a:cubicBezTo>
                  <a:cubicBezTo>
                    <a:pt x="7813" y="19326"/>
                    <a:pt x="7813" y="20463"/>
                    <a:pt x="8272" y="20463"/>
                  </a:cubicBezTo>
                  <a:cubicBezTo>
                    <a:pt x="8732" y="19326"/>
                    <a:pt x="9191" y="19326"/>
                    <a:pt x="9651" y="18189"/>
                  </a:cubicBezTo>
                  <a:cubicBezTo>
                    <a:pt x="9651" y="18189"/>
                    <a:pt x="10111" y="17053"/>
                    <a:pt x="10111" y="17053"/>
                  </a:cubicBezTo>
                  <a:cubicBezTo>
                    <a:pt x="10570" y="17053"/>
                    <a:pt x="10570" y="18189"/>
                    <a:pt x="11030" y="18189"/>
                  </a:cubicBezTo>
                  <a:cubicBezTo>
                    <a:pt x="11489" y="18189"/>
                    <a:pt x="11489" y="17053"/>
                    <a:pt x="11949" y="17053"/>
                  </a:cubicBezTo>
                  <a:cubicBezTo>
                    <a:pt x="11949" y="18189"/>
                    <a:pt x="11489" y="18189"/>
                    <a:pt x="11489" y="19326"/>
                  </a:cubicBezTo>
                  <a:cubicBezTo>
                    <a:pt x="11489" y="19326"/>
                    <a:pt x="11949" y="20463"/>
                    <a:pt x="11489" y="20463"/>
                  </a:cubicBezTo>
                  <a:cubicBezTo>
                    <a:pt x="11949" y="21600"/>
                    <a:pt x="11949" y="20463"/>
                    <a:pt x="11949" y="19326"/>
                  </a:cubicBezTo>
                  <a:cubicBezTo>
                    <a:pt x="12409" y="19326"/>
                    <a:pt x="12409" y="19326"/>
                    <a:pt x="12409" y="19326"/>
                  </a:cubicBezTo>
                  <a:cubicBezTo>
                    <a:pt x="12409" y="19326"/>
                    <a:pt x="12409" y="18189"/>
                    <a:pt x="12409" y="18189"/>
                  </a:cubicBezTo>
                  <a:cubicBezTo>
                    <a:pt x="12409" y="17053"/>
                    <a:pt x="12868" y="18189"/>
                    <a:pt x="13328" y="18189"/>
                  </a:cubicBezTo>
                  <a:cubicBezTo>
                    <a:pt x="13787" y="18189"/>
                    <a:pt x="13787" y="17053"/>
                    <a:pt x="14247" y="17053"/>
                  </a:cubicBezTo>
                  <a:cubicBezTo>
                    <a:pt x="14247" y="17053"/>
                    <a:pt x="14706" y="18189"/>
                    <a:pt x="14706" y="18189"/>
                  </a:cubicBezTo>
                  <a:cubicBezTo>
                    <a:pt x="15166" y="18189"/>
                    <a:pt x="15626" y="17053"/>
                    <a:pt x="15626" y="17053"/>
                  </a:cubicBezTo>
                  <a:cubicBezTo>
                    <a:pt x="16545" y="17053"/>
                    <a:pt x="17004" y="17053"/>
                    <a:pt x="17923" y="15916"/>
                  </a:cubicBezTo>
                  <a:cubicBezTo>
                    <a:pt x="17923" y="15916"/>
                    <a:pt x="18383" y="15916"/>
                    <a:pt x="18843" y="15916"/>
                  </a:cubicBezTo>
                  <a:cubicBezTo>
                    <a:pt x="18843" y="15916"/>
                    <a:pt x="18843" y="15916"/>
                    <a:pt x="18843" y="15916"/>
                  </a:cubicBezTo>
                  <a:cubicBezTo>
                    <a:pt x="18843" y="15916"/>
                    <a:pt x="19302" y="15916"/>
                    <a:pt x="19302" y="15916"/>
                  </a:cubicBezTo>
                  <a:cubicBezTo>
                    <a:pt x="19302" y="15916"/>
                    <a:pt x="19302" y="15916"/>
                    <a:pt x="19302" y="15916"/>
                  </a:cubicBezTo>
                  <a:cubicBezTo>
                    <a:pt x="19762" y="15916"/>
                    <a:pt x="19762" y="15916"/>
                    <a:pt x="20221" y="15916"/>
                  </a:cubicBezTo>
                  <a:cubicBezTo>
                    <a:pt x="20221" y="15916"/>
                    <a:pt x="20681" y="15916"/>
                    <a:pt x="20681" y="15916"/>
                  </a:cubicBezTo>
                  <a:cubicBezTo>
                    <a:pt x="21140" y="15916"/>
                    <a:pt x="20681" y="17053"/>
                    <a:pt x="21140" y="17053"/>
                  </a:cubicBezTo>
                  <a:cubicBezTo>
                    <a:pt x="21140" y="17053"/>
                    <a:pt x="21140" y="15916"/>
                    <a:pt x="21600" y="15916"/>
                  </a:cubicBezTo>
                  <a:cubicBezTo>
                    <a:pt x="21600" y="15916"/>
                    <a:pt x="21600" y="15916"/>
                    <a:pt x="21600" y="15916"/>
                  </a:cubicBezTo>
                  <a:close/>
                  <a:moveTo>
                    <a:pt x="460" y="4547"/>
                  </a:moveTo>
                  <a:cubicBezTo>
                    <a:pt x="460" y="4547"/>
                    <a:pt x="919" y="4547"/>
                    <a:pt x="919" y="4547"/>
                  </a:cubicBezTo>
                  <a:cubicBezTo>
                    <a:pt x="919" y="5684"/>
                    <a:pt x="460" y="5684"/>
                    <a:pt x="460" y="6821"/>
                  </a:cubicBezTo>
                  <a:cubicBezTo>
                    <a:pt x="460" y="6821"/>
                    <a:pt x="919" y="5684"/>
                    <a:pt x="919" y="5684"/>
                  </a:cubicBezTo>
                  <a:cubicBezTo>
                    <a:pt x="919" y="4547"/>
                    <a:pt x="1379" y="4547"/>
                    <a:pt x="1379" y="4547"/>
                  </a:cubicBezTo>
                  <a:cubicBezTo>
                    <a:pt x="1838" y="4547"/>
                    <a:pt x="1838" y="3411"/>
                    <a:pt x="1838" y="3411"/>
                  </a:cubicBezTo>
                  <a:cubicBezTo>
                    <a:pt x="1838" y="3411"/>
                    <a:pt x="2298" y="3411"/>
                    <a:pt x="2298" y="3411"/>
                  </a:cubicBezTo>
                  <a:cubicBezTo>
                    <a:pt x="2757" y="3411"/>
                    <a:pt x="3677" y="3411"/>
                    <a:pt x="3217" y="2274"/>
                  </a:cubicBezTo>
                  <a:cubicBezTo>
                    <a:pt x="3217" y="2274"/>
                    <a:pt x="1838" y="2274"/>
                    <a:pt x="2298" y="0"/>
                  </a:cubicBezTo>
                  <a:cubicBezTo>
                    <a:pt x="1838" y="0"/>
                    <a:pt x="1838" y="0"/>
                    <a:pt x="1838" y="0"/>
                  </a:cubicBezTo>
                  <a:cubicBezTo>
                    <a:pt x="1379" y="0"/>
                    <a:pt x="1379" y="0"/>
                    <a:pt x="919" y="0"/>
                  </a:cubicBezTo>
                  <a:cubicBezTo>
                    <a:pt x="919" y="0"/>
                    <a:pt x="460" y="1137"/>
                    <a:pt x="460" y="1137"/>
                  </a:cubicBezTo>
                  <a:cubicBezTo>
                    <a:pt x="460" y="1137"/>
                    <a:pt x="460" y="1137"/>
                    <a:pt x="460" y="1137"/>
                  </a:cubicBezTo>
                  <a:cubicBezTo>
                    <a:pt x="919" y="2274"/>
                    <a:pt x="460" y="2274"/>
                    <a:pt x="460" y="2274"/>
                  </a:cubicBezTo>
                  <a:cubicBezTo>
                    <a:pt x="460" y="2274"/>
                    <a:pt x="460" y="2274"/>
                    <a:pt x="460" y="3411"/>
                  </a:cubicBezTo>
                  <a:cubicBezTo>
                    <a:pt x="460" y="3411"/>
                    <a:pt x="460" y="3411"/>
                    <a:pt x="460" y="3411"/>
                  </a:cubicBezTo>
                  <a:cubicBezTo>
                    <a:pt x="460" y="3411"/>
                    <a:pt x="460" y="4547"/>
                    <a:pt x="0" y="4547"/>
                  </a:cubicBezTo>
                  <a:cubicBezTo>
                    <a:pt x="0" y="4547"/>
                    <a:pt x="460" y="4547"/>
                    <a:pt x="460" y="45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2" name="Shape">
              <a:extLst>
                <a:ext uri="{FF2B5EF4-FFF2-40B4-BE49-F238E27FC236}">
                  <a16:creationId xmlns:a16="http://schemas.microsoft.com/office/drawing/2014/main" id="{C55F286A-77CC-451C-91FF-C17F24F8821E}"/>
                </a:ext>
              </a:extLst>
            </p:cNvPr>
            <p:cNvSpPr/>
            <p:nvPr/>
          </p:nvSpPr>
          <p:spPr>
            <a:xfrm>
              <a:off x="3186950" y="2255234"/>
              <a:ext cx="69520" cy="126937"/>
            </a:xfrm>
            <a:custGeom>
              <a:avLst/>
              <a:gdLst/>
              <a:ahLst/>
              <a:cxnLst>
                <a:cxn ang="0">
                  <a:pos x="wd2" y="hd2"/>
                </a:cxn>
                <a:cxn ang="5400000">
                  <a:pos x="wd2" y="hd2"/>
                </a:cxn>
                <a:cxn ang="10800000">
                  <a:pos x="wd2" y="hd2"/>
                </a:cxn>
                <a:cxn ang="16200000">
                  <a:pos x="wd2" y="hd2"/>
                </a:cxn>
              </a:cxnLst>
              <a:rect l="0" t="0" r="r" b="b"/>
              <a:pathLst>
                <a:path w="20127" h="21600" extrusionOk="0">
                  <a:moveTo>
                    <a:pt x="19636" y="14400"/>
                  </a:moveTo>
                  <a:cubicBezTo>
                    <a:pt x="19636" y="13371"/>
                    <a:pt x="21600" y="12343"/>
                    <a:pt x="17673" y="12343"/>
                  </a:cubicBezTo>
                  <a:cubicBezTo>
                    <a:pt x="19636" y="12343"/>
                    <a:pt x="17673" y="11314"/>
                    <a:pt x="17673" y="11314"/>
                  </a:cubicBezTo>
                  <a:cubicBezTo>
                    <a:pt x="17673" y="11314"/>
                    <a:pt x="17673" y="11314"/>
                    <a:pt x="15709" y="11314"/>
                  </a:cubicBezTo>
                  <a:cubicBezTo>
                    <a:pt x="15709" y="11314"/>
                    <a:pt x="15709" y="11314"/>
                    <a:pt x="15709" y="11314"/>
                  </a:cubicBezTo>
                  <a:cubicBezTo>
                    <a:pt x="13745" y="11314"/>
                    <a:pt x="11782" y="10286"/>
                    <a:pt x="13745" y="9257"/>
                  </a:cubicBezTo>
                  <a:cubicBezTo>
                    <a:pt x="13745" y="9257"/>
                    <a:pt x="15709" y="8229"/>
                    <a:pt x="15709" y="7200"/>
                  </a:cubicBezTo>
                  <a:cubicBezTo>
                    <a:pt x="17673" y="6171"/>
                    <a:pt x="17673" y="6171"/>
                    <a:pt x="17673" y="5143"/>
                  </a:cubicBezTo>
                  <a:cubicBezTo>
                    <a:pt x="17673" y="5143"/>
                    <a:pt x="15709" y="4114"/>
                    <a:pt x="15709" y="3086"/>
                  </a:cubicBezTo>
                  <a:cubicBezTo>
                    <a:pt x="15709" y="3086"/>
                    <a:pt x="19636" y="0"/>
                    <a:pt x="15709" y="1029"/>
                  </a:cubicBezTo>
                  <a:cubicBezTo>
                    <a:pt x="15709" y="1029"/>
                    <a:pt x="15709" y="2057"/>
                    <a:pt x="13745" y="1029"/>
                  </a:cubicBezTo>
                  <a:cubicBezTo>
                    <a:pt x="13745" y="1029"/>
                    <a:pt x="13745" y="0"/>
                    <a:pt x="11782" y="0"/>
                  </a:cubicBezTo>
                  <a:cubicBezTo>
                    <a:pt x="11782" y="0"/>
                    <a:pt x="11782" y="0"/>
                    <a:pt x="11782" y="0"/>
                  </a:cubicBezTo>
                  <a:cubicBezTo>
                    <a:pt x="11782" y="0"/>
                    <a:pt x="11782" y="0"/>
                    <a:pt x="11782" y="0"/>
                  </a:cubicBezTo>
                  <a:cubicBezTo>
                    <a:pt x="9818" y="0"/>
                    <a:pt x="5891" y="1029"/>
                    <a:pt x="5891" y="1029"/>
                  </a:cubicBezTo>
                  <a:cubicBezTo>
                    <a:pt x="5891" y="1029"/>
                    <a:pt x="5891" y="1029"/>
                    <a:pt x="5891" y="2057"/>
                  </a:cubicBezTo>
                  <a:cubicBezTo>
                    <a:pt x="5891" y="2057"/>
                    <a:pt x="3927" y="2057"/>
                    <a:pt x="3927" y="2057"/>
                  </a:cubicBezTo>
                  <a:cubicBezTo>
                    <a:pt x="3927" y="2057"/>
                    <a:pt x="3927" y="2057"/>
                    <a:pt x="3927" y="3086"/>
                  </a:cubicBezTo>
                  <a:cubicBezTo>
                    <a:pt x="3927" y="4114"/>
                    <a:pt x="5891" y="5143"/>
                    <a:pt x="3927" y="6171"/>
                  </a:cubicBezTo>
                  <a:cubicBezTo>
                    <a:pt x="3927" y="8229"/>
                    <a:pt x="3927" y="8229"/>
                    <a:pt x="1964" y="9257"/>
                  </a:cubicBezTo>
                  <a:cubicBezTo>
                    <a:pt x="0" y="10286"/>
                    <a:pt x="0" y="10286"/>
                    <a:pt x="0" y="10286"/>
                  </a:cubicBezTo>
                  <a:cubicBezTo>
                    <a:pt x="0" y="11314"/>
                    <a:pt x="1964" y="12343"/>
                    <a:pt x="1964" y="12343"/>
                  </a:cubicBezTo>
                  <a:cubicBezTo>
                    <a:pt x="1964" y="13371"/>
                    <a:pt x="3927" y="13371"/>
                    <a:pt x="3927" y="13371"/>
                  </a:cubicBezTo>
                  <a:cubicBezTo>
                    <a:pt x="3927" y="14400"/>
                    <a:pt x="3927" y="14400"/>
                    <a:pt x="5891" y="15429"/>
                  </a:cubicBezTo>
                  <a:cubicBezTo>
                    <a:pt x="5891" y="15429"/>
                    <a:pt x="7855" y="15429"/>
                    <a:pt x="7855" y="16457"/>
                  </a:cubicBezTo>
                  <a:cubicBezTo>
                    <a:pt x="7855" y="16457"/>
                    <a:pt x="7855" y="17486"/>
                    <a:pt x="7855" y="17486"/>
                  </a:cubicBezTo>
                  <a:cubicBezTo>
                    <a:pt x="9818" y="18514"/>
                    <a:pt x="9818" y="20571"/>
                    <a:pt x="9818" y="21600"/>
                  </a:cubicBezTo>
                  <a:cubicBezTo>
                    <a:pt x="11782" y="21600"/>
                    <a:pt x="13745" y="20571"/>
                    <a:pt x="13745" y="19543"/>
                  </a:cubicBezTo>
                  <a:cubicBezTo>
                    <a:pt x="13745" y="18514"/>
                    <a:pt x="11782" y="18514"/>
                    <a:pt x="13745" y="17486"/>
                  </a:cubicBezTo>
                  <a:cubicBezTo>
                    <a:pt x="15709" y="16457"/>
                    <a:pt x="19636" y="15429"/>
                    <a:pt x="19636"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3" name="Shape">
              <a:extLst>
                <a:ext uri="{FF2B5EF4-FFF2-40B4-BE49-F238E27FC236}">
                  <a16:creationId xmlns:a16="http://schemas.microsoft.com/office/drawing/2014/main" id="{FE01705F-65C4-460E-ACB6-AEACD84459B6}"/>
                </a:ext>
              </a:extLst>
            </p:cNvPr>
            <p:cNvSpPr/>
            <p:nvPr/>
          </p:nvSpPr>
          <p:spPr>
            <a:xfrm>
              <a:off x="3051949" y="2727014"/>
              <a:ext cx="34343" cy="89914"/>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cubicBezTo>
                    <a:pt x="17280" y="20160"/>
                    <a:pt x="17280" y="18720"/>
                    <a:pt x="17280" y="17280"/>
                  </a:cubicBezTo>
                  <a:cubicBezTo>
                    <a:pt x="21600" y="17280"/>
                    <a:pt x="17280" y="10080"/>
                    <a:pt x="17280" y="8640"/>
                  </a:cubicBezTo>
                  <a:cubicBezTo>
                    <a:pt x="17280" y="7200"/>
                    <a:pt x="17280" y="7200"/>
                    <a:pt x="17280" y="5760"/>
                  </a:cubicBezTo>
                  <a:cubicBezTo>
                    <a:pt x="17280" y="5760"/>
                    <a:pt x="17280" y="5760"/>
                    <a:pt x="12960" y="4320"/>
                  </a:cubicBezTo>
                  <a:cubicBezTo>
                    <a:pt x="12960" y="4320"/>
                    <a:pt x="8640" y="2880"/>
                    <a:pt x="8640" y="2880"/>
                  </a:cubicBezTo>
                  <a:cubicBezTo>
                    <a:pt x="8640" y="2880"/>
                    <a:pt x="8640" y="1440"/>
                    <a:pt x="8640" y="0"/>
                  </a:cubicBezTo>
                  <a:cubicBezTo>
                    <a:pt x="4320" y="0"/>
                    <a:pt x="4320" y="0"/>
                    <a:pt x="0" y="0"/>
                  </a:cubicBezTo>
                  <a:cubicBezTo>
                    <a:pt x="0" y="0"/>
                    <a:pt x="0" y="1440"/>
                    <a:pt x="0" y="1440"/>
                  </a:cubicBezTo>
                  <a:cubicBezTo>
                    <a:pt x="0" y="2880"/>
                    <a:pt x="4320" y="2880"/>
                    <a:pt x="4320" y="2880"/>
                  </a:cubicBezTo>
                  <a:cubicBezTo>
                    <a:pt x="4320" y="4320"/>
                    <a:pt x="4320" y="5760"/>
                    <a:pt x="4320" y="5760"/>
                  </a:cubicBezTo>
                  <a:cubicBezTo>
                    <a:pt x="0" y="7200"/>
                    <a:pt x="4320" y="7200"/>
                    <a:pt x="4320" y="7200"/>
                  </a:cubicBezTo>
                  <a:cubicBezTo>
                    <a:pt x="4320" y="7200"/>
                    <a:pt x="4320" y="7200"/>
                    <a:pt x="4320" y="7200"/>
                  </a:cubicBezTo>
                  <a:cubicBezTo>
                    <a:pt x="8640" y="7200"/>
                    <a:pt x="4320" y="8640"/>
                    <a:pt x="4320" y="8640"/>
                  </a:cubicBezTo>
                  <a:cubicBezTo>
                    <a:pt x="4320" y="10080"/>
                    <a:pt x="4320" y="10080"/>
                    <a:pt x="4320" y="10080"/>
                  </a:cubicBezTo>
                  <a:cubicBezTo>
                    <a:pt x="4320" y="10080"/>
                    <a:pt x="8640" y="11520"/>
                    <a:pt x="8640" y="11520"/>
                  </a:cubicBezTo>
                  <a:cubicBezTo>
                    <a:pt x="8640" y="11520"/>
                    <a:pt x="8640" y="12960"/>
                    <a:pt x="8640" y="12960"/>
                  </a:cubicBezTo>
                  <a:cubicBezTo>
                    <a:pt x="8640" y="12960"/>
                    <a:pt x="8640" y="14400"/>
                    <a:pt x="8640" y="14400"/>
                  </a:cubicBezTo>
                  <a:cubicBezTo>
                    <a:pt x="8640" y="14400"/>
                    <a:pt x="4320" y="15840"/>
                    <a:pt x="4320" y="15840"/>
                  </a:cubicBezTo>
                  <a:cubicBezTo>
                    <a:pt x="4320" y="15840"/>
                    <a:pt x="8640" y="15840"/>
                    <a:pt x="8640" y="15840"/>
                  </a:cubicBezTo>
                  <a:cubicBezTo>
                    <a:pt x="8640" y="17280"/>
                    <a:pt x="4320" y="17280"/>
                    <a:pt x="4320" y="18720"/>
                  </a:cubicBezTo>
                  <a:cubicBezTo>
                    <a:pt x="8640" y="20160"/>
                    <a:pt x="12960" y="20160"/>
                    <a:pt x="12960" y="21600"/>
                  </a:cubicBezTo>
                  <a:cubicBezTo>
                    <a:pt x="17280" y="21600"/>
                    <a:pt x="17280" y="20160"/>
                    <a:pt x="21600" y="201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4" name="Shape">
              <a:extLst>
                <a:ext uri="{FF2B5EF4-FFF2-40B4-BE49-F238E27FC236}">
                  <a16:creationId xmlns:a16="http://schemas.microsoft.com/office/drawing/2014/main" id="{ABF9BC15-438A-4632-A088-C2E0D4DD9433}"/>
                </a:ext>
              </a:extLst>
            </p:cNvPr>
            <p:cNvSpPr/>
            <p:nvPr/>
          </p:nvSpPr>
          <p:spPr>
            <a:xfrm>
              <a:off x="4765511" y="2557766"/>
              <a:ext cx="148028" cy="265509"/>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1600" y="7364"/>
                    <a:pt x="21600" y="7364"/>
                  </a:cubicBezTo>
                  <a:cubicBezTo>
                    <a:pt x="21600" y="6873"/>
                    <a:pt x="21600" y="6873"/>
                    <a:pt x="20618" y="6873"/>
                  </a:cubicBezTo>
                  <a:cubicBezTo>
                    <a:pt x="19636" y="6382"/>
                    <a:pt x="19636" y="5891"/>
                    <a:pt x="18655" y="5400"/>
                  </a:cubicBezTo>
                  <a:cubicBezTo>
                    <a:pt x="18655" y="4418"/>
                    <a:pt x="17673" y="3927"/>
                    <a:pt x="16691" y="3436"/>
                  </a:cubicBezTo>
                  <a:cubicBezTo>
                    <a:pt x="16691" y="2945"/>
                    <a:pt x="14727" y="2945"/>
                    <a:pt x="14727" y="2945"/>
                  </a:cubicBezTo>
                  <a:cubicBezTo>
                    <a:pt x="14727" y="3436"/>
                    <a:pt x="13745" y="3927"/>
                    <a:pt x="12764" y="3927"/>
                  </a:cubicBezTo>
                  <a:cubicBezTo>
                    <a:pt x="12764" y="3927"/>
                    <a:pt x="12764" y="3436"/>
                    <a:pt x="12764" y="3436"/>
                  </a:cubicBezTo>
                  <a:cubicBezTo>
                    <a:pt x="11782" y="3436"/>
                    <a:pt x="11782" y="3436"/>
                    <a:pt x="10800" y="3436"/>
                  </a:cubicBezTo>
                  <a:cubicBezTo>
                    <a:pt x="10800" y="3927"/>
                    <a:pt x="9818" y="4909"/>
                    <a:pt x="8836" y="4418"/>
                  </a:cubicBezTo>
                  <a:cubicBezTo>
                    <a:pt x="8836" y="3927"/>
                    <a:pt x="8836" y="3436"/>
                    <a:pt x="8836" y="3436"/>
                  </a:cubicBezTo>
                  <a:cubicBezTo>
                    <a:pt x="8836" y="2945"/>
                    <a:pt x="8836" y="2945"/>
                    <a:pt x="8836" y="2945"/>
                  </a:cubicBezTo>
                  <a:cubicBezTo>
                    <a:pt x="8836" y="2455"/>
                    <a:pt x="8836" y="2455"/>
                    <a:pt x="9818" y="2455"/>
                  </a:cubicBezTo>
                  <a:cubicBezTo>
                    <a:pt x="9818" y="1964"/>
                    <a:pt x="8836" y="1473"/>
                    <a:pt x="8836" y="1473"/>
                  </a:cubicBezTo>
                  <a:cubicBezTo>
                    <a:pt x="7855" y="1473"/>
                    <a:pt x="7855" y="1473"/>
                    <a:pt x="6873" y="1473"/>
                  </a:cubicBezTo>
                  <a:cubicBezTo>
                    <a:pt x="6873" y="982"/>
                    <a:pt x="6873" y="491"/>
                    <a:pt x="6873" y="491"/>
                  </a:cubicBezTo>
                  <a:cubicBezTo>
                    <a:pt x="6873" y="0"/>
                    <a:pt x="5891" y="0"/>
                    <a:pt x="5891" y="491"/>
                  </a:cubicBezTo>
                  <a:cubicBezTo>
                    <a:pt x="5891" y="0"/>
                    <a:pt x="4909" y="491"/>
                    <a:pt x="3927" y="0"/>
                  </a:cubicBezTo>
                  <a:cubicBezTo>
                    <a:pt x="4909" y="491"/>
                    <a:pt x="3927" y="491"/>
                    <a:pt x="2945" y="491"/>
                  </a:cubicBezTo>
                  <a:cubicBezTo>
                    <a:pt x="2945" y="491"/>
                    <a:pt x="2945" y="982"/>
                    <a:pt x="2945" y="982"/>
                  </a:cubicBezTo>
                  <a:cubicBezTo>
                    <a:pt x="2945" y="982"/>
                    <a:pt x="1964" y="982"/>
                    <a:pt x="1964" y="982"/>
                  </a:cubicBezTo>
                  <a:cubicBezTo>
                    <a:pt x="982" y="982"/>
                    <a:pt x="982" y="982"/>
                    <a:pt x="982" y="982"/>
                  </a:cubicBezTo>
                  <a:cubicBezTo>
                    <a:pt x="0" y="1473"/>
                    <a:pt x="0" y="1473"/>
                    <a:pt x="0" y="1964"/>
                  </a:cubicBezTo>
                  <a:cubicBezTo>
                    <a:pt x="0" y="2455"/>
                    <a:pt x="982" y="2945"/>
                    <a:pt x="0" y="2945"/>
                  </a:cubicBezTo>
                  <a:cubicBezTo>
                    <a:pt x="0" y="2945"/>
                    <a:pt x="0" y="2945"/>
                    <a:pt x="0" y="3436"/>
                  </a:cubicBezTo>
                  <a:cubicBezTo>
                    <a:pt x="982" y="3436"/>
                    <a:pt x="982" y="3927"/>
                    <a:pt x="982" y="3927"/>
                  </a:cubicBezTo>
                  <a:cubicBezTo>
                    <a:pt x="1964" y="4909"/>
                    <a:pt x="2945" y="5400"/>
                    <a:pt x="3927" y="5891"/>
                  </a:cubicBezTo>
                  <a:cubicBezTo>
                    <a:pt x="3927" y="5891"/>
                    <a:pt x="3927" y="5891"/>
                    <a:pt x="3927" y="6382"/>
                  </a:cubicBezTo>
                  <a:cubicBezTo>
                    <a:pt x="3927" y="6382"/>
                    <a:pt x="3927" y="6382"/>
                    <a:pt x="3927" y="6382"/>
                  </a:cubicBezTo>
                  <a:cubicBezTo>
                    <a:pt x="3927" y="6382"/>
                    <a:pt x="3927" y="6873"/>
                    <a:pt x="3927" y="6873"/>
                  </a:cubicBezTo>
                  <a:cubicBezTo>
                    <a:pt x="3927" y="6873"/>
                    <a:pt x="3927" y="7364"/>
                    <a:pt x="3927" y="7364"/>
                  </a:cubicBezTo>
                  <a:cubicBezTo>
                    <a:pt x="2945" y="7855"/>
                    <a:pt x="2945" y="7364"/>
                    <a:pt x="2945" y="7855"/>
                  </a:cubicBezTo>
                  <a:cubicBezTo>
                    <a:pt x="2945" y="8345"/>
                    <a:pt x="4909" y="9327"/>
                    <a:pt x="4909" y="9818"/>
                  </a:cubicBezTo>
                  <a:cubicBezTo>
                    <a:pt x="5891" y="10309"/>
                    <a:pt x="5891" y="10309"/>
                    <a:pt x="5891" y="11291"/>
                  </a:cubicBezTo>
                  <a:cubicBezTo>
                    <a:pt x="5891" y="11782"/>
                    <a:pt x="7855" y="12273"/>
                    <a:pt x="6873" y="12764"/>
                  </a:cubicBezTo>
                  <a:cubicBezTo>
                    <a:pt x="6873" y="13255"/>
                    <a:pt x="5891" y="13745"/>
                    <a:pt x="5891" y="14236"/>
                  </a:cubicBezTo>
                  <a:cubicBezTo>
                    <a:pt x="4909" y="14727"/>
                    <a:pt x="4909" y="15218"/>
                    <a:pt x="4909" y="15709"/>
                  </a:cubicBezTo>
                  <a:cubicBezTo>
                    <a:pt x="4909" y="16200"/>
                    <a:pt x="4909" y="16691"/>
                    <a:pt x="4909" y="17182"/>
                  </a:cubicBezTo>
                  <a:cubicBezTo>
                    <a:pt x="4909" y="17182"/>
                    <a:pt x="4909" y="17673"/>
                    <a:pt x="4909" y="17673"/>
                  </a:cubicBezTo>
                  <a:cubicBezTo>
                    <a:pt x="4909" y="18164"/>
                    <a:pt x="4909" y="17673"/>
                    <a:pt x="4909" y="17673"/>
                  </a:cubicBezTo>
                  <a:cubicBezTo>
                    <a:pt x="5891" y="17673"/>
                    <a:pt x="5891" y="18164"/>
                    <a:pt x="6873" y="18164"/>
                  </a:cubicBezTo>
                  <a:cubicBezTo>
                    <a:pt x="6873" y="18655"/>
                    <a:pt x="6873" y="19636"/>
                    <a:pt x="7855" y="19145"/>
                  </a:cubicBezTo>
                  <a:cubicBezTo>
                    <a:pt x="7855" y="19145"/>
                    <a:pt x="7855" y="19636"/>
                    <a:pt x="8836" y="19636"/>
                  </a:cubicBezTo>
                  <a:cubicBezTo>
                    <a:pt x="8836" y="20127"/>
                    <a:pt x="8836" y="20127"/>
                    <a:pt x="9818" y="20618"/>
                  </a:cubicBezTo>
                  <a:cubicBezTo>
                    <a:pt x="9818" y="20127"/>
                    <a:pt x="9818" y="20127"/>
                    <a:pt x="9818" y="20618"/>
                  </a:cubicBezTo>
                  <a:cubicBezTo>
                    <a:pt x="10800" y="20618"/>
                    <a:pt x="10800" y="20618"/>
                    <a:pt x="10800" y="20618"/>
                  </a:cubicBezTo>
                  <a:cubicBezTo>
                    <a:pt x="10800" y="20618"/>
                    <a:pt x="11782" y="20618"/>
                    <a:pt x="11782" y="20618"/>
                  </a:cubicBezTo>
                  <a:cubicBezTo>
                    <a:pt x="11782" y="21109"/>
                    <a:pt x="11782" y="21109"/>
                    <a:pt x="11782" y="21109"/>
                  </a:cubicBezTo>
                  <a:cubicBezTo>
                    <a:pt x="11782" y="21600"/>
                    <a:pt x="11782" y="21600"/>
                    <a:pt x="11782" y="21600"/>
                  </a:cubicBezTo>
                  <a:cubicBezTo>
                    <a:pt x="12764" y="21600"/>
                    <a:pt x="12764" y="21600"/>
                    <a:pt x="12764" y="21600"/>
                  </a:cubicBezTo>
                  <a:cubicBezTo>
                    <a:pt x="12764" y="21600"/>
                    <a:pt x="12764" y="21109"/>
                    <a:pt x="13745" y="21109"/>
                  </a:cubicBezTo>
                  <a:cubicBezTo>
                    <a:pt x="13745" y="21109"/>
                    <a:pt x="13745" y="21600"/>
                    <a:pt x="13745" y="21600"/>
                  </a:cubicBezTo>
                  <a:cubicBezTo>
                    <a:pt x="13745" y="21600"/>
                    <a:pt x="13745" y="21600"/>
                    <a:pt x="13745" y="21600"/>
                  </a:cubicBezTo>
                  <a:cubicBezTo>
                    <a:pt x="15709" y="21109"/>
                    <a:pt x="13745" y="20618"/>
                    <a:pt x="13745" y="20127"/>
                  </a:cubicBezTo>
                  <a:cubicBezTo>
                    <a:pt x="12764" y="19636"/>
                    <a:pt x="12764" y="20127"/>
                    <a:pt x="11782" y="19636"/>
                  </a:cubicBezTo>
                  <a:cubicBezTo>
                    <a:pt x="10800" y="19636"/>
                    <a:pt x="9818" y="19145"/>
                    <a:pt x="9818" y="19145"/>
                  </a:cubicBezTo>
                  <a:cubicBezTo>
                    <a:pt x="9818" y="18655"/>
                    <a:pt x="9818" y="18655"/>
                    <a:pt x="9818" y="19145"/>
                  </a:cubicBezTo>
                  <a:cubicBezTo>
                    <a:pt x="10800" y="19145"/>
                    <a:pt x="9818" y="19145"/>
                    <a:pt x="10800" y="19636"/>
                  </a:cubicBezTo>
                  <a:cubicBezTo>
                    <a:pt x="9818" y="18655"/>
                    <a:pt x="9818" y="18164"/>
                    <a:pt x="9818" y="17673"/>
                  </a:cubicBezTo>
                  <a:cubicBezTo>
                    <a:pt x="9818" y="17673"/>
                    <a:pt x="9818" y="17673"/>
                    <a:pt x="8836" y="17673"/>
                  </a:cubicBezTo>
                  <a:cubicBezTo>
                    <a:pt x="8836" y="17182"/>
                    <a:pt x="8836" y="16691"/>
                    <a:pt x="7855" y="16200"/>
                  </a:cubicBezTo>
                  <a:cubicBezTo>
                    <a:pt x="7855" y="16200"/>
                    <a:pt x="6873" y="16691"/>
                    <a:pt x="6873" y="16200"/>
                  </a:cubicBezTo>
                  <a:cubicBezTo>
                    <a:pt x="6873" y="16200"/>
                    <a:pt x="6873" y="15218"/>
                    <a:pt x="6873" y="15218"/>
                  </a:cubicBezTo>
                  <a:cubicBezTo>
                    <a:pt x="6873" y="14236"/>
                    <a:pt x="7855" y="12764"/>
                    <a:pt x="7855" y="11782"/>
                  </a:cubicBezTo>
                  <a:cubicBezTo>
                    <a:pt x="7855" y="11291"/>
                    <a:pt x="7855" y="11291"/>
                    <a:pt x="7855" y="10800"/>
                  </a:cubicBezTo>
                  <a:cubicBezTo>
                    <a:pt x="7855" y="10800"/>
                    <a:pt x="7855" y="10800"/>
                    <a:pt x="7855" y="10309"/>
                  </a:cubicBezTo>
                  <a:cubicBezTo>
                    <a:pt x="8836" y="10309"/>
                    <a:pt x="9818" y="10309"/>
                    <a:pt x="10800" y="10309"/>
                  </a:cubicBezTo>
                  <a:cubicBezTo>
                    <a:pt x="10800" y="10309"/>
                    <a:pt x="9818" y="11291"/>
                    <a:pt x="10800" y="11291"/>
                  </a:cubicBezTo>
                  <a:cubicBezTo>
                    <a:pt x="10800" y="11782"/>
                    <a:pt x="10800" y="11291"/>
                    <a:pt x="10800" y="11291"/>
                  </a:cubicBezTo>
                  <a:cubicBezTo>
                    <a:pt x="11782" y="11291"/>
                    <a:pt x="11782" y="11291"/>
                    <a:pt x="12764" y="11291"/>
                  </a:cubicBezTo>
                  <a:cubicBezTo>
                    <a:pt x="12764" y="11291"/>
                    <a:pt x="13745" y="11782"/>
                    <a:pt x="13745" y="11782"/>
                  </a:cubicBezTo>
                  <a:cubicBezTo>
                    <a:pt x="13745" y="11782"/>
                    <a:pt x="13745" y="11782"/>
                    <a:pt x="13745" y="11782"/>
                  </a:cubicBezTo>
                  <a:cubicBezTo>
                    <a:pt x="14727" y="11782"/>
                    <a:pt x="14727" y="12273"/>
                    <a:pt x="14727" y="12273"/>
                  </a:cubicBezTo>
                  <a:cubicBezTo>
                    <a:pt x="14727" y="12273"/>
                    <a:pt x="14727" y="12273"/>
                    <a:pt x="14727" y="12273"/>
                  </a:cubicBezTo>
                  <a:cubicBezTo>
                    <a:pt x="14727" y="12273"/>
                    <a:pt x="15709" y="12764"/>
                    <a:pt x="15709" y="12764"/>
                  </a:cubicBezTo>
                  <a:cubicBezTo>
                    <a:pt x="15709" y="12764"/>
                    <a:pt x="15709" y="12273"/>
                    <a:pt x="15709" y="12273"/>
                  </a:cubicBezTo>
                  <a:cubicBezTo>
                    <a:pt x="15709" y="12273"/>
                    <a:pt x="15709" y="11782"/>
                    <a:pt x="15709" y="11782"/>
                  </a:cubicBezTo>
                  <a:cubicBezTo>
                    <a:pt x="14727" y="11291"/>
                    <a:pt x="14727" y="11291"/>
                    <a:pt x="13745" y="10800"/>
                  </a:cubicBezTo>
                  <a:cubicBezTo>
                    <a:pt x="13745" y="10800"/>
                    <a:pt x="13745" y="10309"/>
                    <a:pt x="13745" y="10309"/>
                  </a:cubicBezTo>
                  <a:cubicBezTo>
                    <a:pt x="13745" y="10309"/>
                    <a:pt x="14727" y="10309"/>
                    <a:pt x="14727" y="10309"/>
                  </a:cubicBezTo>
                  <a:cubicBezTo>
                    <a:pt x="14727" y="9818"/>
                    <a:pt x="14727" y="9327"/>
                    <a:pt x="15709" y="9327"/>
                  </a:cubicBezTo>
                  <a:cubicBezTo>
                    <a:pt x="15709" y="8836"/>
                    <a:pt x="18655" y="8836"/>
                    <a:pt x="19636" y="8836"/>
                  </a:cubicBezTo>
                  <a:cubicBezTo>
                    <a:pt x="20618" y="8836"/>
                    <a:pt x="20618" y="9327"/>
                    <a:pt x="20618" y="8836"/>
                  </a:cubicBezTo>
                  <a:cubicBezTo>
                    <a:pt x="21600" y="8836"/>
                    <a:pt x="21600" y="8345"/>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5" name="Shape">
              <a:extLst>
                <a:ext uri="{FF2B5EF4-FFF2-40B4-BE49-F238E27FC236}">
                  <a16:creationId xmlns:a16="http://schemas.microsoft.com/office/drawing/2014/main" id="{0B1250E5-D4E6-4712-979A-7B7BBD4E8D4C}"/>
                </a:ext>
              </a:extLst>
            </p:cNvPr>
            <p:cNvSpPr/>
            <p:nvPr/>
          </p:nvSpPr>
          <p:spPr>
            <a:xfrm>
              <a:off x="3573004" y="2943864"/>
              <a:ext cx="196581" cy="193578"/>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21600" y="18900"/>
                    <a:pt x="20855" y="18225"/>
                    <a:pt x="20110" y="18225"/>
                  </a:cubicBezTo>
                  <a:cubicBezTo>
                    <a:pt x="20855" y="17550"/>
                    <a:pt x="20110" y="16200"/>
                    <a:pt x="20110" y="15525"/>
                  </a:cubicBezTo>
                  <a:cubicBezTo>
                    <a:pt x="19366" y="15525"/>
                    <a:pt x="19366" y="14850"/>
                    <a:pt x="19366" y="14850"/>
                  </a:cubicBezTo>
                  <a:cubicBezTo>
                    <a:pt x="19366" y="14175"/>
                    <a:pt x="20110" y="13500"/>
                    <a:pt x="19366" y="13500"/>
                  </a:cubicBezTo>
                  <a:cubicBezTo>
                    <a:pt x="19366" y="13500"/>
                    <a:pt x="19366" y="12825"/>
                    <a:pt x="20110" y="12150"/>
                  </a:cubicBezTo>
                  <a:cubicBezTo>
                    <a:pt x="20110" y="12150"/>
                    <a:pt x="20110" y="12150"/>
                    <a:pt x="19366" y="11475"/>
                  </a:cubicBezTo>
                  <a:cubicBezTo>
                    <a:pt x="18621" y="10800"/>
                    <a:pt x="18621" y="10125"/>
                    <a:pt x="18621" y="9450"/>
                  </a:cubicBezTo>
                  <a:cubicBezTo>
                    <a:pt x="18621" y="8775"/>
                    <a:pt x="19366" y="8100"/>
                    <a:pt x="19366" y="7425"/>
                  </a:cubicBezTo>
                  <a:cubicBezTo>
                    <a:pt x="19366" y="7425"/>
                    <a:pt x="19366" y="7425"/>
                    <a:pt x="18621" y="6750"/>
                  </a:cubicBezTo>
                  <a:cubicBezTo>
                    <a:pt x="17876" y="6750"/>
                    <a:pt x="16386" y="6075"/>
                    <a:pt x="16386" y="5400"/>
                  </a:cubicBezTo>
                  <a:cubicBezTo>
                    <a:pt x="16386" y="4725"/>
                    <a:pt x="16386" y="4050"/>
                    <a:pt x="15641" y="4050"/>
                  </a:cubicBezTo>
                  <a:cubicBezTo>
                    <a:pt x="14897" y="3375"/>
                    <a:pt x="13407" y="2700"/>
                    <a:pt x="12662" y="2025"/>
                  </a:cubicBezTo>
                  <a:cubicBezTo>
                    <a:pt x="11917" y="1350"/>
                    <a:pt x="10428" y="675"/>
                    <a:pt x="9683" y="0"/>
                  </a:cubicBezTo>
                  <a:cubicBezTo>
                    <a:pt x="8938" y="0"/>
                    <a:pt x="8193" y="0"/>
                    <a:pt x="7448" y="0"/>
                  </a:cubicBezTo>
                  <a:cubicBezTo>
                    <a:pt x="5959" y="0"/>
                    <a:pt x="4469" y="0"/>
                    <a:pt x="2979" y="0"/>
                  </a:cubicBezTo>
                  <a:cubicBezTo>
                    <a:pt x="2234" y="0"/>
                    <a:pt x="2234" y="0"/>
                    <a:pt x="2979" y="675"/>
                  </a:cubicBezTo>
                  <a:cubicBezTo>
                    <a:pt x="2979" y="1350"/>
                    <a:pt x="2979" y="2025"/>
                    <a:pt x="2979" y="2700"/>
                  </a:cubicBezTo>
                  <a:cubicBezTo>
                    <a:pt x="2979" y="2700"/>
                    <a:pt x="2234" y="2700"/>
                    <a:pt x="2234" y="3375"/>
                  </a:cubicBezTo>
                  <a:cubicBezTo>
                    <a:pt x="2234" y="4050"/>
                    <a:pt x="2234" y="3375"/>
                    <a:pt x="2979" y="4050"/>
                  </a:cubicBezTo>
                  <a:cubicBezTo>
                    <a:pt x="2979" y="4725"/>
                    <a:pt x="2234" y="5400"/>
                    <a:pt x="2234" y="5400"/>
                  </a:cubicBezTo>
                  <a:cubicBezTo>
                    <a:pt x="1490" y="6075"/>
                    <a:pt x="1490" y="6750"/>
                    <a:pt x="745" y="6750"/>
                  </a:cubicBezTo>
                  <a:cubicBezTo>
                    <a:pt x="0" y="7425"/>
                    <a:pt x="0" y="6750"/>
                    <a:pt x="0" y="7425"/>
                  </a:cubicBezTo>
                  <a:cubicBezTo>
                    <a:pt x="0" y="8100"/>
                    <a:pt x="0" y="8100"/>
                    <a:pt x="0" y="8775"/>
                  </a:cubicBezTo>
                  <a:cubicBezTo>
                    <a:pt x="0" y="8775"/>
                    <a:pt x="745" y="9450"/>
                    <a:pt x="745" y="9450"/>
                  </a:cubicBezTo>
                  <a:cubicBezTo>
                    <a:pt x="745" y="9450"/>
                    <a:pt x="0" y="10125"/>
                    <a:pt x="0" y="10125"/>
                  </a:cubicBezTo>
                  <a:cubicBezTo>
                    <a:pt x="0" y="10800"/>
                    <a:pt x="1490" y="11475"/>
                    <a:pt x="1490" y="12150"/>
                  </a:cubicBezTo>
                  <a:cubicBezTo>
                    <a:pt x="2234" y="12825"/>
                    <a:pt x="2234" y="14850"/>
                    <a:pt x="2979" y="15525"/>
                  </a:cubicBezTo>
                  <a:cubicBezTo>
                    <a:pt x="3724" y="15525"/>
                    <a:pt x="3724" y="14850"/>
                    <a:pt x="3724" y="15525"/>
                  </a:cubicBezTo>
                  <a:cubicBezTo>
                    <a:pt x="4469" y="15525"/>
                    <a:pt x="4469" y="15525"/>
                    <a:pt x="4469" y="15525"/>
                  </a:cubicBezTo>
                  <a:cubicBezTo>
                    <a:pt x="4469" y="15525"/>
                    <a:pt x="4469" y="15525"/>
                    <a:pt x="4469" y="16200"/>
                  </a:cubicBezTo>
                  <a:cubicBezTo>
                    <a:pt x="5214" y="16200"/>
                    <a:pt x="5214" y="16200"/>
                    <a:pt x="5214" y="16200"/>
                  </a:cubicBezTo>
                  <a:cubicBezTo>
                    <a:pt x="5959" y="16200"/>
                    <a:pt x="6703" y="16875"/>
                    <a:pt x="7448" y="16875"/>
                  </a:cubicBezTo>
                  <a:cubicBezTo>
                    <a:pt x="7448" y="16875"/>
                    <a:pt x="8938" y="17550"/>
                    <a:pt x="8938" y="16875"/>
                  </a:cubicBezTo>
                  <a:cubicBezTo>
                    <a:pt x="9683" y="17550"/>
                    <a:pt x="9683" y="18225"/>
                    <a:pt x="10428" y="18900"/>
                  </a:cubicBezTo>
                  <a:cubicBezTo>
                    <a:pt x="10428" y="19575"/>
                    <a:pt x="10428" y="20250"/>
                    <a:pt x="10428" y="20925"/>
                  </a:cubicBezTo>
                  <a:cubicBezTo>
                    <a:pt x="11172" y="21600"/>
                    <a:pt x="11172" y="20925"/>
                    <a:pt x="11917" y="20925"/>
                  </a:cubicBezTo>
                  <a:cubicBezTo>
                    <a:pt x="12662" y="20925"/>
                    <a:pt x="12662" y="20925"/>
                    <a:pt x="12662" y="20925"/>
                  </a:cubicBezTo>
                  <a:cubicBezTo>
                    <a:pt x="12662" y="20925"/>
                    <a:pt x="12662" y="20925"/>
                    <a:pt x="13407" y="20925"/>
                  </a:cubicBezTo>
                  <a:cubicBezTo>
                    <a:pt x="13407" y="21600"/>
                    <a:pt x="13407" y="21600"/>
                    <a:pt x="14152" y="21600"/>
                  </a:cubicBezTo>
                  <a:cubicBezTo>
                    <a:pt x="14152" y="21600"/>
                    <a:pt x="14152" y="20925"/>
                    <a:pt x="14897" y="20925"/>
                  </a:cubicBezTo>
                  <a:cubicBezTo>
                    <a:pt x="14897" y="20925"/>
                    <a:pt x="14897" y="21600"/>
                    <a:pt x="15641" y="21600"/>
                  </a:cubicBezTo>
                  <a:cubicBezTo>
                    <a:pt x="16386" y="21600"/>
                    <a:pt x="16386" y="20925"/>
                    <a:pt x="17131" y="20925"/>
                  </a:cubicBezTo>
                  <a:cubicBezTo>
                    <a:pt x="17876" y="20925"/>
                    <a:pt x="17876" y="20925"/>
                    <a:pt x="17876" y="20925"/>
                  </a:cubicBezTo>
                  <a:cubicBezTo>
                    <a:pt x="18621" y="20925"/>
                    <a:pt x="18621" y="20250"/>
                    <a:pt x="19366" y="20250"/>
                  </a:cubicBezTo>
                  <a:cubicBezTo>
                    <a:pt x="20110" y="19575"/>
                    <a:pt x="20855" y="19575"/>
                    <a:pt x="21600" y="189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6" name="Shape">
              <a:extLst>
                <a:ext uri="{FF2B5EF4-FFF2-40B4-BE49-F238E27FC236}">
                  <a16:creationId xmlns:a16="http://schemas.microsoft.com/office/drawing/2014/main" id="{98A931E3-C305-4FE6-9E71-2596807583A0}"/>
                </a:ext>
              </a:extLst>
            </p:cNvPr>
            <p:cNvSpPr/>
            <p:nvPr/>
          </p:nvSpPr>
          <p:spPr>
            <a:xfrm>
              <a:off x="4175771" y="2188592"/>
              <a:ext cx="135001" cy="77811"/>
            </a:xfrm>
            <a:custGeom>
              <a:avLst/>
              <a:gdLst/>
              <a:ahLst/>
              <a:cxnLst>
                <a:cxn ang="0">
                  <a:pos x="wd2" y="hd2"/>
                </a:cxn>
                <a:cxn ang="5400000">
                  <a:pos x="wd2" y="hd2"/>
                </a:cxn>
                <a:cxn ang="10800000">
                  <a:pos x="wd2" y="hd2"/>
                </a:cxn>
                <a:cxn ang="16200000">
                  <a:pos x="wd2" y="hd2"/>
                </a:cxn>
              </a:cxnLst>
              <a:rect l="0" t="0" r="r" b="b"/>
              <a:pathLst>
                <a:path w="21600" h="21185" extrusionOk="0">
                  <a:moveTo>
                    <a:pt x="7560" y="4985"/>
                  </a:moveTo>
                  <a:cubicBezTo>
                    <a:pt x="7560" y="4985"/>
                    <a:pt x="7560" y="4985"/>
                    <a:pt x="8640" y="4985"/>
                  </a:cubicBezTo>
                  <a:cubicBezTo>
                    <a:pt x="8640" y="4985"/>
                    <a:pt x="8640" y="4985"/>
                    <a:pt x="7560" y="4985"/>
                  </a:cubicBezTo>
                  <a:close/>
                  <a:moveTo>
                    <a:pt x="7560" y="0"/>
                  </a:moveTo>
                  <a:cubicBezTo>
                    <a:pt x="7560" y="0"/>
                    <a:pt x="7560" y="0"/>
                    <a:pt x="6480" y="0"/>
                  </a:cubicBezTo>
                  <a:cubicBezTo>
                    <a:pt x="7560" y="0"/>
                    <a:pt x="7560" y="0"/>
                    <a:pt x="7560" y="0"/>
                  </a:cubicBezTo>
                  <a:close/>
                  <a:moveTo>
                    <a:pt x="21600" y="16615"/>
                  </a:moveTo>
                  <a:cubicBezTo>
                    <a:pt x="20520" y="16615"/>
                    <a:pt x="20520" y="14954"/>
                    <a:pt x="20520" y="13292"/>
                  </a:cubicBezTo>
                  <a:cubicBezTo>
                    <a:pt x="20520" y="13292"/>
                    <a:pt x="20520" y="13292"/>
                    <a:pt x="20520" y="11631"/>
                  </a:cubicBezTo>
                  <a:cubicBezTo>
                    <a:pt x="19440" y="11631"/>
                    <a:pt x="18360" y="11631"/>
                    <a:pt x="18360" y="11631"/>
                  </a:cubicBezTo>
                  <a:cubicBezTo>
                    <a:pt x="18360" y="11631"/>
                    <a:pt x="18360" y="11631"/>
                    <a:pt x="18360" y="11631"/>
                  </a:cubicBezTo>
                  <a:cubicBezTo>
                    <a:pt x="17280" y="11631"/>
                    <a:pt x="17280" y="11631"/>
                    <a:pt x="17280" y="9969"/>
                  </a:cubicBezTo>
                  <a:cubicBezTo>
                    <a:pt x="17280" y="9969"/>
                    <a:pt x="17280" y="9969"/>
                    <a:pt x="17280" y="9969"/>
                  </a:cubicBezTo>
                  <a:cubicBezTo>
                    <a:pt x="17280" y="9969"/>
                    <a:pt x="16200" y="8308"/>
                    <a:pt x="16200" y="8308"/>
                  </a:cubicBezTo>
                  <a:cubicBezTo>
                    <a:pt x="16200" y="6646"/>
                    <a:pt x="16200" y="6646"/>
                    <a:pt x="15120" y="8308"/>
                  </a:cubicBezTo>
                  <a:cubicBezTo>
                    <a:pt x="15120" y="8308"/>
                    <a:pt x="14040" y="8308"/>
                    <a:pt x="14040" y="8308"/>
                  </a:cubicBezTo>
                  <a:cubicBezTo>
                    <a:pt x="14040" y="8308"/>
                    <a:pt x="12960" y="8308"/>
                    <a:pt x="12960" y="8308"/>
                  </a:cubicBezTo>
                  <a:cubicBezTo>
                    <a:pt x="12960" y="8308"/>
                    <a:pt x="12960" y="8308"/>
                    <a:pt x="12960" y="8308"/>
                  </a:cubicBezTo>
                  <a:cubicBezTo>
                    <a:pt x="12960" y="8308"/>
                    <a:pt x="12960" y="8308"/>
                    <a:pt x="11880" y="8308"/>
                  </a:cubicBezTo>
                  <a:cubicBezTo>
                    <a:pt x="11880" y="8308"/>
                    <a:pt x="11880" y="8308"/>
                    <a:pt x="11880" y="8308"/>
                  </a:cubicBezTo>
                  <a:cubicBezTo>
                    <a:pt x="11880" y="8308"/>
                    <a:pt x="10800" y="6646"/>
                    <a:pt x="10800" y="6646"/>
                  </a:cubicBezTo>
                  <a:cubicBezTo>
                    <a:pt x="9720" y="6646"/>
                    <a:pt x="9720" y="8308"/>
                    <a:pt x="8640" y="8308"/>
                  </a:cubicBezTo>
                  <a:cubicBezTo>
                    <a:pt x="8640" y="6646"/>
                    <a:pt x="8640" y="6646"/>
                    <a:pt x="7560" y="6646"/>
                  </a:cubicBezTo>
                  <a:cubicBezTo>
                    <a:pt x="7560" y="6646"/>
                    <a:pt x="7560" y="6646"/>
                    <a:pt x="6480" y="6646"/>
                  </a:cubicBezTo>
                  <a:cubicBezTo>
                    <a:pt x="5400" y="6646"/>
                    <a:pt x="4320" y="6646"/>
                    <a:pt x="4320" y="4985"/>
                  </a:cubicBezTo>
                  <a:cubicBezTo>
                    <a:pt x="5400" y="4985"/>
                    <a:pt x="4320" y="4985"/>
                    <a:pt x="5400" y="4985"/>
                  </a:cubicBezTo>
                  <a:cubicBezTo>
                    <a:pt x="5400" y="4985"/>
                    <a:pt x="5400" y="4985"/>
                    <a:pt x="5400" y="4985"/>
                  </a:cubicBezTo>
                  <a:cubicBezTo>
                    <a:pt x="5400" y="3323"/>
                    <a:pt x="7560" y="6646"/>
                    <a:pt x="8640" y="3323"/>
                  </a:cubicBezTo>
                  <a:cubicBezTo>
                    <a:pt x="8640" y="4985"/>
                    <a:pt x="7560" y="3323"/>
                    <a:pt x="7560" y="3323"/>
                  </a:cubicBezTo>
                  <a:cubicBezTo>
                    <a:pt x="6480" y="1662"/>
                    <a:pt x="7560" y="3323"/>
                    <a:pt x="7560" y="1662"/>
                  </a:cubicBezTo>
                  <a:cubicBezTo>
                    <a:pt x="7560" y="1662"/>
                    <a:pt x="7560" y="0"/>
                    <a:pt x="6480" y="0"/>
                  </a:cubicBezTo>
                  <a:cubicBezTo>
                    <a:pt x="6480" y="0"/>
                    <a:pt x="5400" y="1662"/>
                    <a:pt x="5400" y="1662"/>
                  </a:cubicBezTo>
                  <a:cubicBezTo>
                    <a:pt x="4320" y="1662"/>
                    <a:pt x="5400" y="0"/>
                    <a:pt x="4320" y="1662"/>
                  </a:cubicBezTo>
                  <a:cubicBezTo>
                    <a:pt x="3240" y="1662"/>
                    <a:pt x="4320" y="3323"/>
                    <a:pt x="4320" y="3323"/>
                  </a:cubicBezTo>
                  <a:cubicBezTo>
                    <a:pt x="4320" y="3323"/>
                    <a:pt x="4320" y="3323"/>
                    <a:pt x="4320" y="3323"/>
                  </a:cubicBezTo>
                  <a:cubicBezTo>
                    <a:pt x="4320" y="3323"/>
                    <a:pt x="3240" y="3323"/>
                    <a:pt x="2160" y="4985"/>
                  </a:cubicBezTo>
                  <a:cubicBezTo>
                    <a:pt x="3240" y="4985"/>
                    <a:pt x="3240" y="4985"/>
                    <a:pt x="3240" y="4985"/>
                  </a:cubicBezTo>
                  <a:cubicBezTo>
                    <a:pt x="3240" y="4985"/>
                    <a:pt x="3240" y="4985"/>
                    <a:pt x="3240" y="4985"/>
                  </a:cubicBezTo>
                  <a:cubicBezTo>
                    <a:pt x="3240" y="4985"/>
                    <a:pt x="3240" y="4985"/>
                    <a:pt x="3240" y="4985"/>
                  </a:cubicBezTo>
                  <a:cubicBezTo>
                    <a:pt x="3240" y="4985"/>
                    <a:pt x="3240" y="4985"/>
                    <a:pt x="3240" y="4985"/>
                  </a:cubicBezTo>
                  <a:cubicBezTo>
                    <a:pt x="2160" y="6646"/>
                    <a:pt x="3240" y="6646"/>
                    <a:pt x="1080" y="6646"/>
                  </a:cubicBezTo>
                  <a:cubicBezTo>
                    <a:pt x="1080" y="6646"/>
                    <a:pt x="0" y="6646"/>
                    <a:pt x="0" y="8308"/>
                  </a:cubicBezTo>
                  <a:cubicBezTo>
                    <a:pt x="0" y="8308"/>
                    <a:pt x="1080" y="9969"/>
                    <a:pt x="1080" y="9969"/>
                  </a:cubicBezTo>
                  <a:cubicBezTo>
                    <a:pt x="2160" y="9969"/>
                    <a:pt x="2160" y="9969"/>
                    <a:pt x="2160" y="11631"/>
                  </a:cubicBezTo>
                  <a:cubicBezTo>
                    <a:pt x="2160" y="13292"/>
                    <a:pt x="3240" y="13292"/>
                    <a:pt x="3240" y="14954"/>
                  </a:cubicBezTo>
                  <a:cubicBezTo>
                    <a:pt x="3240" y="14954"/>
                    <a:pt x="1080" y="19938"/>
                    <a:pt x="3240" y="19938"/>
                  </a:cubicBezTo>
                  <a:cubicBezTo>
                    <a:pt x="4320" y="19938"/>
                    <a:pt x="4320" y="18277"/>
                    <a:pt x="5400" y="18277"/>
                  </a:cubicBezTo>
                  <a:cubicBezTo>
                    <a:pt x="6480" y="18277"/>
                    <a:pt x="6480" y="19938"/>
                    <a:pt x="6480" y="18277"/>
                  </a:cubicBezTo>
                  <a:cubicBezTo>
                    <a:pt x="7560" y="16615"/>
                    <a:pt x="6480" y="16615"/>
                    <a:pt x="7560" y="16615"/>
                  </a:cubicBezTo>
                  <a:cubicBezTo>
                    <a:pt x="8640" y="16615"/>
                    <a:pt x="8640" y="16615"/>
                    <a:pt x="8640" y="16615"/>
                  </a:cubicBezTo>
                  <a:cubicBezTo>
                    <a:pt x="8640" y="16615"/>
                    <a:pt x="8640" y="14954"/>
                    <a:pt x="8640" y="14954"/>
                  </a:cubicBezTo>
                  <a:cubicBezTo>
                    <a:pt x="8640" y="14954"/>
                    <a:pt x="9720" y="13292"/>
                    <a:pt x="9720" y="13292"/>
                  </a:cubicBezTo>
                  <a:cubicBezTo>
                    <a:pt x="9720" y="11631"/>
                    <a:pt x="10800" y="13292"/>
                    <a:pt x="10800" y="13292"/>
                  </a:cubicBezTo>
                  <a:cubicBezTo>
                    <a:pt x="11880" y="13292"/>
                    <a:pt x="10800" y="14954"/>
                    <a:pt x="11880" y="14954"/>
                  </a:cubicBezTo>
                  <a:cubicBezTo>
                    <a:pt x="11880" y="14954"/>
                    <a:pt x="11880" y="14954"/>
                    <a:pt x="11880" y="14954"/>
                  </a:cubicBezTo>
                  <a:cubicBezTo>
                    <a:pt x="12960" y="16615"/>
                    <a:pt x="11880" y="18277"/>
                    <a:pt x="12960" y="19938"/>
                  </a:cubicBezTo>
                  <a:cubicBezTo>
                    <a:pt x="12960" y="21600"/>
                    <a:pt x="12960" y="21600"/>
                    <a:pt x="14040" y="19938"/>
                  </a:cubicBezTo>
                  <a:cubicBezTo>
                    <a:pt x="15120" y="19938"/>
                    <a:pt x="15120" y="19938"/>
                    <a:pt x="15120" y="19938"/>
                  </a:cubicBezTo>
                  <a:cubicBezTo>
                    <a:pt x="15120" y="19938"/>
                    <a:pt x="15120" y="18277"/>
                    <a:pt x="16200" y="18277"/>
                  </a:cubicBezTo>
                  <a:cubicBezTo>
                    <a:pt x="16200" y="18277"/>
                    <a:pt x="17280" y="18277"/>
                    <a:pt x="17280" y="18277"/>
                  </a:cubicBezTo>
                  <a:cubicBezTo>
                    <a:pt x="17280" y="16615"/>
                    <a:pt x="18360" y="16615"/>
                    <a:pt x="18360" y="18277"/>
                  </a:cubicBezTo>
                  <a:cubicBezTo>
                    <a:pt x="18360" y="18277"/>
                    <a:pt x="19440" y="18277"/>
                    <a:pt x="19440" y="18277"/>
                  </a:cubicBezTo>
                  <a:cubicBezTo>
                    <a:pt x="20520" y="18277"/>
                    <a:pt x="21600" y="19938"/>
                    <a:pt x="21600" y="1661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7" name="Shape">
              <a:extLst>
                <a:ext uri="{FF2B5EF4-FFF2-40B4-BE49-F238E27FC236}">
                  <a16:creationId xmlns:a16="http://schemas.microsoft.com/office/drawing/2014/main" id="{CEEC24F3-4F0E-46FD-AA9B-06C27A783941}"/>
                </a:ext>
              </a:extLst>
            </p:cNvPr>
            <p:cNvSpPr/>
            <p:nvPr/>
          </p:nvSpPr>
          <p:spPr>
            <a:xfrm>
              <a:off x="5110118" y="2473142"/>
              <a:ext cx="61580" cy="60296"/>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4320"/>
                    <a:pt x="0" y="4320"/>
                  </a:cubicBezTo>
                  <a:cubicBezTo>
                    <a:pt x="0" y="4320"/>
                    <a:pt x="0" y="4320"/>
                    <a:pt x="0" y="4320"/>
                  </a:cubicBezTo>
                  <a:close/>
                  <a:moveTo>
                    <a:pt x="21600" y="6480"/>
                  </a:moveTo>
                  <a:cubicBezTo>
                    <a:pt x="21600" y="4320"/>
                    <a:pt x="21600" y="0"/>
                    <a:pt x="19200" y="0"/>
                  </a:cubicBezTo>
                  <a:cubicBezTo>
                    <a:pt x="16800" y="0"/>
                    <a:pt x="14400" y="0"/>
                    <a:pt x="14400" y="2160"/>
                  </a:cubicBezTo>
                  <a:cubicBezTo>
                    <a:pt x="14400" y="2160"/>
                    <a:pt x="14400" y="4320"/>
                    <a:pt x="14400" y="6480"/>
                  </a:cubicBezTo>
                  <a:cubicBezTo>
                    <a:pt x="12000" y="8640"/>
                    <a:pt x="12000" y="10800"/>
                    <a:pt x="12000" y="15120"/>
                  </a:cubicBezTo>
                  <a:cubicBezTo>
                    <a:pt x="14400" y="15120"/>
                    <a:pt x="14400" y="17280"/>
                    <a:pt x="14400" y="17280"/>
                  </a:cubicBezTo>
                  <a:cubicBezTo>
                    <a:pt x="16800" y="19440"/>
                    <a:pt x="16800" y="21600"/>
                    <a:pt x="19200" y="21600"/>
                  </a:cubicBezTo>
                  <a:cubicBezTo>
                    <a:pt x="19200" y="15120"/>
                    <a:pt x="19200" y="10800"/>
                    <a:pt x="21600"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8" name="Shape">
              <a:extLst>
                <a:ext uri="{FF2B5EF4-FFF2-40B4-BE49-F238E27FC236}">
                  <a16:creationId xmlns:a16="http://schemas.microsoft.com/office/drawing/2014/main" id="{DF89E824-D6C4-48B5-98C8-D56E8899CF0C}"/>
                </a:ext>
              </a:extLst>
            </p:cNvPr>
            <p:cNvSpPr/>
            <p:nvPr/>
          </p:nvSpPr>
          <p:spPr>
            <a:xfrm>
              <a:off x="3661821" y="2255234"/>
              <a:ext cx="107765"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250" y="0"/>
                    <a:pt x="20250" y="0"/>
                  </a:cubicBezTo>
                  <a:cubicBezTo>
                    <a:pt x="17550" y="1440"/>
                    <a:pt x="16200" y="1440"/>
                    <a:pt x="13500" y="1440"/>
                  </a:cubicBezTo>
                  <a:cubicBezTo>
                    <a:pt x="12150" y="1440"/>
                    <a:pt x="10800" y="2880"/>
                    <a:pt x="9450" y="2880"/>
                  </a:cubicBezTo>
                  <a:cubicBezTo>
                    <a:pt x="9450" y="2880"/>
                    <a:pt x="8100" y="1440"/>
                    <a:pt x="8100" y="1440"/>
                  </a:cubicBezTo>
                  <a:cubicBezTo>
                    <a:pt x="6750" y="1440"/>
                    <a:pt x="6750" y="2880"/>
                    <a:pt x="5400" y="2880"/>
                  </a:cubicBezTo>
                  <a:cubicBezTo>
                    <a:pt x="4050" y="2880"/>
                    <a:pt x="2700" y="1440"/>
                    <a:pt x="2700" y="2880"/>
                  </a:cubicBezTo>
                  <a:cubicBezTo>
                    <a:pt x="2700" y="2880"/>
                    <a:pt x="2700" y="4320"/>
                    <a:pt x="2700" y="4320"/>
                  </a:cubicBezTo>
                  <a:cubicBezTo>
                    <a:pt x="2700" y="4320"/>
                    <a:pt x="2700" y="4320"/>
                    <a:pt x="2700" y="4320"/>
                  </a:cubicBezTo>
                  <a:cubicBezTo>
                    <a:pt x="2700" y="4320"/>
                    <a:pt x="1350" y="5760"/>
                    <a:pt x="1350" y="5760"/>
                  </a:cubicBezTo>
                  <a:cubicBezTo>
                    <a:pt x="1350" y="5760"/>
                    <a:pt x="1350" y="5760"/>
                    <a:pt x="1350" y="5760"/>
                  </a:cubicBezTo>
                  <a:cubicBezTo>
                    <a:pt x="0" y="7200"/>
                    <a:pt x="1350" y="5760"/>
                    <a:pt x="0" y="7200"/>
                  </a:cubicBezTo>
                  <a:cubicBezTo>
                    <a:pt x="0" y="7200"/>
                    <a:pt x="1350" y="11520"/>
                    <a:pt x="1350" y="11520"/>
                  </a:cubicBezTo>
                  <a:cubicBezTo>
                    <a:pt x="1350" y="11520"/>
                    <a:pt x="2700" y="11520"/>
                    <a:pt x="2700" y="11520"/>
                  </a:cubicBezTo>
                  <a:cubicBezTo>
                    <a:pt x="2700" y="11520"/>
                    <a:pt x="2700" y="11520"/>
                    <a:pt x="2700" y="11520"/>
                  </a:cubicBezTo>
                  <a:cubicBezTo>
                    <a:pt x="2700" y="11520"/>
                    <a:pt x="2700" y="12960"/>
                    <a:pt x="2700" y="11520"/>
                  </a:cubicBezTo>
                  <a:cubicBezTo>
                    <a:pt x="2700" y="12960"/>
                    <a:pt x="2700" y="12960"/>
                    <a:pt x="2700" y="14400"/>
                  </a:cubicBezTo>
                  <a:cubicBezTo>
                    <a:pt x="2700" y="14400"/>
                    <a:pt x="2700" y="14400"/>
                    <a:pt x="2700" y="14400"/>
                  </a:cubicBezTo>
                  <a:cubicBezTo>
                    <a:pt x="1350" y="14400"/>
                    <a:pt x="1350" y="15840"/>
                    <a:pt x="1350" y="15840"/>
                  </a:cubicBezTo>
                  <a:cubicBezTo>
                    <a:pt x="1350" y="17280"/>
                    <a:pt x="1350" y="18720"/>
                    <a:pt x="1350" y="20160"/>
                  </a:cubicBezTo>
                  <a:cubicBezTo>
                    <a:pt x="2700" y="20160"/>
                    <a:pt x="2700" y="21600"/>
                    <a:pt x="4050" y="21600"/>
                  </a:cubicBezTo>
                  <a:cubicBezTo>
                    <a:pt x="5400" y="21600"/>
                    <a:pt x="5400" y="20160"/>
                    <a:pt x="6750" y="20160"/>
                  </a:cubicBezTo>
                  <a:cubicBezTo>
                    <a:pt x="9450" y="17280"/>
                    <a:pt x="13500" y="15840"/>
                    <a:pt x="16200" y="12960"/>
                  </a:cubicBezTo>
                  <a:cubicBezTo>
                    <a:pt x="17550" y="12960"/>
                    <a:pt x="17550" y="12960"/>
                    <a:pt x="17550" y="11520"/>
                  </a:cubicBezTo>
                  <a:cubicBezTo>
                    <a:pt x="18900" y="10080"/>
                    <a:pt x="18900" y="8640"/>
                    <a:pt x="18900" y="7200"/>
                  </a:cubicBezTo>
                  <a:cubicBezTo>
                    <a:pt x="18900" y="5760"/>
                    <a:pt x="17550" y="4320"/>
                    <a:pt x="18900" y="2880"/>
                  </a:cubicBezTo>
                  <a:cubicBezTo>
                    <a:pt x="18900" y="2880"/>
                    <a:pt x="20250" y="2880"/>
                    <a:pt x="20250" y="2880"/>
                  </a:cubicBezTo>
                  <a:cubicBezTo>
                    <a:pt x="20250" y="1440"/>
                    <a:pt x="21600" y="144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9" name="Shape">
              <a:extLst>
                <a:ext uri="{FF2B5EF4-FFF2-40B4-BE49-F238E27FC236}">
                  <a16:creationId xmlns:a16="http://schemas.microsoft.com/office/drawing/2014/main" id="{16B8C99D-F6A3-404F-B7A9-005E9798DC2E}"/>
                </a:ext>
              </a:extLst>
            </p:cNvPr>
            <p:cNvSpPr/>
            <p:nvPr/>
          </p:nvSpPr>
          <p:spPr>
            <a:xfrm>
              <a:off x="3166818" y="2068003"/>
              <a:ext cx="74606"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7200"/>
                    <a:pt x="19636" y="10800"/>
                    <a:pt x="19636" y="10800"/>
                  </a:cubicBezTo>
                  <a:cubicBezTo>
                    <a:pt x="19636" y="10800"/>
                    <a:pt x="19636" y="10800"/>
                    <a:pt x="17673" y="10800"/>
                  </a:cubicBezTo>
                  <a:cubicBezTo>
                    <a:pt x="17673" y="7200"/>
                    <a:pt x="15709" y="7200"/>
                    <a:pt x="15709" y="7200"/>
                  </a:cubicBezTo>
                  <a:cubicBezTo>
                    <a:pt x="15709" y="3600"/>
                    <a:pt x="17673" y="7200"/>
                    <a:pt x="15709" y="3600"/>
                  </a:cubicBezTo>
                  <a:cubicBezTo>
                    <a:pt x="15709" y="3600"/>
                    <a:pt x="13745" y="0"/>
                    <a:pt x="13745" y="0"/>
                  </a:cubicBezTo>
                  <a:cubicBezTo>
                    <a:pt x="11782" y="0"/>
                    <a:pt x="9818" y="0"/>
                    <a:pt x="11782" y="3600"/>
                  </a:cubicBezTo>
                  <a:cubicBezTo>
                    <a:pt x="11782" y="3600"/>
                    <a:pt x="9818" y="3600"/>
                    <a:pt x="7855" y="3600"/>
                  </a:cubicBezTo>
                  <a:cubicBezTo>
                    <a:pt x="7855" y="3600"/>
                    <a:pt x="5891" y="3600"/>
                    <a:pt x="5891" y="3600"/>
                  </a:cubicBezTo>
                  <a:cubicBezTo>
                    <a:pt x="5891" y="3600"/>
                    <a:pt x="5891" y="3600"/>
                    <a:pt x="3927" y="3600"/>
                  </a:cubicBezTo>
                  <a:cubicBezTo>
                    <a:pt x="5891" y="7200"/>
                    <a:pt x="3927" y="10800"/>
                    <a:pt x="1964" y="10800"/>
                  </a:cubicBezTo>
                  <a:cubicBezTo>
                    <a:pt x="1964" y="14400"/>
                    <a:pt x="1964" y="14400"/>
                    <a:pt x="0" y="18000"/>
                  </a:cubicBezTo>
                  <a:cubicBezTo>
                    <a:pt x="1964" y="18000"/>
                    <a:pt x="1964" y="14400"/>
                    <a:pt x="3927" y="14400"/>
                  </a:cubicBezTo>
                  <a:cubicBezTo>
                    <a:pt x="3927" y="18000"/>
                    <a:pt x="3927" y="21600"/>
                    <a:pt x="5891" y="21600"/>
                  </a:cubicBezTo>
                  <a:cubicBezTo>
                    <a:pt x="5891" y="21600"/>
                    <a:pt x="7855" y="21600"/>
                    <a:pt x="7855" y="21600"/>
                  </a:cubicBezTo>
                  <a:cubicBezTo>
                    <a:pt x="9818" y="18000"/>
                    <a:pt x="9818" y="18000"/>
                    <a:pt x="9818" y="18000"/>
                  </a:cubicBezTo>
                  <a:cubicBezTo>
                    <a:pt x="9818" y="18000"/>
                    <a:pt x="9818" y="14400"/>
                    <a:pt x="11782" y="14400"/>
                  </a:cubicBezTo>
                  <a:cubicBezTo>
                    <a:pt x="11782" y="14400"/>
                    <a:pt x="11782" y="18000"/>
                    <a:pt x="11782" y="18000"/>
                  </a:cubicBezTo>
                  <a:cubicBezTo>
                    <a:pt x="11782" y="18000"/>
                    <a:pt x="13745" y="21600"/>
                    <a:pt x="13745" y="21600"/>
                  </a:cubicBezTo>
                  <a:cubicBezTo>
                    <a:pt x="13745" y="21600"/>
                    <a:pt x="13745" y="21600"/>
                    <a:pt x="13745" y="21600"/>
                  </a:cubicBezTo>
                  <a:cubicBezTo>
                    <a:pt x="13745" y="21600"/>
                    <a:pt x="15709" y="18000"/>
                    <a:pt x="15709" y="18000"/>
                  </a:cubicBezTo>
                  <a:cubicBezTo>
                    <a:pt x="15709" y="14400"/>
                    <a:pt x="15709" y="14400"/>
                    <a:pt x="15709" y="14400"/>
                  </a:cubicBezTo>
                  <a:cubicBezTo>
                    <a:pt x="15709" y="14400"/>
                    <a:pt x="17673" y="18000"/>
                    <a:pt x="17673" y="14400"/>
                  </a:cubicBezTo>
                  <a:cubicBezTo>
                    <a:pt x="17673" y="14400"/>
                    <a:pt x="19636" y="14400"/>
                    <a:pt x="19636" y="18000"/>
                  </a:cubicBezTo>
                  <a:cubicBezTo>
                    <a:pt x="19636" y="14400"/>
                    <a:pt x="17673" y="10800"/>
                    <a:pt x="21600" y="14400"/>
                  </a:cubicBezTo>
                  <a:cubicBezTo>
                    <a:pt x="21600" y="144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0" name="Shape">
              <a:extLst>
                <a:ext uri="{FF2B5EF4-FFF2-40B4-BE49-F238E27FC236}">
                  <a16:creationId xmlns:a16="http://schemas.microsoft.com/office/drawing/2014/main" id="{30F0C1DC-37BC-4BBC-83D4-8A86AD79F411}"/>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1" name="Shape">
              <a:extLst>
                <a:ext uri="{FF2B5EF4-FFF2-40B4-BE49-F238E27FC236}">
                  <a16:creationId xmlns:a16="http://schemas.microsoft.com/office/drawing/2014/main" id="{D16830F9-88A9-4E54-B9C6-BB445C5E84B0}"/>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2" name="Shape">
              <a:extLst>
                <a:ext uri="{FF2B5EF4-FFF2-40B4-BE49-F238E27FC236}">
                  <a16:creationId xmlns:a16="http://schemas.microsoft.com/office/drawing/2014/main" id="{241C045D-CC19-4552-B977-130393970E23}"/>
                </a:ext>
              </a:extLst>
            </p:cNvPr>
            <p:cNvSpPr/>
            <p:nvPr/>
          </p:nvSpPr>
          <p:spPr>
            <a:xfrm>
              <a:off x="3587215" y="3391315"/>
              <a:ext cx="2723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21600" y="5400"/>
                    <a:pt x="16200" y="0"/>
                  </a:cubicBezTo>
                  <a:cubicBezTo>
                    <a:pt x="16200" y="0"/>
                    <a:pt x="10800" y="0"/>
                    <a:pt x="10800" y="0"/>
                  </a:cubicBezTo>
                  <a:cubicBezTo>
                    <a:pt x="10800" y="0"/>
                    <a:pt x="5400" y="5400"/>
                    <a:pt x="0" y="10800"/>
                  </a:cubicBezTo>
                  <a:cubicBezTo>
                    <a:pt x="0" y="16200"/>
                    <a:pt x="5400" y="21600"/>
                    <a:pt x="10800" y="21600"/>
                  </a:cubicBezTo>
                  <a:cubicBezTo>
                    <a:pt x="10800" y="21600"/>
                    <a:pt x="16200" y="21600"/>
                    <a:pt x="16200" y="21600"/>
                  </a:cubicBezTo>
                  <a:cubicBezTo>
                    <a:pt x="21600" y="21600"/>
                    <a:pt x="16200" y="16200"/>
                    <a:pt x="21600" y="16200"/>
                  </a:cubicBezTo>
                  <a:cubicBezTo>
                    <a:pt x="21600" y="162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3" name="Shape">
              <a:extLst>
                <a:ext uri="{FF2B5EF4-FFF2-40B4-BE49-F238E27FC236}">
                  <a16:creationId xmlns:a16="http://schemas.microsoft.com/office/drawing/2014/main" id="{633509C1-31B8-450A-AF54-68B34008B0CF}"/>
                </a:ext>
              </a:extLst>
            </p:cNvPr>
            <p:cNvSpPr/>
            <p:nvPr/>
          </p:nvSpPr>
          <p:spPr>
            <a:xfrm>
              <a:off x="2022864" y="2816927"/>
              <a:ext cx="67501" cy="75946"/>
            </a:xfrm>
            <a:custGeom>
              <a:avLst/>
              <a:gdLst/>
              <a:ahLst/>
              <a:cxnLst>
                <a:cxn ang="0">
                  <a:pos x="wd2" y="hd2"/>
                </a:cxn>
                <a:cxn ang="5400000">
                  <a:pos x="wd2" y="hd2"/>
                </a:cxn>
                <a:cxn ang="10800000">
                  <a:pos x="wd2" y="hd2"/>
                </a:cxn>
                <a:cxn ang="16200000">
                  <a:pos x="wd2" y="hd2"/>
                </a:cxn>
              </a:cxnLst>
              <a:rect l="0" t="0" r="r" b="b"/>
              <a:pathLst>
                <a:path w="21600" h="20677" extrusionOk="0">
                  <a:moveTo>
                    <a:pt x="21600" y="3323"/>
                  </a:moveTo>
                  <a:cubicBezTo>
                    <a:pt x="21600" y="3323"/>
                    <a:pt x="21600" y="1662"/>
                    <a:pt x="21600" y="1662"/>
                  </a:cubicBezTo>
                  <a:cubicBezTo>
                    <a:pt x="21600" y="1662"/>
                    <a:pt x="19440" y="1662"/>
                    <a:pt x="19440" y="1662"/>
                  </a:cubicBezTo>
                  <a:cubicBezTo>
                    <a:pt x="17280" y="1662"/>
                    <a:pt x="10800" y="0"/>
                    <a:pt x="10800" y="1662"/>
                  </a:cubicBezTo>
                  <a:cubicBezTo>
                    <a:pt x="10800" y="1662"/>
                    <a:pt x="6480" y="0"/>
                    <a:pt x="6480" y="0"/>
                  </a:cubicBezTo>
                  <a:cubicBezTo>
                    <a:pt x="4320" y="0"/>
                    <a:pt x="4320" y="3323"/>
                    <a:pt x="4320" y="3323"/>
                  </a:cubicBezTo>
                  <a:cubicBezTo>
                    <a:pt x="4320" y="3323"/>
                    <a:pt x="4320" y="4985"/>
                    <a:pt x="4320" y="4985"/>
                  </a:cubicBezTo>
                  <a:cubicBezTo>
                    <a:pt x="2160" y="4985"/>
                    <a:pt x="2160" y="4985"/>
                    <a:pt x="0" y="4985"/>
                  </a:cubicBezTo>
                  <a:cubicBezTo>
                    <a:pt x="0" y="4985"/>
                    <a:pt x="0" y="8308"/>
                    <a:pt x="0" y="9969"/>
                  </a:cubicBezTo>
                  <a:cubicBezTo>
                    <a:pt x="0" y="9969"/>
                    <a:pt x="0" y="13292"/>
                    <a:pt x="2160" y="13292"/>
                  </a:cubicBezTo>
                  <a:cubicBezTo>
                    <a:pt x="2160" y="13292"/>
                    <a:pt x="2160" y="13292"/>
                    <a:pt x="2160" y="13292"/>
                  </a:cubicBezTo>
                  <a:cubicBezTo>
                    <a:pt x="4320" y="14954"/>
                    <a:pt x="4320" y="14954"/>
                    <a:pt x="4320" y="16615"/>
                  </a:cubicBezTo>
                  <a:cubicBezTo>
                    <a:pt x="4320" y="16615"/>
                    <a:pt x="4320" y="19938"/>
                    <a:pt x="6480" y="19938"/>
                  </a:cubicBezTo>
                  <a:cubicBezTo>
                    <a:pt x="6480" y="19938"/>
                    <a:pt x="10800" y="21600"/>
                    <a:pt x="10800" y="19938"/>
                  </a:cubicBezTo>
                  <a:cubicBezTo>
                    <a:pt x="10800" y="19938"/>
                    <a:pt x="8640" y="18277"/>
                    <a:pt x="10800" y="18277"/>
                  </a:cubicBezTo>
                  <a:cubicBezTo>
                    <a:pt x="10800" y="18277"/>
                    <a:pt x="12960" y="18277"/>
                    <a:pt x="12960" y="18277"/>
                  </a:cubicBezTo>
                  <a:cubicBezTo>
                    <a:pt x="12960" y="18277"/>
                    <a:pt x="12960" y="18277"/>
                    <a:pt x="12960" y="18277"/>
                  </a:cubicBezTo>
                  <a:cubicBezTo>
                    <a:pt x="15120" y="18277"/>
                    <a:pt x="15120" y="16615"/>
                    <a:pt x="15120" y="16615"/>
                  </a:cubicBezTo>
                  <a:cubicBezTo>
                    <a:pt x="17280" y="18277"/>
                    <a:pt x="17280" y="18277"/>
                    <a:pt x="19440" y="18277"/>
                  </a:cubicBezTo>
                  <a:cubicBezTo>
                    <a:pt x="19440" y="18277"/>
                    <a:pt x="19440" y="16615"/>
                    <a:pt x="21600" y="14954"/>
                  </a:cubicBezTo>
                  <a:cubicBezTo>
                    <a:pt x="21600" y="14954"/>
                    <a:pt x="21600" y="13292"/>
                    <a:pt x="21600" y="13292"/>
                  </a:cubicBezTo>
                  <a:cubicBezTo>
                    <a:pt x="21600" y="11631"/>
                    <a:pt x="19440" y="9969"/>
                    <a:pt x="19440" y="8308"/>
                  </a:cubicBezTo>
                  <a:cubicBezTo>
                    <a:pt x="19440" y="6646"/>
                    <a:pt x="19440" y="4985"/>
                    <a:pt x="2160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4" name="Shape">
              <a:extLst>
                <a:ext uri="{FF2B5EF4-FFF2-40B4-BE49-F238E27FC236}">
                  <a16:creationId xmlns:a16="http://schemas.microsoft.com/office/drawing/2014/main" id="{EA347B77-96F7-47FC-9B7F-7ED9CE85530A}"/>
                </a:ext>
              </a:extLst>
            </p:cNvPr>
            <p:cNvSpPr/>
            <p:nvPr/>
          </p:nvSpPr>
          <p:spPr>
            <a:xfrm>
              <a:off x="3438004" y="2525290"/>
              <a:ext cx="292325" cy="244038"/>
            </a:xfrm>
            <a:custGeom>
              <a:avLst/>
              <a:gdLst/>
              <a:ahLst/>
              <a:cxnLst>
                <a:cxn ang="0">
                  <a:pos x="wd2" y="hd2"/>
                </a:cxn>
                <a:cxn ang="5400000">
                  <a:pos x="wd2" y="hd2"/>
                </a:cxn>
                <a:cxn ang="10800000">
                  <a:pos x="wd2" y="hd2"/>
                </a:cxn>
                <a:cxn ang="16200000">
                  <a:pos x="wd2" y="hd2"/>
                </a:cxn>
              </a:cxnLst>
              <a:rect l="0" t="0" r="r" b="b"/>
              <a:pathLst>
                <a:path w="21243" h="21205" extrusionOk="0">
                  <a:moveTo>
                    <a:pt x="21109" y="6454"/>
                  </a:moveTo>
                  <a:cubicBezTo>
                    <a:pt x="20618" y="6454"/>
                    <a:pt x="20127" y="5927"/>
                    <a:pt x="19636" y="5400"/>
                  </a:cubicBezTo>
                  <a:cubicBezTo>
                    <a:pt x="19636" y="4873"/>
                    <a:pt x="19636" y="3820"/>
                    <a:pt x="19636" y="3293"/>
                  </a:cubicBezTo>
                  <a:cubicBezTo>
                    <a:pt x="19636" y="2766"/>
                    <a:pt x="19145" y="2239"/>
                    <a:pt x="19145" y="1712"/>
                  </a:cubicBezTo>
                  <a:cubicBezTo>
                    <a:pt x="19145" y="1712"/>
                    <a:pt x="19636" y="1712"/>
                    <a:pt x="19636" y="1712"/>
                  </a:cubicBezTo>
                  <a:cubicBezTo>
                    <a:pt x="19636" y="1712"/>
                    <a:pt x="19145" y="659"/>
                    <a:pt x="18655" y="659"/>
                  </a:cubicBezTo>
                  <a:cubicBezTo>
                    <a:pt x="18655" y="132"/>
                    <a:pt x="18164" y="659"/>
                    <a:pt x="18164" y="659"/>
                  </a:cubicBezTo>
                  <a:cubicBezTo>
                    <a:pt x="17673" y="659"/>
                    <a:pt x="17182" y="659"/>
                    <a:pt x="16691" y="659"/>
                  </a:cubicBezTo>
                  <a:cubicBezTo>
                    <a:pt x="15218" y="659"/>
                    <a:pt x="13745" y="659"/>
                    <a:pt x="12273" y="659"/>
                  </a:cubicBezTo>
                  <a:cubicBezTo>
                    <a:pt x="12273" y="-395"/>
                    <a:pt x="11782" y="132"/>
                    <a:pt x="11782" y="132"/>
                  </a:cubicBezTo>
                  <a:cubicBezTo>
                    <a:pt x="11782" y="659"/>
                    <a:pt x="11782" y="659"/>
                    <a:pt x="11291" y="659"/>
                  </a:cubicBezTo>
                  <a:cubicBezTo>
                    <a:pt x="10309" y="659"/>
                    <a:pt x="9818" y="659"/>
                    <a:pt x="8836" y="659"/>
                  </a:cubicBezTo>
                  <a:cubicBezTo>
                    <a:pt x="7364" y="659"/>
                    <a:pt x="5400" y="659"/>
                    <a:pt x="3927" y="659"/>
                  </a:cubicBezTo>
                  <a:cubicBezTo>
                    <a:pt x="3927" y="1185"/>
                    <a:pt x="3927" y="2239"/>
                    <a:pt x="3927" y="3293"/>
                  </a:cubicBezTo>
                  <a:cubicBezTo>
                    <a:pt x="3927" y="3293"/>
                    <a:pt x="3927" y="3293"/>
                    <a:pt x="3927" y="3820"/>
                  </a:cubicBezTo>
                  <a:cubicBezTo>
                    <a:pt x="3436" y="3820"/>
                    <a:pt x="2945" y="3820"/>
                    <a:pt x="2455" y="3820"/>
                  </a:cubicBezTo>
                  <a:cubicBezTo>
                    <a:pt x="2455" y="4873"/>
                    <a:pt x="2945" y="5927"/>
                    <a:pt x="2945" y="7507"/>
                  </a:cubicBezTo>
                  <a:cubicBezTo>
                    <a:pt x="2945" y="8034"/>
                    <a:pt x="2945" y="10142"/>
                    <a:pt x="2455" y="10142"/>
                  </a:cubicBezTo>
                  <a:cubicBezTo>
                    <a:pt x="2455" y="10668"/>
                    <a:pt x="1964" y="10142"/>
                    <a:pt x="1473" y="10142"/>
                  </a:cubicBezTo>
                  <a:cubicBezTo>
                    <a:pt x="1473" y="10668"/>
                    <a:pt x="1473" y="10668"/>
                    <a:pt x="1473" y="11195"/>
                  </a:cubicBezTo>
                  <a:cubicBezTo>
                    <a:pt x="1473" y="11195"/>
                    <a:pt x="1473" y="11195"/>
                    <a:pt x="982" y="11722"/>
                  </a:cubicBezTo>
                  <a:cubicBezTo>
                    <a:pt x="982" y="11722"/>
                    <a:pt x="982" y="11722"/>
                    <a:pt x="982" y="11722"/>
                  </a:cubicBezTo>
                  <a:cubicBezTo>
                    <a:pt x="982" y="11722"/>
                    <a:pt x="982" y="11722"/>
                    <a:pt x="982" y="12249"/>
                  </a:cubicBezTo>
                  <a:cubicBezTo>
                    <a:pt x="491" y="12249"/>
                    <a:pt x="982" y="12249"/>
                    <a:pt x="982" y="12776"/>
                  </a:cubicBezTo>
                  <a:cubicBezTo>
                    <a:pt x="982" y="12776"/>
                    <a:pt x="491" y="12776"/>
                    <a:pt x="491" y="13303"/>
                  </a:cubicBezTo>
                  <a:cubicBezTo>
                    <a:pt x="491" y="13303"/>
                    <a:pt x="491" y="13829"/>
                    <a:pt x="491" y="13829"/>
                  </a:cubicBezTo>
                  <a:cubicBezTo>
                    <a:pt x="491" y="14356"/>
                    <a:pt x="491" y="13829"/>
                    <a:pt x="491" y="14356"/>
                  </a:cubicBezTo>
                  <a:cubicBezTo>
                    <a:pt x="0" y="14356"/>
                    <a:pt x="0" y="14883"/>
                    <a:pt x="0" y="14883"/>
                  </a:cubicBezTo>
                  <a:cubicBezTo>
                    <a:pt x="491" y="14883"/>
                    <a:pt x="491" y="14883"/>
                    <a:pt x="491" y="14883"/>
                  </a:cubicBezTo>
                  <a:cubicBezTo>
                    <a:pt x="982" y="15410"/>
                    <a:pt x="982" y="15410"/>
                    <a:pt x="982" y="15410"/>
                  </a:cubicBezTo>
                  <a:cubicBezTo>
                    <a:pt x="982" y="15937"/>
                    <a:pt x="982" y="15937"/>
                    <a:pt x="982" y="15937"/>
                  </a:cubicBezTo>
                  <a:cubicBezTo>
                    <a:pt x="982" y="16464"/>
                    <a:pt x="982" y="16464"/>
                    <a:pt x="982" y="16990"/>
                  </a:cubicBezTo>
                  <a:cubicBezTo>
                    <a:pt x="982" y="16990"/>
                    <a:pt x="1473" y="16990"/>
                    <a:pt x="1473" y="16990"/>
                  </a:cubicBezTo>
                  <a:cubicBezTo>
                    <a:pt x="1473" y="17517"/>
                    <a:pt x="1473" y="17517"/>
                    <a:pt x="1473" y="18044"/>
                  </a:cubicBezTo>
                  <a:cubicBezTo>
                    <a:pt x="1473" y="18044"/>
                    <a:pt x="1964" y="18571"/>
                    <a:pt x="1964" y="18571"/>
                  </a:cubicBezTo>
                  <a:cubicBezTo>
                    <a:pt x="2455" y="19098"/>
                    <a:pt x="2455" y="19625"/>
                    <a:pt x="2455" y="20151"/>
                  </a:cubicBezTo>
                  <a:cubicBezTo>
                    <a:pt x="2455" y="20678"/>
                    <a:pt x="1964" y="20678"/>
                    <a:pt x="2455" y="21205"/>
                  </a:cubicBezTo>
                  <a:cubicBezTo>
                    <a:pt x="2945" y="21205"/>
                    <a:pt x="3436" y="21205"/>
                    <a:pt x="3436" y="21205"/>
                  </a:cubicBezTo>
                  <a:cubicBezTo>
                    <a:pt x="3927" y="20678"/>
                    <a:pt x="3927" y="19625"/>
                    <a:pt x="3927" y="19098"/>
                  </a:cubicBezTo>
                  <a:cubicBezTo>
                    <a:pt x="3927" y="19098"/>
                    <a:pt x="4418" y="19098"/>
                    <a:pt x="4418" y="18571"/>
                  </a:cubicBezTo>
                  <a:cubicBezTo>
                    <a:pt x="4418" y="18571"/>
                    <a:pt x="4909" y="18571"/>
                    <a:pt x="5400" y="18571"/>
                  </a:cubicBezTo>
                  <a:cubicBezTo>
                    <a:pt x="5400" y="18571"/>
                    <a:pt x="5891" y="19625"/>
                    <a:pt x="6382" y="20151"/>
                  </a:cubicBezTo>
                  <a:cubicBezTo>
                    <a:pt x="6382" y="20151"/>
                    <a:pt x="7364" y="19625"/>
                    <a:pt x="7855" y="19625"/>
                  </a:cubicBezTo>
                  <a:cubicBezTo>
                    <a:pt x="7855" y="20151"/>
                    <a:pt x="7855" y="20151"/>
                    <a:pt x="8345" y="20151"/>
                  </a:cubicBezTo>
                  <a:cubicBezTo>
                    <a:pt x="8345" y="20151"/>
                    <a:pt x="8836" y="20151"/>
                    <a:pt x="9327" y="20151"/>
                  </a:cubicBezTo>
                  <a:cubicBezTo>
                    <a:pt x="8836" y="19625"/>
                    <a:pt x="9327" y="19625"/>
                    <a:pt x="9818" y="19625"/>
                  </a:cubicBezTo>
                  <a:cubicBezTo>
                    <a:pt x="9818" y="19625"/>
                    <a:pt x="9818" y="19098"/>
                    <a:pt x="10309" y="19098"/>
                  </a:cubicBezTo>
                  <a:cubicBezTo>
                    <a:pt x="10800" y="18571"/>
                    <a:pt x="11291" y="20151"/>
                    <a:pt x="12273" y="19625"/>
                  </a:cubicBezTo>
                  <a:cubicBezTo>
                    <a:pt x="12764" y="19098"/>
                    <a:pt x="13255" y="18571"/>
                    <a:pt x="13255" y="18044"/>
                  </a:cubicBezTo>
                  <a:cubicBezTo>
                    <a:pt x="13745" y="17517"/>
                    <a:pt x="13745" y="16464"/>
                    <a:pt x="13255" y="15937"/>
                  </a:cubicBezTo>
                  <a:cubicBezTo>
                    <a:pt x="13745" y="15937"/>
                    <a:pt x="13745" y="15937"/>
                    <a:pt x="14236" y="15937"/>
                  </a:cubicBezTo>
                  <a:cubicBezTo>
                    <a:pt x="13745" y="15937"/>
                    <a:pt x="14236" y="15410"/>
                    <a:pt x="14727" y="15937"/>
                  </a:cubicBezTo>
                  <a:cubicBezTo>
                    <a:pt x="14727" y="15937"/>
                    <a:pt x="14727" y="16990"/>
                    <a:pt x="14727" y="16990"/>
                  </a:cubicBezTo>
                  <a:cubicBezTo>
                    <a:pt x="14727" y="16990"/>
                    <a:pt x="14727" y="18044"/>
                    <a:pt x="14727" y="18044"/>
                  </a:cubicBezTo>
                  <a:cubicBezTo>
                    <a:pt x="14727" y="18044"/>
                    <a:pt x="15218" y="18571"/>
                    <a:pt x="15709" y="19098"/>
                  </a:cubicBezTo>
                  <a:cubicBezTo>
                    <a:pt x="15709" y="19098"/>
                    <a:pt x="15709" y="20678"/>
                    <a:pt x="16200" y="19625"/>
                  </a:cubicBezTo>
                  <a:cubicBezTo>
                    <a:pt x="16200" y="19625"/>
                    <a:pt x="16200" y="19098"/>
                    <a:pt x="16200" y="18571"/>
                  </a:cubicBezTo>
                  <a:cubicBezTo>
                    <a:pt x="16200" y="18571"/>
                    <a:pt x="16200" y="18571"/>
                    <a:pt x="16200" y="18044"/>
                  </a:cubicBezTo>
                  <a:cubicBezTo>
                    <a:pt x="16200" y="18044"/>
                    <a:pt x="16200" y="18044"/>
                    <a:pt x="16200" y="18044"/>
                  </a:cubicBezTo>
                  <a:cubicBezTo>
                    <a:pt x="16691" y="18044"/>
                    <a:pt x="16691" y="18044"/>
                    <a:pt x="16691" y="18044"/>
                  </a:cubicBezTo>
                  <a:cubicBezTo>
                    <a:pt x="16691" y="18044"/>
                    <a:pt x="16691" y="18044"/>
                    <a:pt x="17182" y="18044"/>
                  </a:cubicBezTo>
                  <a:cubicBezTo>
                    <a:pt x="17182" y="18044"/>
                    <a:pt x="17182" y="17517"/>
                    <a:pt x="17182" y="17517"/>
                  </a:cubicBezTo>
                  <a:cubicBezTo>
                    <a:pt x="17182" y="16990"/>
                    <a:pt x="17182" y="16464"/>
                    <a:pt x="17182" y="16464"/>
                  </a:cubicBezTo>
                  <a:cubicBezTo>
                    <a:pt x="17182" y="15937"/>
                    <a:pt x="17673" y="15410"/>
                    <a:pt x="17673" y="14883"/>
                  </a:cubicBezTo>
                  <a:cubicBezTo>
                    <a:pt x="18164" y="14883"/>
                    <a:pt x="18164" y="14883"/>
                    <a:pt x="18655" y="14883"/>
                  </a:cubicBezTo>
                  <a:cubicBezTo>
                    <a:pt x="18655" y="14356"/>
                    <a:pt x="18655" y="13829"/>
                    <a:pt x="18655" y="13829"/>
                  </a:cubicBezTo>
                  <a:cubicBezTo>
                    <a:pt x="18655" y="13303"/>
                    <a:pt x="18655" y="12776"/>
                    <a:pt x="18655" y="12249"/>
                  </a:cubicBezTo>
                  <a:cubicBezTo>
                    <a:pt x="19145" y="11195"/>
                    <a:pt x="19145" y="9615"/>
                    <a:pt x="19145" y="8561"/>
                  </a:cubicBezTo>
                  <a:cubicBezTo>
                    <a:pt x="19145" y="8561"/>
                    <a:pt x="19145" y="8034"/>
                    <a:pt x="19145" y="8034"/>
                  </a:cubicBezTo>
                  <a:cubicBezTo>
                    <a:pt x="19636" y="8034"/>
                    <a:pt x="19636" y="8034"/>
                    <a:pt x="20127" y="8034"/>
                  </a:cubicBezTo>
                  <a:cubicBezTo>
                    <a:pt x="20127" y="8034"/>
                    <a:pt x="20127" y="8034"/>
                    <a:pt x="20127" y="7507"/>
                  </a:cubicBezTo>
                  <a:cubicBezTo>
                    <a:pt x="20618" y="7507"/>
                    <a:pt x="21600" y="7507"/>
                    <a:pt x="21109" y="645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5" name="Shape">
              <a:extLst>
                <a:ext uri="{FF2B5EF4-FFF2-40B4-BE49-F238E27FC236}">
                  <a16:creationId xmlns:a16="http://schemas.microsoft.com/office/drawing/2014/main" id="{23A9CFD3-5E02-4C9B-B33C-D4C608050FB6}"/>
                </a:ext>
              </a:extLst>
            </p:cNvPr>
            <p:cNvSpPr/>
            <p:nvPr/>
          </p:nvSpPr>
          <p:spPr>
            <a:xfrm>
              <a:off x="3654716" y="2349556"/>
              <a:ext cx="371845" cy="280141"/>
            </a:xfrm>
            <a:custGeom>
              <a:avLst/>
              <a:gdLst/>
              <a:ahLst/>
              <a:cxnLst>
                <a:cxn ang="0">
                  <a:pos x="wd2" y="hd2"/>
                </a:cxn>
                <a:cxn ang="5400000">
                  <a:pos x="wd2" y="hd2"/>
                </a:cxn>
                <a:cxn ang="10800000">
                  <a:pos x="wd2" y="hd2"/>
                </a:cxn>
                <a:cxn ang="16200000">
                  <a:pos x="wd2" y="hd2"/>
                </a:cxn>
              </a:cxnLst>
              <a:rect l="0" t="0" r="r" b="b"/>
              <a:pathLst>
                <a:path w="21600" h="21345" extrusionOk="0">
                  <a:moveTo>
                    <a:pt x="21600" y="13532"/>
                  </a:moveTo>
                  <a:cubicBezTo>
                    <a:pt x="21207" y="13532"/>
                    <a:pt x="21207" y="13073"/>
                    <a:pt x="20815" y="12613"/>
                  </a:cubicBezTo>
                  <a:cubicBezTo>
                    <a:pt x="20815" y="13073"/>
                    <a:pt x="20422" y="12613"/>
                    <a:pt x="20029" y="12613"/>
                  </a:cubicBezTo>
                  <a:cubicBezTo>
                    <a:pt x="19636" y="12613"/>
                    <a:pt x="18851" y="12613"/>
                    <a:pt x="18458" y="12613"/>
                  </a:cubicBezTo>
                  <a:cubicBezTo>
                    <a:pt x="18065" y="12154"/>
                    <a:pt x="17280" y="10775"/>
                    <a:pt x="16887" y="10775"/>
                  </a:cubicBezTo>
                  <a:cubicBezTo>
                    <a:pt x="17280" y="10315"/>
                    <a:pt x="16887" y="10315"/>
                    <a:pt x="16887" y="10315"/>
                  </a:cubicBezTo>
                  <a:cubicBezTo>
                    <a:pt x="16495" y="9856"/>
                    <a:pt x="16495" y="10315"/>
                    <a:pt x="16495" y="9856"/>
                  </a:cubicBezTo>
                  <a:cubicBezTo>
                    <a:pt x="16102" y="9396"/>
                    <a:pt x="15709" y="8936"/>
                    <a:pt x="15709" y="8017"/>
                  </a:cubicBezTo>
                  <a:cubicBezTo>
                    <a:pt x="15709" y="8017"/>
                    <a:pt x="15709" y="8017"/>
                    <a:pt x="15709" y="8017"/>
                  </a:cubicBezTo>
                  <a:cubicBezTo>
                    <a:pt x="15709" y="7558"/>
                    <a:pt x="15316" y="7558"/>
                    <a:pt x="15316" y="7558"/>
                  </a:cubicBezTo>
                  <a:cubicBezTo>
                    <a:pt x="15316" y="7558"/>
                    <a:pt x="15709" y="7558"/>
                    <a:pt x="15709" y="7558"/>
                  </a:cubicBezTo>
                  <a:cubicBezTo>
                    <a:pt x="15316" y="7098"/>
                    <a:pt x="14531" y="6639"/>
                    <a:pt x="14531" y="6179"/>
                  </a:cubicBezTo>
                  <a:cubicBezTo>
                    <a:pt x="14531" y="6179"/>
                    <a:pt x="14138" y="6179"/>
                    <a:pt x="14138" y="5719"/>
                  </a:cubicBezTo>
                  <a:cubicBezTo>
                    <a:pt x="14138" y="5719"/>
                    <a:pt x="14138" y="5260"/>
                    <a:pt x="13745" y="5260"/>
                  </a:cubicBezTo>
                  <a:cubicBezTo>
                    <a:pt x="13745" y="4800"/>
                    <a:pt x="13745" y="4800"/>
                    <a:pt x="13353" y="4800"/>
                  </a:cubicBezTo>
                  <a:cubicBezTo>
                    <a:pt x="12960" y="4800"/>
                    <a:pt x="12960" y="4800"/>
                    <a:pt x="12960" y="4341"/>
                  </a:cubicBezTo>
                  <a:cubicBezTo>
                    <a:pt x="12567" y="4341"/>
                    <a:pt x="12567" y="4341"/>
                    <a:pt x="12567" y="4341"/>
                  </a:cubicBezTo>
                  <a:cubicBezTo>
                    <a:pt x="12175" y="3881"/>
                    <a:pt x="11782" y="4341"/>
                    <a:pt x="11782" y="4341"/>
                  </a:cubicBezTo>
                  <a:cubicBezTo>
                    <a:pt x="10996" y="3881"/>
                    <a:pt x="10604" y="4341"/>
                    <a:pt x="9818" y="3881"/>
                  </a:cubicBezTo>
                  <a:cubicBezTo>
                    <a:pt x="9818" y="3881"/>
                    <a:pt x="9425" y="3422"/>
                    <a:pt x="9425" y="3422"/>
                  </a:cubicBezTo>
                  <a:cubicBezTo>
                    <a:pt x="8640" y="2962"/>
                    <a:pt x="8247" y="2502"/>
                    <a:pt x="7855" y="2043"/>
                  </a:cubicBezTo>
                  <a:cubicBezTo>
                    <a:pt x="7069" y="1583"/>
                    <a:pt x="6676" y="1124"/>
                    <a:pt x="5891" y="664"/>
                  </a:cubicBezTo>
                  <a:cubicBezTo>
                    <a:pt x="5891" y="664"/>
                    <a:pt x="5498" y="205"/>
                    <a:pt x="5105" y="205"/>
                  </a:cubicBezTo>
                  <a:cubicBezTo>
                    <a:pt x="5105" y="205"/>
                    <a:pt x="4713" y="-255"/>
                    <a:pt x="4320" y="205"/>
                  </a:cubicBezTo>
                  <a:cubicBezTo>
                    <a:pt x="3927" y="205"/>
                    <a:pt x="3927" y="205"/>
                    <a:pt x="3927" y="205"/>
                  </a:cubicBezTo>
                  <a:cubicBezTo>
                    <a:pt x="3142" y="664"/>
                    <a:pt x="2749" y="664"/>
                    <a:pt x="1964" y="664"/>
                  </a:cubicBezTo>
                  <a:cubicBezTo>
                    <a:pt x="2356" y="1124"/>
                    <a:pt x="2749" y="1583"/>
                    <a:pt x="3142" y="2043"/>
                  </a:cubicBezTo>
                  <a:cubicBezTo>
                    <a:pt x="2749" y="2502"/>
                    <a:pt x="2749" y="2502"/>
                    <a:pt x="2749" y="2962"/>
                  </a:cubicBezTo>
                  <a:cubicBezTo>
                    <a:pt x="2356" y="2962"/>
                    <a:pt x="1964" y="2962"/>
                    <a:pt x="1964" y="3422"/>
                  </a:cubicBezTo>
                  <a:cubicBezTo>
                    <a:pt x="1571" y="3422"/>
                    <a:pt x="1571" y="3881"/>
                    <a:pt x="1178" y="3881"/>
                  </a:cubicBezTo>
                  <a:cubicBezTo>
                    <a:pt x="1178" y="3881"/>
                    <a:pt x="393" y="3881"/>
                    <a:pt x="0" y="3881"/>
                  </a:cubicBezTo>
                  <a:cubicBezTo>
                    <a:pt x="0" y="4341"/>
                    <a:pt x="0" y="4800"/>
                    <a:pt x="0" y="5260"/>
                  </a:cubicBezTo>
                  <a:cubicBezTo>
                    <a:pt x="393" y="4800"/>
                    <a:pt x="1178" y="6639"/>
                    <a:pt x="1178" y="7098"/>
                  </a:cubicBezTo>
                  <a:cubicBezTo>
                    <a:pt x="1571" y="7558"/>
                    <a:pt x="1964" y="8017"/>
                    <a:pt x="2356" y="8936"/>
                  </a:cubicBezTo>
                  <a:cubicBezTo>
                    <a:pt x="2749" y="9396"/>
                    <a:pt x="2749" y="10315"/>
                    <a:pt x="3535" y="10775"/>
                  </a:cubicBezTo>
                  <a:cubicBezTo>
                    <a:pt x="3927" y="11234"/>
                    <a:pt x="4320" y="12154"/>
                    <a:pt x="4713" y="12613"/>
                  </a:cubicBezTo>
                  <a:cubicBezTo>
                    <a:pt x="4713" y="12613"/>
                    <a:pt x="4713" y="12613"/>
                    <a:pt x="4713" y="12613"/>
                  </a:cubicBezTo>
                  <a:cubicBezTo>
                    <a:pt x="4713" y="13073"/>
                    <a:pt x="4713" y="13073"/>
                    <a:pt x="4713" y="13532"/>
                  </a:cubicBezTo>
                  <a:cubicBezTo>
                    <a:pt x="4713" y="13992"/>
                    <a:pt x="4713" y="14451"/>
                    <a:pt x="4713" y="14911"/>
                  </a:cubicBezTo>
                  <a:cubicBezTo>
                    <a:pt x="5105" y="14911"/>
                    <a:pt x="5498" y="15830"/>
                    <a:pt x="5498" y="15830"/>
                  </a:cubicBezTo>
                  <a:cubicBezTo>
                    <a:pt x="5891" y="16290"/>
                    <a:pt x="5891" y="16290"/>
                    <a:pt x="5891" y="16290"/>
                  </a:cubicBezTo>
                  <a:cubicBezTo>
                    <a:pt x="6676" y="17209"/>
                    <a:pt x="7462" y="18588"/>
                    <a:pt x="7855" y="19507"/>
                  </a:cubicBezTo>
                  <a:cubicBezTo>
                    <a:pt x="8247" y="19966"/>
                    <a:pt x="8640" y="20885"/>
                    <a:pt x="9033" y="21345"/>
                  </a:cubicBezTo>
                  <a:cubicBezTo>
                    <a:pt x="9425" y="20885"/>
                    <a:pt x="9033" y="20885"/>
                    <a:pt x="9425" y="20426"/>
                  </a:cubicBezTo>
                  <a:cubicBezTo>
                    <a:pt x="9425" y="19966"/>
                    <a:pt x="9425" y="19966"/>
                    <a:pt x="9425" y="19966"/>
                  </a:cubicBezTo>
                  <a:cubicBezTo>
                    <a:pt x="9818" y="19966"/>
                    <a:pt x="9818" y="19966"/>
                    <a:pt x="9818" y="19966"/>
                  </a:cubicBezTo>
                  <a:cubicBezTo>
                    <a:pt x="10211" y="19966"/>
                    <a:pt x="10604" y="19966"/>
                    <a:pt x="10604" y="19966"/>
                  </a:cubicBezTo>
                  <a:cubicBezTo>
                    <a:pt x="10996" y="19966"/>
                    <a:pt x="10996" y="19966"/>
                    <a:pt x="11389" y="19966"/>
                  </a:cubicBezTo>
                  <a:cubicBezTo>
                    <a:pt x="11782" y="20426"/>
                    <a:pt x="12175" y="19966"/>
                    <a:pt x="12567" y="20426"/>
                  </a:cubicBezTo>
                  <a:cubicBezTo>
                    <a:pt x="12567" y="20426"/>
                    <a:pt x="12567" y="20426"/>
                    <a:pt x="12960" y="20426"/>
                  </a:cubicBezTo>
                  <a:cubicBezTo>
                    <a:pt x="12960" y="20426"/>
                    <a:pt x="12960" y="20426"/>
                    <a:pt x="13353" y="20885"/>
                  </a:cubicBezTo>
                  <a:cubicBezTo>
                    <a:pt x="13745" y="20885"/>
                    <a:pt x="13745" y="19507"/>
                    <a:pt x="14138" y="19047"/>
                  </a:cubicBezTo>
                  <a:cubicBezTo>
                    <a:pt x="14531" y="19047"/>
                    <a:pt x="14924" y="18588"/>
                    <a:pt x="15316" y="18588"/>
                  </a:cubicBezTo>
                  <a:cubicBezTo>
                    <a:pt x="16887" y="18128"/>
                    <a:pt x="18458" y="17668"/>
                    <a:pt x="20029" y="16749"/>
                  </a:cubicBezTo>
                  <a:cubicBezTo>
                    <a:pt x="20422" y="16749"/>
                    <a:pt x="20815" y="16749"/>
                    <a:pt x="20815" y="16749"/>
                  </a:cubicBezTo>
                  <a:cubicBezTo>
                    <a:pt x="21207" y="16290"/>
                    <a:pt x="20815" y="16290"/>
                    <a:pt x="21207" y="16290"/>
                  </a:cubicBezTo>
                  <a:cubicBezTo>
                    <a:pt x="21207" y="15830"/>
                    <a:pt x="21207" y="14911"/>
                    <a:pt x="21207" y="14451"/>
                  </a:cubicBezTo>
                  <a:cubicBezTo>
                    <a:pt x="21600" y="14451"/>
                    <a:pt x="21600" y="13992"/>
                    <a:pt x="21600" y="135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6" name="Shape">
              <a:extLst>
                <a:ext uri="{FF2B5EF4-FFF2-40B4-BE49-F238E27FC236}">
                  <a16:creationId xmlns:a16="http://schemas.microsoft.com/office/drawing/2014/main" id="{B7F67A1D-F72F-4DC5-9A39-B7B8E136F80E}"/>
                </a:ext>
              </a:extLst>
            </p:cNvPr>
            <p:cNvSpPr/>
            <p:nvPr/>
          </p:nvSpPr>
          <p:spPr>
            <a:xfrm>
              <a:off x="2185101" y="2079771"/>
              <a:ext cx="0" cy="8463"/>
            </a:xfrm>
            <a:custGeom>
              <a:avLst/>
              <a:gdLst/>
              <a:ahLst/>
              <a:cxnLst>
                <a:cxn ang="0">
                  <a:pos x="wd2" y="hd2"/>
                </a:cxn>
                <a:cxn ang="5400000">
                  <a:pos x="wd2" y="hd2"/>
                </a:cxn>
                <a:cxn ang="10800000">
                  <a:pos x="wd2" y="hd2"/>
                </a:cxn>
                <a:cxn ang="16200000">
                  <a:pos x="wd2" y="hd2"/>
                </a:cxn>
              </a:cxnLst>
              <a:rect l="0" t="0" r="r" b="b"/>
              <a:pathLst>
                <a:path h="16200" extrusionOk="0">
                  <a:moveTo>
                    <a:pt x="0" y="16200"/>
                  </a:moveTo>
                  <a:cubicBezTo>
                    <a:pt x="0" y="16200"/>
                    <a:pt x="0" y="16200"/>
                    <a:pt x="0" y="16200"/>
                  </a:cubicBezTo>
                  <a:cubicBezTo>
                    <a:pt x="0" y="16200"/>
                    <a:pt x="0" y="16200"/>
                    <a:pt x="0" y="16200"/>
                  </a:cubicBezTo>
                  <a:close/>
                  <a:moveTo>
                    <a:pt x="0" y="16200"/>
                  </a:moveTo>
                  <a:cubicBezTo>
                    <a:pt x="0" y="-5400"/>
                    <a:pt x="0" y="-5400"/>
                    <a:pt x="0" y="16200"/>
                  </a:cubicBezTo>
                  <a:cubicBezTo>
                    <a:pt x="0" y="16200"/>
                    <a:pt x="0" y="16200"/>
                    <a:pt x="0"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 name="Shape">
              <a:extLst>
                <a:ext uri="{FF2B5EF4-FFF2-40B4-BE49-F238E27FC236}">
                  <a16:creationId xmlns:a16="http://schemas.microsoft.com/office/drawing/2014/main" id="{92F1D9EC-D5FC-44B0-AB1F-09D2C0BC660C}"/>
                </a:ext>
              </a:extLst>
            </p:cNvPr>
            <p:cNvSpPr/>
            <p:nvPr/>
          </p:nvSpPr>
          <p:spPr>
            <a:xfrm>
              <a:off x="4467088" y="2751344"/>
              <a:ext cx="40264" cy="68419"/>
            </a:xfrm>
            <a:custGeom>
              <a:avLst/>
              <a:gdLst/>
              <a:ahLst/>
              <a:cxnLst>
                <a:cxn ang="0">
                  <a:pos x="wd2" y="hd2"/>
                </a:cxn>
                <a:cxn ang="5400000">
                  <a:pos x="wd2" y="hd2"/>
                </a:cxn>
                <a:cxn ang="10800000">
                  <a:pos x="wd2" y="hd2"/>
                </a:cxn>
                <a:cxn ang="16200000">
                  <a:pos x="wd2" y="hd2"/>
                </a:cxn>
              </a:cxnLst>
              <a:rect l="0" t="0" r="r" b="b"/>
              <a:pathLst>
                <a:path w="21600" h="20546" extrusionOk="0">
                  <a:moveTo>
                    <a:pt x="21600" y="12600"/>
                  </a:moveTo>
                  <a:cubicBezTo>
                    <a:pt x="18000" y="9000"/>
                    <a:pt x="14400" y="7200"/>
                    <a:pt x="10800" y="3600"/>
                  </a:cubicBezTo>
                  <a:cubicBezTo>
                    <a:pt x="10800" y="3600"/>
                    <a:pt x="7200" y="0"/>
                    <a:pt x="3600" y="0"/>
                  </a:cubicBezTo>
                  <a:cubicBezTo>
                    <a:pt x="0" y="0"/>
                    <a:pt x="7200" y="1800"/>
                    <a:pt x="7200" y="1800"/>
                  </a:cubicBezTo>
                  <a:cubicBezTo>
                    <a:pt x="3600" y="1800"/>
                    <a:pt x="3600" y="1800"/>
                    <a:pt x="3600" y="1800"/>
                  </a:cubicBezTo>
                  <a:cubicBezTo>
                    <a:pt x="3600" y="1800"/>
                    <a:pt x="3600" y="3600"/>
                    <a:pt x="0" y="5400"/>
                  </a:cubicBezTo>
                  <a:cubicBezTo>
                    <a:pt x="0" y="5400"/>
                    <a:pt x="0" y="7200"/>
                    <a:pt x="0" y="9000"/>
                  </a:cubicBezTo>
                  <a:cubicBezTo>
                    <a:pt x="0" y="9000"/>
                    <a:pt x="0" y="9000"/>
                    <a:pt x="0" y="7200"/>
                  </a:cubicBezTo>
                  <a:cubicBezTo>
                    <a:pt x="0" y="10800"/>
                    <a:pt x="3600" y="12600"/>
                    <a:pt x="3600" y="14400"/>
                  </a:cubicBezTo>
                  <a:cubicBezTo>
                    <a:pt x="3600" y="16200"/>
                    <a:pt x="3600" y="18000"/>
                    <a:pt x="7200" y="19800"/>
                  </a:cubicBezTo>
                  <a:cubicBezTo>
                    <a:pt x="7200" y="21600"/>
                    <a:pt x="14400" y="19800"/>
                    <a:pt x="18000" y="18000"/>
                  </a:cubicBezTo>
                  <a:cubicBezTo>
                    <a:pt x="21600" y="18000"/>
                    <a:pt x="21600" y="16200"/>
                    <a:pt x="21600" y="12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8" name="Shape">
              <a:extLst>
                <a:ext uri="{FF2B5EF4-FFF2-40B4-BE49-F238E27FC236}">
                  <a16:creationId xmlns:a16="http://schemas.microsoft.com/office/drawing/2014/main" id="{347C26F9-DDEF-4787-BE07-65545F77B8BF}"/>
                </a:ext>
              </a:extLst>
            </p:cNvPr>
            <p:cNvSpPr/>
            <p:nvPr/>
          </p:nvSpPr>
          <p:spPr>
            <a:xfrm>
              <a:off x="2922870" y="2140991"/>
              <a:ext cx="199914" cy="138573"/>
            </a:xfrm>
            <a:custGeom>
              <a:avLst/>
              <a:gdLst/>
              <a:ahLst/>
              <a:cxnLst>
                <a:cxn ang="0">
                  <a:pos x="wd2" y="hd2"/>
                </a:cxn>
                <a:cxn ang="5400000">
                  <a:pos x="wd2" y="hd2"/>
                </a:cxn>
                <a:cxn ang="10800000">
                  <a:pos x="wd2" y="hd2"/>
                </a:cxn>
                <a:cxn ang="16200000">
                  <a:pos x="wd2" y="hd2"/>
                </a:cxn>
              </a:cxnLst>
              <a:rect l="0" t="0" r="r" b="b"/>
              <a:pathLst>
                <a:path w="21200" h="21600" extrusionOk="0">
                  <a:moveTo>
                    <a:pt x="20880" y="10330"/>
                  </a:moveTo>
                  <a:cubicBezTo>
                    <a:pt x="20880" y="11270"/>
                    <a:pt x="20880" y="10330"/>
                    <a:pt x="20880" y="10330"/>
                  </a:cubicBezTo>
                  <a:cubicBezTo>
                    <a:pt x="20880" y="10330"/>
                    <a:pt x="19440" y="11270"/>
                    <a:pt x="19440" y="11270"/>
                  </a:cubicBezTo>
                  <a:cubicBezTo>
                    <a:pt x="19440" y="11270"/>
                    <a:pt x="20160" y="11270"/>
                    <a:pt x="20160" y="11270"/>
                  </a:cubicBezTo>
                  <a:cubicBezTo>
                    <a:pt x="20160" y="11270"/>
                    <a:pt x="20160" y="12209"/>
                    <a:pt x="20880" y="12209"/>
                  </a:cubicBezTo>
                  <a:cubicBezTo>
                    <a:pt x="20880" y="12209"/>
                    <a:pt x="21600" y="11270"/>
                    <a:pt x="20880" y="10330"/>
                  </a:cubicBezTo>
                  <a:close/>
                  <a:moveTo>
                    <a:pt x="20880" y="5635"/>
                  </a:moveTo>
                  <a:cubicBezTo>
                    <a:pt x="21600" y="4696"/>
                    <a:pt x="20880" y="4696"/>
                    <a:pt x="20880" y="3757"/>
                  </a:cubicBezTo>
                  <a:cubicBezTo>
                    <a:pt x="20880" y="3757"/>
                    <a:pt x="20880" y="3757"/>
                    <a:pt x="20880" y="3757"/>
                  </a:cubicBezTo>
                  <a:cubicBezTo>
                    <a:pt x="20160" y="3757"/>
                    <a:pt x="20160" y="3757"/>
                    <a:pt x="20160" y="3757"/>
                  </a:cubicBezTo>
                  <a:cubicBezTo>
                    <a:pt x="20160" y="3757"/>
                    <a:pt x="19440" y="3757"/>
                    <a:pt x="19440" y="3757"/>
                  </a:cubicBezTo>
                  <a:cubicBezTo>
                    <a:pt x="19440" y="3757"/>
                    <a:pt x="19440" y="3757"/>
                    <a:pt x="18720" y="3757"/>
                  </a:cubicBezTo>
                  <a:cubicBezTo>
                    <a:pt x="18720" y="3757"/>
                    <a:pt x="18720" y="3757"/>
                    <a:pt x="18720" y="3757"/>
                  </a:cubicBezTo>
                  <a:cubicBezTo>
                    <a:pt x="18000" y="3757"/>
                    <a:pt x="18000" y="3757"/>
                    <a:pt x="18000" y="3757"/>
                  </a:cubicBezTo>
                  <a:cubicBezTo>
                    <a:pt x="18000" y="3757"/>
                    <a:pt x="18000" y="2817"/>
                    <a:pt x="18000" y="2817"/>
                  </a:cubicBezTo>
                  <a:cubicBezTo>
                    <a:pt x="18000" y="2817"/>
                    <a:pt x="17280" y="2817"/>
                    <a:pt x="16560" y="2817"/>
                  </a:cubicBezTo>
                  <a:cubicBezTo>
                    <a:pt x="16560" y="2817"/>
                    <a:pt x="16560" y="2817"/>
                    <a:pt x="16560" y="2817"/>
                  </a:cubicBezTo>
                  <a:cubicBezTo>
                    <a:pt x="16560" y="2817"/>
                    <a:pt x="16560" y="2817"/>
                    <a:pt x="16560" y="2817"/>
                  </a:cubicBezTo>
                  <a:cubicBezTo>
                    <a:pt x="15840" y="2817"/>
                    <a:pt x="15840" y="2817"/>
                    <a:pt x="15840" y="2817"/>
                  </a:cubicBezTo>
                  <a:cubicBezTo>
                    <a:pt x="15120" y="2817"/>
                    <a:pt x="13680" y="2817"/>
                    <a:pt x="13680" y="1878"/>
                  </a:cubicBezTo>
                  <a:cubicBezTo>
                    <a:pt x="12960" y="1878"/>
                    <a:pt x="12960" y="1878"/>
                    <a:pt x="12960" y="1878"/>
                  </a:cubicBezTo>
                  <a:cubicBezTo>
                    <a:pt x="12960" y="1878"/>
                    <a:pt x="12960" y="1878"/>
                    <a:pt x="12960" y="1878"/>
                  </a:cubicBezTo>
                  <a:cubicBezTo>
                    <a:pt x="12960" y="939"/>
                    <a:pt x="12960" y="939"/>
                    <a:pt x="12960" y="939"/>
                  </a:cubicBezTo>
                  <a:cubicBezTo>
                    <a:pt x="12240" y="939"/>
                    <a:pt x="11520" y="939"/>
                    <a:pt x="10800" y="939"/>
                  </a:cubicBezTo>
                  <a:cubicBezTo>
                    <a:pt x="10800" y="939"/>
                    <a:pt x="10080" y="939"/>
                    <a:pt x="10080" y="939"/>
                  </a:cubicBezTo>
                  <a:cubicBezTo>
                    <a:pt x="10080" y="939"/>
                    <a:pt x="10080" y="939"/>
                    <a:pt x="9360" y="939"/>
                  </a:cubicBezTo>
                  <a:cubicBezTo>
                    <a:pt x="8640" y="939"/>
                    <a:pt x="7920" y="939"/>
                    <a:pt x="6480" y="939"/>
                  </a:cubicBezTo>
                  <a:cubicBezTo>
                    <a:pt x="5760" y="939"/>
                    <a:pt x="4320" y="939"/>
                    <a:pt x="3600" y="939"/>
                  </a:cubicBezTo>
                  <a:cubicBezTo>
                    <a:pt x="2880" y="0"/>
                    <a:pt x="2880" y="0"/>
                    <a:pt x="2160" y="0"/>
                  </a:cubicBezTo>
                  <a:cubicBezTo>
                    <a:pt x="1440" y="0"/>
                    <a:pt x="1440" y="939"/>
                    <a:pt x="720" y="939"/>
                  </a:cubicBezTo>
                  <a:cubicBezTo>
                    <a:pt x="720" y="939"/>
                    <a:pt x="0" y="939"/>
                    <a:pt x="0" y="1878"/>
                  </a:cubicBezTo>
                  <a:cubicBezTo>
                    <a:pt x="0" y="1878"/>
                    <a:pt x="0" y="2817"/>
                    <a:pt x="0" y="2817"/>
                  </a:cubicBezTo>
                  <a:cubicBezTo>
                    <a:pt x="0" y="2817"/>
                    <a:pt x="0" y="2817"/>
                    <a:pt x="0" y="2817"/>
                  </a:cubicBezTo>
                  <a:cubicBezTo>
                    <a:pt x="0" y="2817"/>
                    <a:pt x="0" y="2817"/>
                    <a:pt x="720" y="2817"/>
                  </a:cubicBezTo>
                  <a:cubicBezTo>
                    <a:pt x="720" y="3757"/>
                    <a:pt x="720" y="3757"/>
                    <a:pt x="0" y="3757"/>
                  </a:cubicBezTo>
                  <a:cubicBezTo>
                    <a:pt x="720" y="3757"/>
                    <a:pt x="720" y="3757"/>
                    <a:pt x="720" y="3757"/>
                  </a:cubicBezTo>
                  <a:cubicBezTo>
                    <a:pt x="720" y="3757"/>
                    <a:pt x="0" y="4696"/>
                    <a:pt x="0" y="4696"/>
                  </a:cubicBezTo>
                  <a:cubicBezTo>
                    <a:pt x="720" y="5635"/>
                    <a:pt x="720" y="4696"/>
                    <a:pt x="1440" y="4696"/>
                  </a:cubicBezTo>
                  <a:cubicBezTo>
                    <a:pt x="1440" y="4696"/>
                    <a:pt x="1440" y="4696"/>
                    <a:pt x="1440" y="4696"/>
                  </a:cubicBezTo>
                  <a:cubicBezTo>
                    <a:pt x="1440" y="5635"/>
                    <a:pt x="1440" y="4696"/>
                    <a:pt x="1440" y="5635"/>
                  </a:cubicBezTo>
                  <a:cubicBezTo>
                    <a:pt x="1440" y="5635"/>
                    <a:pt x="2880" y="5635"/>
                    <a:pt x="2880" y="5635"/>
                  </a:cubicBezTo>
                  <a:cubicBezTo>
                    <a:pt x="2880" y="5635"/>
                    <a:pt x="2880" y="4696"/>
                    <a:pt x="2880" y="4696"/>
                  </a:cubicBezTo>
                  <a:cubicBezTo>
                    <a:pt x="3600" y="4696"/>
                    <a:pt x="3600" y="4696"/>
                    <a:pt x="3600" y="4696"/>
                  </a:cubicBezTo>
                  <a:cubicBezTo>
                    <a:pt x="4320" y="5635"/>
                    <a:pt x="3600" y="4696"/>
                    <a:pt x="4320" y="5635"/>
                  </a:cubicBezTo>
                  <a:cubicBezTo>
                    <a:pt x="4320" y="5635"/>
                    <a:pt x="4320" y="5635"/>
                    <a:pt x="4320" y="5635"/>
                  </a:cubicBezTo>
                  <a:cubicBezTo>
                    <a:pt x="4320" y="5635"/>
                    <a:pt x="4320" y="5635"/>
                    <a:pt x="4320" y="5635"/>
                  </a:cubicBezTo>
                  <a:cubicBezTo>
                    <a:pt x="5040" y="6574"/>
                    <a:pt x="4320" y="6574"/>
                    <a:pt x="4320" y="6574"/>
                  </a:cubicBezTo>
                  <a:cubicBezTo>
                    <a:pt x="3600" y="7513"/>
                    <a:pt x="3600" y="7513"/>
                    <a:pt x="3600" y="8452"/>
                  </a:cubicBezTo>
                  <a:cubicBezTo>
                    <a:pt x="3600" y="8452"/>
                    <a:pt x="3600" y="9391"/>
                    <a:pt x="3600" y="9391"/>
                  </a:cubicBezTo>
                  <a:cubicBezTo>
                    <a:pt x="3600" y="9391"/>
                    <a:pt x="2880" y="9391"/>
                    <a:pt x="2880" y="9391"/>
                  </a:cubicBezTo>
                  <a:cubicBezTo>
                    <a:pt x="2880" y="9391"/>
                    <a:pt x="2880" y="10330"/>
                    <a:pt x="2880" y="10330"/>
                  </a:cubicBezTo>
                  <a:cubicBezTo>
                    <a:pt x="2880" y="11270"/>
                    <a:pt x="2880" y="11270"/>
                    <a:pt x="2160" y="11270"/>
                  </a:cubicBezTo>
                  <a:cubicBezTo>
                    <a:pt x="2160" y="11270"/>
                    <a:pt x="2880" y="12209"/>
                    <a:pt x="2880" y="13148"/>
                  </a:cubicBezTo>
                  <a:cubicBezTo>
                    <a:pt x="2880" y="14087"/>
                    <a:pt x="2160" y="14087"/>
                    <a:pt x="2160" y="14087"/>
                  </a:cubicBezTo>
                  <a:cubicBezTo>
                    <a:pt x="2160" y="15026"/>
                    <a:pt x="2880" y="15026"/>
                    <a:pt x="2880" y="15026"/>
                  </a:cubicBezTo>
                  <a:cubicBezTo>
                    <a:pt x="2880" y="15965"/>
                    <a:pt x="2160" y="15965"/>
                    <a:pt x="2160" y="16904"/>
                  </a:cubicBezTo>
                  <a:cubicBezTo>
                    <a:pt x="1440" y="17843"/>
                    <a:pt x="2160" y="18783"/>
                    <a:pt x="2880" y="17843"/>
                  </a:cubicBezTo>
                  <a:cubicBezTo>
                    <a:pt x="2880" y="17843"/>
                    <a:pt x="3600" y="18783"/>
                    <a:pt x="3600" y="18783"/>
                  </a:cubicBezTo>
                  <a:cubicBezTo>
                    <a:pt x="3600" y="18783"/>
                    <a:pt x="3600" y="18783"/>
                    <a:pt x="4320" y="18783"/>
                  </a:cubicBezTo>
                  <a:cubicBezTo>
                    <a:pt x="2880" y="19722"/>
                    <a:pt x="4320" y="21600"/>
                    <a:pt x="5040" y="21600"/>
                  </a:cubicBezTo>
                  <a:cubicBezTo>
                    <a:pt x="5760" y="21600"/>
                    <a:pt x="5760" y="20661"/>
                    <a:pt x="5760" y="19722"/>
                  </a:cubicBezTo>
                  <a:cubicBezTo>
                    <a:pt x="6480" y="19722"/>
                    <a:pt x="6480" y="19722"/>
                    <a:pt x="6480" y="19722"/>
                  </a:cubicBezTo>
                  <a:cubicBezTo>
                    <a:pt x="7200" y="19722"/>
                    <a:pt x="7200" y="19722"/>
                    <a:pt x="7200" y="19722"/>
                  </a:cubicBezTo>
                  <a:cubicBezTo>
                    <a:pt x="8640" y="18783"/>
                    <a:pt x="10080" y="19722"/>
                    <a:pt x="10800" y="18783"/>
                  </a:cubicBezTo>
                  <a:cubicBezTo>
                    <a:pt x="11520" y="18783"/>
                    <a:pt x="11520" y="17843"/>
                    <a:pt x="12240" y="17843"/>
                  </a:cubicBezTo>
                  <a:cubicBezTo>
                    <a:pt x="12240" y="17843"/>
                    <a:pt x="12240" y="16904"/>
                    <a:pt x="12960" y="16904"/>
                  </a:cubicBezTo>
                  <a:cubicBezTo>
                    <a:pt x="12960" y="16904"/>
                    <a:pt x="13680" y="16904"/>
                    <a:pt x="13680" y="16904"/>
                  </a:cubicBezTo>
                  <a:cubicBezTo>
                    <a:pt x="12960" y="15965"/>
                    <a:pt x="14400" y="15026"/>
                    <a:pt x="14400" y="14087"/>
                  </a:cubicBezTo>
                  <a:cubicBezTo>
                    <a:pt x="15120" y="14087"/>
                    <a:pt x="15840" y="14087"/>
                    <a:pt x="15840" y="13148"/>
                  </a:cubicBezTo>
                  <a:cubicBezTo>
                    <a:pt x="15840" y="13148"/>
                    <a:pt x="15120" y="13148"/>
                    <a:pt x="15120" y="12209"/>
                  </a:cubicBezTo>
                  <a:cubicBezTo>
                    <a:pt x="14400" y="11270"/>
                    <a:pt x="15120" y="10330"/>
                    <a:pt x="15840" y="9391"/>
                  </a:cubicBezTo>
                  <a:cubicBezTo>
                    <a:pt x="16560" y="8452"/>
                    <a:pt x="17280" y="8452"/>
                    <a:pt x="16560" y="8452"/>
                  </a:cubicBezTo>
                  <a:cubicBezTo>
                    <a:pt x="18000" y="7513"/>
                    <a:pt x="19440" y="6574"/>
                    <a:pt x="20880" y="56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9" name="Shape">
              <a:extLst>
                <a:ext uri="{FF2B5EF4-FFF2-40B4-BE49-F238E27FC236}">
                  <a16:creationId xmlns:a16="http://schemas.microsoft.com/office/drawing/2014/main" id="{CB57D294-911F-4359-9E2C-0BFED9312BDB}"/>
                </a:ext>
              </a:extLst>
            </p:cNvPr>
            <p:cNvSpPr/>
            <p:nvPr/>
          </p:nvSpPr>
          <p:spPr>
            <a:xfrm>
              <a:off x="3478267" y="2706036"/>
              <a:ext cx="203686"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6356"/>
                  </a:moveTo>
                  <a:cubicBezTo>
                    <a:pt x="20160" y="14756"/>
                    <a:pt x="19440" y="12356"/>
                    <a:pt x="18720" y="11556"/>
                  </a:cubicBezTo>
                  <a:cubicBezTo>
                    <a:pt x="18000" y="10756"/>
                    <a:pt x="17280" y="10756"/>
                    <a:pt x="17280" y="9956"/>
                  </a:cubicBezTo>
                  <a:cubicBezTo>
                    <a:pt x="17280" y="8356"/>
                    <a:pt x="18000" y="9956"/>
                    <a:pt x="18720" y="9156"/>
                  </a:cubicBezTo>
                  <a:cubicBezTo>
                    <a:pt x="19440" y="9156"/>
                    <a:pt x="18720" y="8356"/>
                    <a:pt x="18720" y="8356"/>
                  </a:cubicBezTo>
                  <a:cubicBezTo>
                    <a:pt x="18720" y="7556"/>
                    <a:pt x="18720" y="7556"/>
                    <a:pt x="18720" y="6756"/>
                  </a:cubicBezTo>
                  <a:cubicBezTo>
                    <a:pt x="18720" y="6756"/>
                    <a:pt x="18720" y="6756"/>
                    <a:pt x="18720" y="6756"/>
                  </a:cubicBezTo>
                  <a:cubicBezTo>
                    <a:pt x="18720" y="6756"/>
                    <a:pt x="18720" y="6756"/>
                    <a:pt x="18720" y="6756"/>
                  </a:cubicBezTo>
                  <a:cubicBezTo>
                    <a:pt x="18720" y="6756"/>
                    <a:pt x="18720" y="5956"/>
                    <a:pt x="18720" y="5956"/>
                  </a:cubicBezTo>
                  <a:cubicBezTo>
                    <a:pt x="18720" y="5156"/>
                    <a:pt x="18720" y="5156"/>
                    <a:pt x="18720" y="4356"/>
                  </a:cubicBezTo>
                  <a:cubicBezTo>
                    <a:pt x="18000" y="4356"/>
                    <a:pt x="18000" y="4356"/>
                    <a:pt x="17280" y="3556"/>
                  </a:cubicBezTo>
                  <a:cubicBezTo>
                    <a:pt x="17280" y="3556"/>
                    <a:pt x="17280" y="3556"/>
                    <a:pt x="17280" y="3556"/>
                  </a:cubicBezTo>
                  <a:cubicBezTo>
                    <a:pt x="17280" y="3556"/>
                    <a:pt x="17280" y="2756"/>
                    <a:pt x="17280" y="2756"/>
                  </a:cubicBezTo>
                  <a:cubicBezTo>
                    <a:pt x="17280" y="1956"/>
                    <a:pt x="17280" y="1156"/>
                    <a:pt x="17280" y="356"/>
                  </a:cubicBezTo>
                  <a:cubicBezTo>
                    <a:pt x="16560" y="356"/>
                    <a:pt x="15840" y="-444"/>
                    <a:pt x="16560" y="356"/>
                  </a:cubicBezTo>
                  <a:cubicBezTo>
                    <a:pt x="15840" y="356"/>
                    <a:pt x="15840" y="356"/>
                    <a:pt x="15120" y="356"/>
                  </a:cubicBezTo>
                  <a:cubicBezTo>
                    <a:pt x="15840" y="1156"/>
                    <a:pt x="15840" y="1956"/>
                    <a:pt x="15840" y="2756"/>
                  </a:cubicBezTo>
                  <a:cubicBezTo>
                    <a:pt x="15120" y="3556"/>
                    <a:pt x="14400" y="5156"/>
                    <a:pt x="13680" y="5956"/>
                  </a:cubicBezTo>
                  <a:cubicBezTo>
                    <a:pt x="12240" y="6756"/>
                    <a:pt x="11520" y="4356"/>
                    <a:pt x="10800" y="5156"/>
                  </a:cubicBezTo>
                  <a:cubicBezTo>
                    <a:pt x="10080" y="5156"/>
                    <a:pt x="10800" y="5956"/>
                    <a:pt x="10080" y="5956"/>
                  </a:cubicBezTo>
                  <a:cubicBezTo>
                    <a:pt x="9360" y="5956"/>
                    <a:pt x="8640" y="5956"/>
                    <a:pt x="9360" y="6756"/>
                  </a:cubicBezTo>
                  <a:cubicBezTo>
                    <a:pt x="8640" y="6756"/>
                    <a:pt x="7920" y="6756"/>
                    <a:pt x="7200" y="6756"/>
                  </a:cubicBezTo>
                  <a:cubicBezTo>
                    <a:pt x="7200" y="6756"/>
                    <a:pt x="7200" y="6756"/>
                    <a:pt x="7200" y="5956"/>
                  </a:cubicBezTo>
                  <a:cubicBezTo>
                    <a:pt x="7200" y="5956"/>
                    <a:pt x="6480" y="5956"/>
                    <a:pt x="5760" y="5956"/>
                  </a:cubicBezTo>
                  <a:cubicBezTo>
                    <a:pt x="5760" y="5956"/>
                    <a:pt x="5040" y="6756"/>
                    <a:pt x="5040" y="6756"/>
                  </a:cubicBezTo>
                  <a:cubicBezTo>
                    <a:pt x="4320" y="5956"/>
                    <a:pt x="3600" y="5156"/>
                    <a:pt x="3600" y="5156"/>
                  </a:cubicBezTo>
                  <a:cubicBezTo>
                    <a:pt x="3600" y="4356"/>
                    <a:pt x="3600" y="4356"/>
                    <a:pt x="3600" y="4356"/>
                  </a:cubicBezTo>
                  <a:cubicBezTo>
                    <a:pt x="2880" y="4356"/>
                    <a:pt x="2880" y="4356"/>
                    <a:pt x="2160" y="4356"/>
                  </a:cubicBezTo>
                  <a:cubicBezTo>
                    <a:pt x="2160" y="5156"/>
                    <a:pt x="2160" y="4356"/>
                    <a:pt x="1440" y="5156"/>
                  </a:cubicBezTo>
                  <a:cubicBezTo>
                    <a:pt x="1440" y="5956"/>
                    <a:pt x="1440" y="6756"/>
                    <a:pt x="1440" y="6756"/>
                  </a:cubicBezTo>
                  <a:cubicBezTo>
                    <a:pt x="1440" y="7556"/>
                    <a:pt x="1440" y="7556"/>
                    <a:pt x="720" y="8356"/>
                  </a:cubicBezTo>
                  <a:cubicBezTo>
                    <a:pt x="720" y="8356"/>
                    <a:pt x="720" y="8356"/>
                    <a:pt x="0" y="8356"/>
                  </a:cubicBezTo>
                  <a:cubicBezTo>
                    <a:pt x="720" y="9156"/>
                    <a:pt x="0" y="9156"/>
                    <a:pt x="720" y="9956"/>
                  </a:cubicBezTo>
                  <a:cubicBezTo>
                    <a:pt x="1440" y="9956"/>
                    <a:pt x="2160" y="9956"/>
                    <a:pt x="2160" y="10756"/>
                  </a:cubicBezTo>
                  <a:cubicBezTo>
                    <a:pt x="2160" y="10756"/>
                    <a:pt x="2160" y="11556"/>
                    <a:pt x="2160" y="11556"/>
                  </a:cubicBezTo>
                  <a:cubicBezTo>
                    <a:pt x="2880" y="11556"/>
                    <a:pt x="3600" y="12356"/>
                    <a:pt x="3600" y="12356"/>
                  </a:cubicBezTo>
                  <a:cubicBezTo>
                    <a:pt x="3600" y="13156"/>
                    <a:pt x="4320" y="13156"/>
                    <a:pt x="4320" y="13156"/>
                  </a:cubicBezTo>
                  <a:cubicBezTo>
                    <a:pt x="4320" y="13156"/>
                    <a:pt x="4320" y="13956"/>
                    <a:pt x="4320" y="13956"/>
                  </a:cubicBezTo>
                  <a:cubicBezTo>
                    <a:pt x="5040" y="14756"/>
                    <a:pt x="5760" y="14756"/>
                    <a:pt x="5760" y="15556"/>
                  </a:cubicBezTo>
                  <a:cubicBezTo>
                    <a:pt x="6480" y="15556"/>
                    <a:pt x="5760" y="16356"/>
                    <a:pt x="6480" y="16356"/>
                  </a:cubicBezTo>
                  <a:cubicBezTo>
                    <a:pt x="6480" y="17156"/>
                    <a:pt x="6480" y="17156"/>
                    <a:pt x="7200" y="17156"/>
                  </a:cubicBezTo>
                  <a:cubicBezTo>
                    <a:pt x="7200" y="17956"/>
                    <a:pt x="7920" y="18756"/>
                    <a:pt x="8640" y="18756"/>
                  </a:cubicBezTo>
                  <a:cubicBezTo>
                    <a:pt x="8640" y="18756"/>
                    <a:pt x="8640" y="18756"/>
                    <a:pt x="9360" y="18756"/>
                  </a:cubicBezTo>
                  <a:cubicBezTo>
                    <a:pt x="9360" y="18756"/>
                    <a:pt x="9360" y="18756"/>
                    <a:pt x="9360" y="18756"/>
                  </a:cubicBezTo>
                  <a:cubicBezTo>
                    <a:pt x="9360" y="18756"/>
                    <a:pt x="9360" y="18756"/>
                    <a:pt x="10080" y="18756"/>
                  </a:cubicBezTo>
                  <a:cubicBezTo>
                    <a:pt x="10080" y="18756"/>
                    <a:pt x="10080" y="18756"/>
                    <a:pt x="10080" y="17956"/>
                  </a:cubicBezTo>
                  <a:cubicBezTo>
                    <a:pt x="10800" y="17956"/>
                    <a:pt x="10800" y="17956"/>
                    <a:pt x="10800" y="17956"/>
                  </a:cubicBezTo>
                  <a:cubicBezTo>
                    <a:pt x="11520" y="18756"/>
                    <a:pt x="11520" y="19556"/>
                    <a:pt x="11520" y="19556"/>
                  </a:cubicBezTo>
                  <a:cubicBezTo>
                    <a:pt x="11520" y="19556"/>
                    <a:pt x="12240" y="19556"/>
                    <a:pt x="12240" y="19556"/>
                  </a:cubicBezTo>
                  <a:cubicBezTo>
                    <a:pt x="12240" y="20356"/>
                    <a:pt x="12240" y="20356"/>
                    <a:pt x="12240" y="20356"/>
                  </a:cubicBezTo>
                  <a:cubicBezTo>
                    <a:pt x="12960" y="20356"/>
                    <a:pt x="12960" y="20356"/>
                    <a:pt x="12960" y="21156"/>
                  </a:cubicBezTo>
                  <a:cubicBezTo>
                    <a:pt x="12960" y="20356"/>
                    <a:pt x="13680" y="20356"/>
                    <a:pt x="13680" y="20356"/>
                  </a:cubicBezTo>
                  <a:cubicBezTo>
                    <a:pt x="14400" y="20356"/>
                    <a:pt x="15120" y="20356"/>
                    <a:pt x="15120" y="20356"/>
                  </a:cubicBezTo>
                  <a:cubicBezTo>
                    <a:pt x="15120" y="20356"/>
                    <a:pt x="15120" y="21156"/>
                    <a:pt x="15120" y="21156"/>
                  </a:cubicBezTo>
                  <a:cubicBezTo>
                    <a:pt x="15840" y="21156"/>
                    <a:pt x="15840" y="20356"/>
                    <a:pt x="15840" y="20356"/>
                  </a:cubicBezTo>
                  <a:cubicBezTo>
                    <a:pt x="15840" y="20356"/>
                    <a:pt x="16560" y="19556"/>
                    <a:pt x="17280" y="19556"/>
                  </a:cubicBezTo>
                  <a:cubicBezTo>
                    <a:pt x="17280" y="19556"/>
                    <a:pt x="17280" y="20356"/>
                    <a:pt x="18000" y="20356"/>
                  </a:cubicBezTo>
                  <a:cubicBezTo>
                    <a:pt x="18720" y="20356"/>
                    <a:pt x="18720" y="19556"/>
                    <a:pt x="18720" y="18756"/>
                  </a:cubicBezTo>
                  <a:cubicBezTo>
                    <a:pt x="19440" y="17956"/>
                    <a:pt x="20880" y="17156"/>
                    <a:pt x="21600" y="163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0" name="Shape">
              <a:extLst>
                <a:ext uri="{FF2B5EF4-FFF2-40B4-BE49-F238E27FC236}">
                  <a16:creationId xmlns:a16="http://schemas.microsoft.com/office/drawing/2014/main" id="{7349E28A-7863-4798-A9E3-5B5941D2A1BA}"/>
                </a:ext>
              </a:extLst>
            </p:cNvPr>
            <p:cNvSpPr/>
            <p:nvPr/>
          </p:nvSpPr>
          <p:spPr>
            <a:xfrm>
              <a:off x="5164593" y="2230904"/>
              <a:ext cx="67501" cy="79336"/>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0800" y="21600"/>
                    <a:pt x="10800" y="21600"/>
                    <a:pt x="8640" y="21600"/>
                  </a:cubicBezTo>
                  <a:cubicBezTo>
                    <a:pt x="8640" y="21600"/>
                    <a:pt x="8640" y="21600"/>
                    <a:pt x="8640" y="21600"/>
                  </a:cubicBezTo>
                  <a:close/>
                  <a:moveTo>
                    <a:pt x="21600" y="13292"/>
                  </a:moveTo>
                  <a:cubicBezTo>
                    <a:pt x="21600" y="13292"/>
                    <a:pt x="21600" y="13292"/>
                    <a:pt x="21600" y="13292"/>
                  </a:cubicBezTo>
                  <a:cubicBezTo>
                    <a:pt x="19440" y="13292"/>
                    <a:pt x="17280" y="8308"/>
                    <a:pt x="17280" y="6646"/>
                  </a:cubicBezTo>
                  <a:cubicBezTo>
                    <a:pt x="12960" y="4985"/>
                    <a:pt x="10800" y="1662"/>
                    <a:pt x="6480" y="0"/>
                  </a:cubicBezTo>
                  <a:cubicBezTo>
                    <a:pt x="6480" y="3323"/>
                    <a:pt x="0" y="0"/>
                    <a:pt x="0" y="3323"/>
                  </a:cubicBezTo>
                  <a:cubicBezTo>
                    <a:pt x="0" y="4985"/>
                    <a:pt x="4320" y="8308"/>
                    <a:pt x="4320" y="8308"/>
                  </a:cubicBezTo>
                  <a:cubicBezTo>
                    <a:pt x="4320" y="8308"/>
                    <a:pt x="2160" y="8308"/>
                    <a:pt x="2160" y="8308"/>
                  </a:cubicBezTo>
                  <a:cubicBezTo>
                    <a:pt x="0" y="8308"/>
                    <a:pt x="2160" y="9969"/>
                    <a:pt x="2160" y="9969"/>
                  </a:cubicBezTo>
                  <a:cubicBezTo>
                    <a:pt x="4320" y="11631"/>
                    <a:pt x="4320" y="11631"/>
                    <a:pt x="4320" y="13292"/>
                  </a:cubicBezTo>
                  <a:cubicBezTo>
                    <a:pt x="6480" y="13292"/>
                    <a:pt x="6480" y="13292"/>
                    <a:pt x="6480" y="14954"/>
                  </a:cubicBezTo>
                  <a:cubicBezTo>
                    <a:pt x="6480" y="14954"/>
                    <a:pt x="4320" y="14954"/>
                    <a:pt x="6480" y="14954"/>
                  </a:cubicBezTo>
                  <a:cubicBezTo>
                    <a:pt x="4320" y="16615"/>
                    <a:pt x="6480" y="19938"/>
                    <a:pt x="8640" y="18277"/>
                  </a:cubicBezTo>
                  <a:cubicBezTo>
                    <a:pt x="8640" y="18277"/>
                    <a:pt x="8640" y="19938"/>
                    <a:pt x="6480" y="19938"/>
                  </a:cubicBezTo>
                  <a:cubicBezTo>
                    <a:pt x="6480" y="19938"/>
                    <a:pt x="8640" y="19938"/>
                    <a:pt x="8640" y="19938"/>
                  </a:cubicBezTo>
                  <a:cubicBezTo>
                    <a:pt x="6480" y="19938"/>
                    <a:pt x="6480" y="19938"/>
                    <a:pt x="6480" y="19938"/>
                  </a:cubicBezTo>
                  <a:cubicBezTo>
                    <a:pt x="6480" y="19938"/>
                    <a:pt x="8640" y="21600"/>
                    <a:pt x="8640" y="21600"/>
                  </a:cubicBezTo>
                  <a:cubicBezTo>
                    <a:pt x="8640" y="19938"/>
                    <a:pt x="10800" y="21600"/>
                    <a:pt x="10800" y="19938"/>
                  </a:cubicBezTo>
                  <a:cubicBezTo>
                    <a:pt x="10800" y="19938"/>
                    <a:pt x="10800" y="19938"/>
                    <a:pt x="10800" y="19938"/>
                  </a:cubicBezTo>
                  <a:cubicBezTo>
                    <a:pt x="10800" y="19938"/>
                    <a:pt x="12960" y="21600"/>
                    <a:pt x="12960" y="19938"/>
                  </a:cubicBezTo>
                  <a:cubicBezTo>
                    <a:pt x="12960" y="19938"/>
                    <a:pt x="10800" y="19938"/>
                    <a:pt x="12960" y="18277"/>
                  </a:cubicBezTo>
                  <a:cubicBezTo>
                    <a:pt x="12960" y="18277"/>
                    <a:pt x="12960" y="19938"/>
                    <a:pt x="15120" y="19938"/>
                  </a:cubicBezTo>
                  <a:cubicBezTo>
                    <a:pt x="15120" y="19938"/>
                    <a:pt x="12960" y="18277"/>
                    <a:pt x="12960" y="18277"/>
                  </a:cubicBezTo>
                  <a:cubicBezTo>
                    <a:pt x="15120" y="16615"/>
                    <a:pt x="17280" y="18277"/>
                    <a:pt x="17280" y="18277"/>
                  </a:cubicBezTo>
                  <a:cubicBezTo>
                    <a:pt x="15120" y="16615"/>
                    <a:pt x="19440" y="18277"/>
                    <a:pt x="19440" y="16615"/>
                  </a:cubicBezTo>
                  <a:cubicBezTo>
                    <a:pt x="21600" y="16615"/>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1" name="Shape">
              <a:extLst>
                <a:ext uri="{FF2B5EF4-FFF2-40B4-BE49-F238E27FC236}">
                  <a16:creationId xmlns:a16="http://schemas.microsoft.com/office/drawing/2014/main" id="{E6269634-C535-4605-A513-630066CE97C1}"/>
                </a:ext>
              </a:extLst>
            </p:cNvPr>
            <p:cNvSpPr/>
            <p:nvPr/>
          </p:nvSpPr>
          <p:spPr>
            <a:xfrm>
              <a:off x="3343266" y="3324673"/>
              <a:ext cx="284212" cy="229544"/>
            </a:xfrm>
            <a:custGeom>
              <a:avLst/>
              <a:gdLst/>
              <a:ahLst/>
              <a:cxnLst>
                <a:cxn ang="0">
                  <a:pos x="wd2" y="hd2"/>
                </a:cxn>
                <a:cxn ang="5400000">
                  <a:pos x="wd2" y="hd2"/>
                </a:cxn>
                <a:cxn ang="10800000">
                  <a:pos x="wd2" y="hd2"/>
                </a:cxn>
                <a:cxn ang="16200000">
                  <a:pos x="wd2" y="hd2"/>
                </a:cxn>
              </a:cxnLst>
              <a:rect l="0" t="0" r="r" b="b"/>
              <a:pathLst>
                <a:path w="21600" h="21600" extrusionOk="0">
                  <a:moveTo>
                    <a:pt x="21086" y="7958"/>
                  </a:moveTo>
                  <a:cubicBezTo>
                    <a:pt x="21086" y="7958"/>
                    <a:pt x="20571" y="7958"/>
                    <a:pt x="20057" y="7958"/>
                  </a:cubicBezTo>
                  <a:cubicBezTo>
                    <a:pt x="20057" y="7958"/>
                    <a:pt x="20571" y="8526"/>
                    <a:pt x="20057" y="8526"/>
                  </a:cubicBezTo>
                  <a:cubicBezTo>
                    <a:pt x="19543" y="9095"/>
                    <a:pt x="19029" y="8526"/>
                    <a:pt x="18514" y="7958"/>
                  </a:cubicBezTo>
                  <a:cubicBezTo>
                    <a:pt x="18514" y="7389"/>
                    <a:pt x="19029" y="6253"/>
                    <a:pt x="19543" y="6253"/>
                  </a:cubicBezTo>
                  <a:cubicBezTo>
                    <a:pt x="19543" y="6253"/>
                    <a:pt x="19543" y="6253"/>
                    <a:pt x="19543" y="6253"/>
                  </a:cubicBezTo>
                  <a:cubicBezTo>
                    <a:pt x="20057" y="6253"/>
                    <a:pt x="20057" y="6821"/>
                    <a:pt x="20057" y="6253"/>
                  </a:cubicBezTo>
                  <a:cubicBezTo>
                    <a:pt x="20571" y="5684"/>
                    <a:pt x="20057" y="5116"/>
                    <a:pt x="20057" y="4547"/>
                  </a:cubicBezTo>
                  <a:cubicBezTo>
                    <a:pt x="20057" y="3979"/>
                    <a:pt x="20057" y="2842"/>
                    <a:pt x="19543" y="1705"/>
                  </a:cubicBezTo>
                  <a:cubicBezTo>
                    <a:pt x="19543" y="1705"/>
                    <a:pt x="19543" y="568"/>
                    <a:pt x="19543" y="568"/>
                  </a:cubicBezTo>
                  <a:cubicBezTo>
                    <a:pt x="19029" y="0"/>
                    <a:pt x="18000" y="0"/>
                    <a:pt x="17486" y="0"/>
                  </a:cubicBezTo>
                  <a:cubicBezTo>
                    <a:pt x="17486" y="0"/>
                    <a:pt x="16971" y="0"/>
                    <a:pt x="16971" y="0"/>
                  </a:cubicBezTo>
                  <a:cubicBezTo>
                    <a:pt x="16457" y="0"/>
                    <a:pt x="16457" y="568"/>
                    <a:pt x="15943" y="568"/>
                  </a:cubicBezTo>
                  <a:cubicBezTo>
                    <a:pt x="15943" y="568"/>
                    <a:pt x="15429" y="568"/>
                    <a:pt x="15429" y="1137"/>
                  </a:cubicBezTo>
                  <a:cubicBezTo>
                    <a:pt x="15429" y="1137"/>
                    <a:pt x="14914" y="1705"/>
                    <a:pt x="14914" y="1705"/>
                  </a:cubicBezTo>
                  <a:cubicBezTo>
                    <a:pt x="14914" y="1705"/>
                    <a:pt x="14400" y="2274"/>
                    <a:pt x="13886" y="2274"/>
                  </a:cubicBezTo>
                  <a:cubicBezTo>
                    <a:pt x="13886" y="2842"/>
                    <a:pt x="13886" y="3411"/>
                    <a:pt x="13371" y="3979"/>
                  </a:cubicBezTo>
                  <a:cubicBezTo>
                    <a:pt x="12857" y="3979"/>
                    <a:pt x="12857" y="3979"/>
                    <a:pt x="12343" y="4547"/>
                  </a:cubicBezTo>
                  <a:cubicBezTo>
                    <a:pt x="12343" y="4547"/>
                    <a:pt x="12343" y="4547"/>
                    <a:pt x="12343" y="5116"/>
                  </a:cubicBezTo>
                  <a:cubicBezTo>
                    <a:pt x="11829" y="5684"/>
                    <a:pt x="11829" y="6253"/>
                    <a:pt x="10800" y="6253"/>
                  </a:cubicBezTo>
                  <a:cubicBezTo>
                    <a:pt x="10286" y="6253"/>
                    <a:pt x="9771" y="5684"/>
                    <a:pt x="9257" y="5684"/>
                  </a:cubicBezTo>
                  <a:cubicBezTo>
                    <a:pt x="8743" y="5116"/>
                    <a:pt x="8743" y="5116"/>
                    <a:pt x="8229" y="6253"/>
                  </a:cubicBezTo>
                  <a:cubicBezTo>
                    <a:pt x="7714" y="7389"/>
                    <a:pt x="6686" y="7958"/>
                    <a:pt x="5657" y="7958"/>
                  </a:cubicBezTo>
                  <a:cubicBezTo>
                    <a:pt x="5657" y="7958"/>
                    <a:pt x="5143" y="7958"/>
                    <a:pt x="5143" y="7389"/>
                  </a:cubicBezTo>
                  <a:cubicBezTo>
                    <a:pt x="5657" y="6821"/>
                    <a:pt x="5657" y="6821"/>
                    <a:pt x="5657" y="6821"/>
                  </a:cubicBezTo>
                  <a:cubicBezTo>
                    <a:pt x="5657" y="5684"/>
                    <a:pt x="5143" y="5116"/>
                    <a:pt x="4629" y="4547"/>
                  </a:cubicBezTo>
                  <a:cubicBezTo>
                    <a:pt x="4629" y="5116"/>
                    <a:pt x="4629" y="6253"/>
                    <a:pt x="4629" y="6821"/>
                  </a:cubicBezTo>
                  <a:cubicBezTo>
                    <a:pt x="4629" y="7958"/>
                    <a:pt x="4629" y="8526"/>
                    <a:pt x="4629" y="9095"/>
                  </a:cubicBezTo>
                  <a:cubicBezTo>
                    <a:pt x="4629" y="9663"/>
                    <a:pt x="4629" y="10232"/>
                    <a:pt x="4629" y="10232"/>
                  </a:cubicBezTo>
                  <a:cubicBezTo>
                    <a:pt x="4114" y="10800"/>
                    <a:pt x="4114" y="10800"/>
                    <a:pt x="4114" y="10800"/>
                  </a:cubicBezTo>
                  <a:cubicBezTo>
                    <a:pt x="3600" y="10800"/>
                    <a:pt x="3600" y="11368"/>
                    <a:pt x="3600" y="11368"/>
                  </a:cubicBezTo>
                  <a:cubicBezTo>
                    <a:pt x="3086" y="11368"/>
                    <a:pt x="3086" y="11368"/>
                    <a:pt x="3086" y="11368"/>
                  </a:cubicBezTo>
                  <a:cubicBezTo>
                    <a:pt x="2571" y="11368"/>
                    <a:pt x="1543" y="11368"/>
                    <a:pt x="1029" y="10800"/>
                  </a:cubicBezTo>
                  <a:cubicBezTo>
                    <a:pt x="1029" y="10800"/>
                    <a:pt x="1029" y="10232"/>
                    <a:pt x="1029" y="10232"/>
                  </a:cubicBezTo>
                  <a:cubicBezTo>
                    <a:pt x="514" y="9663"/>
                    <a:pt x="514" y="10232"/>
                    <a:pt x="514" y="10800"/>
                  </a:cubicBezTo>
                  <a:cubicBezTo>
                    <a:pt x="0" y="10800"/>
                    <a:pt x="0" y="10800"/>
                    <a:pt x="0" y="10800"/>
                  </a:cubicBezTo>
                  <a:cubicBezTo>
                    <a:pt x="0" y="11368"/>
                    <a:pt x="0" y="11937"/>
                    <a:pt x="0" y="11937"/>
                  </a:cubicBezTo>
                  <a:cubicBezTo>
                    <a:pt x="514" y="12505"/>
                    <a:pt x="514" y="13074"/>
                    <a:pt x="1029" y="13642"/>
                  </a:cubicBezTo>
                  <a:cubicBezTo>
                    <a:pt x="1029" y="14779"/>
                    <a:pt x="1543" y="15916"/>
                    <a:pt x="2057" y="17053"/>
                  </a:cubicBezTo>
                  <a:cubicBezTo>
                    <a:pt x="2057" y="18189"/>
                    <a:pt x="1543" y="17621"/>
                    <a:pt x="1543" y="18189"/>
                  </a:cubicBezTo>
                  <a:cubicBezTo>
                    <a:pt x="1543" y="18758"/>
                    <a:pt x="2057" y="18758"/>
                    <a:pt x="2057" y="19326"/>
                  </a:cubicBezTo>
                  <a:cubicBezTo>
                    <a:pt x="2057" y="19326"/>
                    <a:pt x="2057" y="19326"/>
                    <a:pt x="2057" y="19895"/>
                  </a:cubicBezTo>
                  <a:cubicBezTo>
                    <a:pt x="2057" y="19895"/>
                    <a:pt x="2057" y="19895"/>
                    <a:pt x="2057" y="19895"/>
                  </a:cubicBezTo>
                  <a:cubicBezTo>
                    <a:pt x="2057" y="19895"/>
                    <a:pt x="2057" y="20463"/>
                    <a:pt x="2057" y="20463"/>
                  </a:cubicBezTo>
                  <a:cubicBezTo>
                    <a:pt x="2057" y="19895"/>
                    <a:pt x="3086" y="19895"/>
                    <a:pt x="2571" y="20463"/>
                  </a:cubicBezTo>
                  <a:cubicBezTo>
                    <a:pt x="3086" y="20463"/>
                    <a:pt x="3600" y="20463"/>
                    <a:pt x="3600" y="21032"/>
                  </a:cubicBezTo>
                  <a:cubicBezTo>
                    <a:pt x="3600" y="21032"/>
                    <a:pt x="4114" y="21600"/>
                    <a:pt x="4114" y="21600"/>
                  </a:cubicBezTo>
                  <a:cubicBezTo>
                    <a:pt x="4629" y="21032"/>
                    <a:pt x="4629" y="21032"/>
                    <a:pt x="5143" y="21032"/>
                  </a:cubicBezTo>
                  <a:cubicBezTo>
                    <a:pt x="5657" y="20463"/>
                    <a:pt x="6171" y="21032"/>
                    <a:pt x="6686" y="20463"/>
                  </a:cubicBezTo>
                  <a:cubicBezTo>
                    <a:pt x="6686" y="20463"/>
                    <a:pt x="7200" y="20463"/>
                    <a:pt x="7200" y="19895"/>
                  </a:cubicBezTo>
                  <a:cubicBezTo>
                    <a:pt x="8229" y="19895"/>
                    <a:pt x="9257" y="19895"/>
                    <a:pt x="9771" y="19895"/>
                  </a:cubicBezTo>
                  <a:cubicBezTo>
                    <a:pt x="10286" y="20463"/>
                    <a:pt x="10286" y="20463"/>
                    <a:pt x="10286" y="20463"/>
                  </a:cubicBezTo>
                  <a:cubicBezTo>
                    <a:pt x="10286" y="20463"/>
                    <a:pt x="10800" y="19895"/>
                    <a:pt x="10800" y="19895"/>
                  </a:cubicBezTo>
                  <a:cubicBezTo>
                    <a:pt x="10800" y="19895"/>
                    <a:pt x="11314" y="19895"/>
                    <a:pt x="11314" y="19895"/>
                  </a:cubicBezTo>
                  <a:cubicBezTo>
                    <a:pt x="11314" y="19895"/>
                    <a:pt x="11314" y="19895"/>
                    <a:pt x="11314" y="19895"/>
                  </a:cubicBezTo>
                  <a:cubicBezTo>
                    <a:pt x="11829" y="19326"/>
                    <a:pt x="12343" y="19895"/>
                    <a:pt x="12343" y="19326"/>
                  </a:cubicBezTo>
                  <a:cubicBezTo>
                    <a:pt x="12857" y="19326"/>
                    <a:pt x="12857" y="19326"/>
                    <a:pt x="12857" y="19326"/>
                  </a:cubicBezTo>
                  <a:cubicBezTo>
                    <a:pt x="13371" y="18758"/>
                    <a:pt x="13886" y="17621"/>
                    <a:pt x="14400" y="17053"/>
                  </a:cubicBezTo>
                  <a:cubicBezTo>
                    <a:pt x="15943" y="15347"/>
                    <a:pt x="17486" y="13642"/>
                    <a:pt x="19029" y="11937"/>
                  </a:cubicBezTo>
                  <a:cubicBezTo>
                    <a:pt x="19543" y="11368"/>
                    <a:pt x="20057" y="11368"/>
                    <a:pt x="20571" y="10800"/>
                  </a:cubicBezTo>
                  <a:cubicBezTo>
                    <a:pt x="21086" y="9663"/>
                    <a:pt x="21086" y="9095"/>
                    <a:pt x="21600" y="7958"/>
                  </a:cubicBezTo>
                  <a:cubicBezTo>
                    <a:pt x="21086" y="7958"/>
                    <a:pt x="21086" y="7958"/>
                    <a:pt x="21086" y="7958"/>
                  </a:cubicBezTo>
                  <a:close/>
                  <a:moveTo>
                    <a:pt x="16457" y="11937"/>
                  </a:moveTo>
                  <a:cubicBezTo>
                    <a:pt x="16457" y="12505"/>
                    <a:pt x="16457" y="13074"/>
                    <a:pt x="16457" y="13074"/>
                  </a:cubicBezTo>
                  <a:cubicBezTo>
                    <a:pt x="15943" y="13642"/>
                    <a:pt x="15429" y="13642"/>
                    <a:pt x="15429" y="13642"/>
                  </a:cubicBezTo>
                  <a:cubicBezTo>
                    <a:pt x="14914" y="14211"/>
                    <a:pt x="14914" y="14779"/>
                    <a:pt x="14400" y="14211"/>
                  </a:cubicBezTo>
                  <a:cubicBezTo>
                    <a:pt x="13886" y="13642"/>
                    <a:pt x="13886" y="13642"/>
                    <a:pt x="13886" y="13074"/>
                  </a:cubicBezTo>
                  <a:cubicBezTo>
                    <a:pt x="13371" y="12505"/>
                    <a:pt x="13886" y="12505"/>
                    <a:pt x="13886" y="11937"/>
                  </a:cubicBezTo>
                  <a:cubicBezTo>
                    <a:pt x="14400" y="11937"/>
                    <a:pt x="14400" y="11368"/>
                    <a:pt x="14914" y="11368"/>
                  </a:cubicBezTo>
                  <a:cubicBezTo>
                    <a:pt x="15429" y="10800"/>
                    <a:pt x="15429" y="10800"/>
                    <a:pt x="15943" y="11368"/>
                  </a:cubicBezTo>
                  <a:cubicBezTo>
                    <a:pt x="16457" y="11368"/>
                    <a:pt x="16457" y="11937"/>
                    <a:pt x="16457" y="11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2" name="Shape">
              <a:extLst>
                <a:ext uri="{FF2B5EF4-FFF2-40B4-BE49-F238E27FC236}">
                  <a16:creationId xmlns:a16="http://schemas.microsoft.com/office/drawing/2014/main" id="{A3264475-F47A-49A4-9CEC-1908E7CFD846}"/>
                </a:ext>
              </a:extLst>
            </p:cNvPr>
            <p:cNvSpPr/>
            <p:nvPr/>
          </p:nvSpPr>
          <p:spPr>
            <a:xfrm>
              <a:off x="3780443" y="2709031"/>
              <a:ext cx="178617" cy="247527"/>
            </a:xfrm>
            <a:custGeom>
              <a:avLst/>
              <a:gdLst/>
              <a:ahLst/>
              <a:cxnLst>
                <a:cxn ang="0">
                  <a:pos x="wd2" y="hd2"/>
                </a:cxn>
                <a:cxn ang="5400000">
                  <a:pos x="wd2" y="hd2"/>
                </a:cxn>
                <a:cxn ang="10800000">
                  <a:pos x="wd2" y="hd2"/>
                </a:cxn>
                <a:cxn ang="16200000">
                  <a:pos x="wd2" y="hd2"/>
                </a:cxn>
              </a:cxnLst>
              <a:rect l="0" t="0" r="r" b="b"/>
              <a:pathLst>
                <a:path w="21156" h="21600" extrusionOk="0">
                  <a:moveTo>
                    <a:pt x="21156" y="2634"/>
                  </a:moveTo>
                  <a:cubicBezTo>
                    <a:pt x="21156" y="2107"/>
                    <a:pt x="21156" y="1054"/>
                    <a:pt x="21156" y="527"/>
                  </a:cubicBezTo>
                  <a:cubicBezTo>
                    <a:pt x="21156" y="527"/>
                    <a:pt x="20356" y="0"/>
                    <a:pt x="20356" y="0"/>
                  </a:cubicBezTo>
                  <a:cubicBezTo>
                    <a:pt x="19556" y="0"/>
                    <a:pt x="19556" y="527"/>
                    <a:pt x="19556" y="527"/>
                  </a:cubicBezTo>
                  <a:cubicBezTo>
                    <a:pt x="18756" y="1054"/>
                    <a:pt x="17156" y="1054"/>
                    <a:pt x="16356" y="1054"/>
                  </a:cubicBezTo>
                  <a:cubicBezTo>
                    <a:pt x="16356" y="1580"/>
                    <a:pt x="15556" y="1054"/>
                    <a:pt x="15556" y="1054"/>
                  </a:cubicBezTo>
                  <a:cubicBezTo>
                    <a:pt x="14756" y="1054"/>
                    <a:pt x="14756" y="1580"/>
                    <a:pt x="13956" y="1580"/>
                  </a:cubicBezTo>
                  <a:cubicBezTo>
                    <a:pt x="13956" y="1580"/>
                    <a:pt x="13156" y="1580"/>
                    <a:pt x="13156" y="1580"/>
                  </a:cubicBezTo>
                  <a:cubicBezTo>
                    <a:pt x="12356" y="1580"/>
                    <a:pt x="12356" y="2107"/>
                    <a:pt x="11556" y="2107"/>
                  </a:cubicBezTo>
                  <a:cubicBezTo>
                    <a:pt x="10756" y="2107"/>
                    <a:pt x="10756" y="2107"/>
                    <a:pt x="9956" y="2107"/>
                  </a:cubicBezTo>
                  <a:cubicBezTo>
                    <a:pt x="9956" y="2107"/>
                    <a:pt x="9956" y="2107"/>
                    <a:pt x="9156" y="2107"/>
                  </a:cubicBezTo>
                  <a:cubicBezTo>
                    <a:pt x="8356" y="2634"/>
                    <a:pt x="7556" y="2634"/>
                    <a:pt x="6756" y="2634"/>
                  </a:cubicBezTo>
                  <a:cubicBezTo>
                    <a:pt x="5956" y="2107"/>
                    <a:pt x="5156" y="1580"/>
                    <a:pt x="4356" y="1054"/>
                  </a:cubicBezTo>
                  <a:cubicBezTo>
                    <a:pt x="4356" y="1054"/>
                    <a:pt x="3556" y="1580"/>
                    <a:pt x="3556" y="2107"/>
                  </a:cubicBezTo>
                  <a:cubicBezTo>
                    <a:pt x="3556" y="2634"/>
                    <a:pt x="3556" y="3161"/>
                    <a:pt x="4356" y="3161"/>
                  </a:cubicBezTo>
                  <a:cubicBezTo>
                    <a:pt x="4356" y="3688"/>
                    <a:pt x="5156" y="4741"/>
                    <a:pt x="5956" y="4741"/>
                  </a:cubicBezTo>
                  <a:cubicBezTo>
                    <a:pt x="7556" y="5268"/>
                    <a:pt x="9156" y="5795"/>
                    <a:pt x="10756" y="6322"/>
                  </a:cubicBezTo>
                  <a:cubicBezTo>
                    <a:pt x="12356" y="6322"/>
                    <a:pt x="13156" y="6322"/>
                    <a:pt x="14756" y="6322"/>
                  </a:cubicBezTo>
                  <a:cubicBezTo>
                    <a:pt x="13156" y="7376"/>
                    <a:pt x="11556" y="8956"/>
                    <a:pt x="9956" y="10010"/>
                  </a:cubicBezTo>
                  <a:cubicBezTo>
                    <a:pt x="9956" y="10537"/>
                    <a:pt x="9156" y="11063"/>
                    <a:pt x="8356" y="11063"/>
                  </a:cubicBezTo>
                  <a:cubicBezTo>
                    <a:pt x="7556" y="11590"/>
                    <a:pt x="5956" y="11063"/>
                    <a:pt x="5156" y="11590"/>
                  </a:cubicBezTo>
                  <a:cubicBezTo>
                    <a:pt x="4356" y="11590"/>
                    <a:pt x="4356" y="12117"/>
                    <a:pt x="3556" y="12117"/>
                  </a:cubicBezTo>
                  <a:cubicBezTo>
                    <a:pt x="3556" y="12644"/>
                    <a:pt x="2756" y="12117"/>
                    <a:pt x="1956" y="12644"/>
                  </a:cubicBezTo>
                  <a:cubicBezTo>
                    <a:pt x="1956" y="12644"/>
                    <a:pt x="1156" y="13171"/>
                    <a:pt x="1156" y="13698"/>
                  </a:cubicBezTo>
                  <a:cubicBezTo>
                    <a:pt x="1156" y="13698"/>
                    <a:pt x="356" y="14224"/>
                    <a:pt x="356" y="14751"/>
                  </a:cubicBezTo>
                  <a:cubicBezTo>
                    <a:pt x="-444" y="15805"/>
                    <a:pt x="356" y="16332"/>
                    <a:pt x="356" y="17385"/>
                  </a:cubicBezTo>
                  <a:cubicBezTo>
                    <a:pt x="356" y="17912"/>
                    <a:pt x="-444" y="18966"/>
                    <a:pt x="356" y="20020"/>
                  </a:cubicBezTo>
                  <a:cubicBezTo>
                    <a:pt x="356" y="20546"/>
                    <a:pt x="1156" y="21073"/>
                    <a:pt x="1156" y="21600"/>
                  </a:cubicBezTo>
                  <a:cubicBezTo>
                    <a:pt x="7556" y="16332"/>
                    <a:pt x="13156" y="10537"/>
                    <a:pt x="19556" y="5268"/>
                  </a:cubicBezTo>
                  <a:cubicBezTo>
                    <a:pt x="19556" y="4741"/>
                    <a:pt x="20356" y="4741"/>
                    <a:pt x="20356" y="4215"/>
                  </a:cubicBezTo>
                  <a:cubicBezTo>
                    <a:pt x="21156" y="3688"/>
                    <a:pt x="20356" y="2634"/>
                    <a:pt x="21156" y="26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3" name="Shape">
              <a:extLst>
                <a:ext uri="{FF2B5EF4-FFF2-40B4-BE49-F238E27FC236}">
                  <a16:creationId xmlns:a16="http://schemas.microsoft.com/office/drawing/2014/main" id="{419CF85F-2785-4168-8515-44E306468EF2}"/>
                </a:ext>
              </a:extLst>
            </p:cNvPr>
            <p:cNvSpPr/>
            <p:nvPr/>
          </p:nvSpPr>
          <p:spPr>
            <a:xfrm>
              <a:off x="5831731" y="3046471"/>
              <a:ext cx="97866" cy="72989"/>
            </a:xfrm>
            <a:custGeom>
              <a:avLst/>
              <a:gdLst/>
              <a:ahLst/>
              <a:cxnLst>
                <a:cxn ang="0">
                  <a:pos x="wd2" y="hd2"/>
                </a:cxn>
                <a:cxn ang="5400000">
                  <a:pos x="wd2" y="hd2"/>
                </a:cxn>
                <a:cxn ang="10800000">
                  <a:pos x="wd2" y="hd2"/>
                </a:cxn>
                <a:cxn ang="16200000">
                  <a:pos x="wd2" y="hd2"/>
                </a:cxn>
              </a:cxnLst>
              <a:rect l="0" t="0" r="r" b="b"/>
              <a:pathLst>
                <a:path w="20756" h="21600" extrusionOk="0">
                  <a:moveTo>
                    <a:pt x="20756" y="21600"/>
                  </a:moveTo>
                  <a:cubicBezTo>
                    <a:pt x="19316" y="19800"/>
                    <a:pt x="19316" y="19800"/>
                    <a:pt x="17876" y="19800"/>
                  </a:cubicBezTo>
                  <a:cubicBezTo>
                    <a:pt x="17876" y="19800"/>
                    <a:pt x="16436" y="18000"/>
                    <a:pt x="16436" y="19800"/>
                  </a:cubicBezTo>
                  <a:cubicBezTo>
                    <a:pt x="16436" y="19800"/>
                    <a:pt x="17876" y="19800"/>
                    <a:pt x="17876" y="19800"/>
                  </a:cubicBezTo>
                  <a:cubicBezTo>
                    <a:pt x="17876" y="19800"/>
                    <a:pt x="17876" y="21600"/>
                    <a:pt x="17876" y="21600"/>
                  </a:cubicBezTo>
                  <a:cubicBezTo>
                    <a:pt x="19316" y="21600"/>
                    <a:pt x="19316" y="21600"/>
                    <a:pt x="20756" y="21600"/>
                  </a:cubicBezTo>
                  <a:cubicBezTo>
                    <a:pt x="20756" y="21600"/>
                    <a:pt x="20756" y="21600"/>
                    <a:pt x="20756" y="21600"/>
                  </a:cubicBezTo>
                  <a:close/>
                  <a:moveTo>
                    <a:pt x="14996" y="16200"/>
                  </a:moveTo>
                  <a:cubicBezTo>
                    <a:pt x="14996" y="16200"/>
                    <a:pt x="14996" y="14400"/>
                    <a:pt x="13556" y="14400"/>
                  </a:cubicBezTo>
                  <a:cubicBezTo>
                    <a:pt x="13556" y="14400"/>
                    <a:pt x="13556" y="14400"/>
                    <a:pt x="12116" y="14400"/>
                  </a:cubicBezTo>
                  <a:cubicBezTo>
                    <a:pt x="12116" y="14400"/>
                    <a:pt x="10676" y="12600"/>
                    <a:pt x="10676" y="14400"/>
                  </a:cubicBezTo>
                  <a:cubicBezTo>
                    <a:pt x="9236" y="18000"/>
                    <a:pt x="16436" y="18000"/>
                    <a:pt x="14996" y="16200"/>
                  </a:cubicBezTo>
                  <a:close/>
                  <a:moveTo>
                    <a:pt x="17876" y="16200"/>
                  </a:moveTo>
                  <a:cubicBezTo>
                    <a:pt x="17876" y="14400"/>
                    <a:pt x="17876" y="14400"/>
                    <a:pt x="16436" y="12600"/>
                  </a:cubicBezTo>
                  <a:cubicBezTo>
                    <a:pt x="16436" y="12600"/>
                    <a:pt x="16436" y="12600"/>
                    <a:pt x="16436" y="10800"/>
                  </a:cubicBezTo>
                  <a:cubicBezTo>
                    <a:pt x="16436" y="10800"/>
                    <a:pt x="16436" y="7200"/>
                    <a:pt x="14996" y="9000"/>
                  </a:cubicBezTo>
                  <a:cubicBezTo>
                    <a:pt x="14996" y="9000"/>
                    <a:pt x="14996" y="10800"/>
                    <a:pt x="14996" y="12600"/>
                  </a:cubicBezTo>
                  <a:cubicBezTo>
                    <a:pt x="16436" y="12600"/>
                    <a:pt x="16436" y="14400"/>
                    <a:pt x="17876" y="16200"/>
                  </a:cubicBezTo>
                  <a:close/>
                  <a:moveTo>
                    <a:pt x="12116" y="9000"/>
                  </a:moveTo>
                  <a:cubicBezTo>
                    <a:pt x="12116" y="9000"/>
                    <a:pt x="12116" y="9000"/>
                    <a:pt x="12116" y="9000"/>
                  </a:cubicBezTo>
                  <a:cubicBezTo>
                    <a:pt x="12116" y="9000"/>
                    <a:pt x="12116" y="7200"/>
                    <a:pt x="10676" y="7200"/>
                  </a:cubicBezTo>
                  <a:cubicBezTo>
                    <a:pt x="9236" y="5400"/>
                    <a:pt x="7796" y="3600"/>
                    <a:pt x="7796" y="3600"/>
                  </a:cubicBezTo>
                  <a:cubicBezTo>
                    <a:pt x="7796" y="5400"/>
                    <a:pt x="9236" y="7200"/>
                    <a:pt x="9236" y="7200"/>
                  </a:cubicBezTo>
                  <a:cubicBezTo>
                    <a:pt x="10676" y="9000"/>
                    <a:pt x="10676" y="9000"/>
                    <a:pt x="12116" y="9000"/>
                  </a:cubicBezTo>
                  <a:close/>
                  <a:moveTo>
                    <a:pt x="596" y="1800"/>
                  </a:moveTo>
                  <a:cubicBezTo>
                    <a:pt x="2036" y="1800"/>
                    <a:pt x="2036" y="3600"/>
                    <a:pt x="3476" y="3600"/>
                  </a:cubicBezTo>
                  <a:cubicBezTo>
                    <a:pt x="2036" y="3600"/>
                    <a:pt x="2036" y="1800"/>
                    <a:pt x="2036" y="0"/>
                  </a:cubicBezTo>
                  <a:cubicBezTo>
                    <a:pt x="596" y="0"/>
                    <a:pt x="-844" y="0"/>
                    <a:pt x="596" y="1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4" name="Shape">
              <a:extLst>
                <a:ext uri="{FF2B5EF4-FFF2-40B4-BE49-F238E27FC236}">
                  <a16:creationId xmlns:a16="http://schemas.microsoft.com/office/drawing/2014/main" id="{B3CECA53-2C25-4545-8497-96BC914742F3}"/>
                </a:ext>
              </a:extLst>
            </p:cNvPr>
            <p:cNvSpPr/>
            <p:nvPr/>
          </p:nvSpPr>
          <p:spPr>
            <a:xfrm>
              <a:off x="3285470" y="2085986"/>
              <a:ext cx="50692" cy="24330"/>
            </a:xfrm>
            <a:custGeom>
              <a:avLst/>
              <a:gdLst/>
              <a:ahLst/>
              <a:cxnLst>
                <a:cxn ang="0">
                  <a:pos x="wd2" y="hd2"/>
                </a:cxn>
                <a:cxn ang="5400000">
                  <a:pos x="wd2" y="hd2"/>
                </a:cxn>
                <a:cxn ang="10800000">
                  <a:pos x="wd2" y="hd2"/>
                </a:cxn>
                <a:cxn ang="16200000">
                  <a:pos x="wd2" y="hd2"/>
                </a:cxn>
              </a:cxnLst>
              <a:rect l="0" t="0" r="r" b="b"/>
              <a:pathLst>
                <a:path w="20100" h="21600" extrusionOk="0">
                  <a:moveTo>
                    <a:pt x="20100" y="5400"/>
                  </a:moveTo>
                  <a:cubicBezTo>
                    <a:pt x="17400" y="5400"/>
                    <a:pt x="17400" y="0"/>
                    <a:pt x="17400" y="0"/>
                  </a:cubicBezTo>
                  <a:cubicBezTo>
                    <a:pt x="17400" y="0"/>
                    <a:pt x="17400" y="0"/>
                    <a:pt x="17400" y="0"/>
                  </a:cubicBezTo>
                  <a:cubicBezTo>
                    <a:pt x="14700" y="0"/>
                    <a:pt x="14700" y="0"/>
                    <a:pt x="14700" y="0"/>
                  </a:cubicBezTo>
                  <a:cubicBezTo>
                    <a:pt x="12000" y="5400"/>
                    <a:pt x="12000" y="0"/>
                    <a:pt x="9300" y="5400"/>
                  </a:cubicBezTo>
                  <a:cubicBezTo>
                    <a:pt x="6600" y="5400"/>
                    <a:pt x="6600" y="5400"/>
                    <a:pt x="6600" y="5400"/>
                  </a:cubicBezTo>
                  <a:cubicBezTo>
                    <a:pt x="3900" y="5400"/>
                    <a:pt x="3900" y="5400"/>
                    <a:pt x="1200" y="5400"/>
                  </a:cubicBezTo>
                  <a:cubicBezTo>
                    <a:pt x="-1500" y="10800"/>
                    <a:pt x="1200" y="10800"/>
                    <a:pt x="1200" y="10800"/>
                  </a:cubicBezTo>
                  <a:cubicBezTo>
                    <a:pt x="1200" y="10800"/>
                    <a:pt x="1200" y="10800"/>
                    <a:pt x="1200" y="10800"/>
                  </a:cubicBezTo>
                  <a:cubicBezTo>
                    <a:pt x="1200" y="10800"/>
                    <a:pt x="1200" y="10800"/>
                    <a:pt x="1200" y="10800"/>
                  </a:cubicBezTo>
                  <a:cubicBezTo>
                    <a:pt x="1200" y="10800"/>
                    <a:pt x="1200" y="16200"/>
                    <a:pt x="1200" y="10800"/>
                  </a:cubicBezTo>
                  <a:cubicBezTo>
                    <a:pt x="1200" y="16200"/>
                    <a:pt x="1200" y="16200"/>
                    <a:pt x="3900" y="21600"/>
                  </a:cubicBezTo>
                  <a:cubicBezTo>
                    <a:pt x="1200" y="21600"/>
                    <a:pt x="1200" y="21600"/>
                    <a:pt x="1200" y="21600"/>
                  </a:cubicBezTo>
                  <a:cubicBezTo>
                    <a:pt x="1200" y="21600"/>
                    <a:pt x="3900" y="21600"/>
                    <a:pt x="3900" y="21600"/>
                  </a:cubicBezTo>
                  <a:cubicBezTo>
                    <a:pt x="3900" y="21600"/>
                    <a:pt x="3900" y="21600"/>
                    <a:pt x="3900" y="21600"/>
                  </a:cubicBezTo>
                  <a:cubicBezTo>
                    <a:pt x="3900" y="21600"/>
                    <a:pt x="6600" y="21600"/>
                    <a:pt x="6600" y="21600"/>
                  </a:cubicBezTo>
                  <a:cubicBezTo>
                    <a:pt x="6600" y="21600"/>
                    <a:pt x="6600" y="16200"/>
                    <a:pt x="6600" y="16200"/>
                  </a:cubicBezTo>
                  <a:cubicBezTo>
                    <a:pt x="6600" y="16200"/>
                    <a:pt x="9300" y="21600"/>
                    <a:pt x="9300" y="21600"/>
                  </a:cubicBezTo>
                  <a:cubicBezTo>
                    <a:pt x="9300" y="21600"/>
                    <a:pt x="12000" y="21600"/>
                    <a:pt x="12000" y="21600"/>
                  </a:cubicBezTo>
                  <a:cubicBezTo>
                    <a:pt x="12000" y="21600"/>
                    <a:pt x="12000" y="16200"/>
                    <a:pt x="12000" y="16200"/>
                  </a:cubicBezTo>
                  <a:cubicBezTo>
                    <a:pt x="14700" y="16200"/>
                    <a:pt x="14700" y="16200"/>
                    <a:pt x="14700" y="10800"/>
                  </a:cubicBezTo>
                  <a:cubicBezTo>
                    <a:pt x="14700" y="10800"/>
                    <a:pt x="12000" y="10800"/>
                    <a:pt x="14700" y="10800"/>
                  </a:cubicBezTo>
                  <a:cubicBezTo>
                    <a:pt x="14700" y="5400"/>
                    <a:pt x="17400" y="5400"/>
                    <a:pt x="17400" y="5400"/>
                  </a:cubicBezTo>
                  <a:cubicBezTo>
                    <a:pt x="17400" y="5400"/>
                    <a:pt x="17400" y="5400"/>
                    <a:pt x="201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5" name="Shape">
              <a:extLst>
                <a:ext uri="{FF2B5EF4-FFF2-40B4-BE49-F238E27FC236}">
                  <a16:creationId xmlns:a16="http://schemas.microsoft.com/office/drawing/2014/main" id="{D87D85DB-A3EF-426E-9E95-9E79D0F2B40C}"/>
                </a:ext>
              </a:extLst>
            </p:cNvPr>
            <p:cNvSpPr/>
            <p:nvPr/>
          </p:nvSpPr>
          <p:spPr>
            <a:xfrm>
              <a:off x="3339920" y="2038384"/>
              <a:ext cx="87014" cy="29619"/>
            </a:xfrm>
            <a:custGeom>
              <a:avLst/>
              <a:gdLst/>
              <a:ahLst/>
              <a:cxnLst>
                <a:cxn ang="0">
                  <a:pos x="wd2" y="hd2"/>
                </a:cxn>
                <a:cxn ang="5400000">
                  <a:pos x="wd2" y="hd2"/>
                </a:cxn>
                <a:cxn ang="10800000">
                  <a:pos x="wd2" y="hd2"/>
                </a:cxn>
                <a:cxn ang="16200000">
                  <a:pos x="wd2" y="hd2"/>
                </a:cxn>
              </a:cxnLst>
              <a:rect l="0" t="0" r="r" b="b"/>
              <a:pathLst>
                <a:path w="19839" h="21600" extrusionOk="0">
                  <a:moveTo>
                    <a:pt x="19200" y="4320"/>
                  </a:moveTo>
                  <a:cubicBezTo>
                    <a:pt x="19200" y="4320"/>
                    <a:pt x="17657" y="4320"/>
                    <a:pt x="16114" y="4320"/>
                  </a:cubicBezTo>
                  <a:cubicBezTo>
                    <a:pt x="16114" y="0"/>
                    <a:pt x="16114" y="0"/>
                    <a:pt x="14572" y="0"/>
                  </a:cubicBezTo>
                  <a:cubicBezTo>
                    <a:pt x="14572" y="4320"/>
                    <a:pt x="14572" y="4320"/>
                    <a:pt x="14572" y="4320"/>
                  </a:cubicBezTo>
                  <a:cubicBezTo>
                    <a:pt x="13029" y="4320"/>
                    <a:pt x="13029" y="0"/>
                    <a:pt x="11486" y="4320"/>
                  </a:cubicBezTo>
                  <a:cubicBezTo>
                    <a:pt x="11486" y="4320"/>
                    <a:pt x="11486" y="4320"/>
                    <a:pt x="9943" y="4320"/>
                  </a:cubicBezTo>
                  <a:cubicBezTo>
                    <a:pt x="9943" y="4320"/>
                    <a:pt x="9943" y="4320"/>
                    <a:pt x="9943" y="0"/>
                  </a:cubicBezTo>
                  <a:cubicBezTo>
                    <a:pt x="8400" y="0"/>
                    <a:pt x="8400" y="0"/>
                    <a:pt x="8400" y="4320"/>
                  </a:cubicBezTo>
                  <a:cubicBezTo>
                    <a:pt x="6857" y="4320"/>
                    <a:pt x="6857" y="0"/>
                    <a:pt x="6857" y="0"/>
                  </a:cubicBezTo>
                  <a:cubicBezTo>
                    <a:pt x="5314" y="0"/>
                    <a:pt x="5314" y="4320"/>
                    <a:pt x="5314" y="4320"/>
                  </a:cubicBezTo>
                  <a:cubicBezTo>
                    <a:pt x="3772" y="4320"/>
                    <a:pt x="3772" y="4320"/>
                    <a:pt x="3772" y="8640"/>
                  </a:cubicBezTo>
                  <a:cubicBezTo>
                    <a:pt x="2229" y="8640"/>
                    <a:pt x="2229" y="8640"/>
                    <a:pt x="686" y="8640"/>
                  </a:cubicBezTo>
                  <a:cubicBezTo>
                    <a:pt x="686" y="8640"/>
                    <a:pt x="-857" y="12960"/>
                    <a:pt x="686" y="17280"/>
                  </a:cubicBezTo>
                  <a:cubicBezTo>
                    <a:pt x="686" y="21600"/>
                    <a:pt x="2229" y="21600"/>
                    <a:pt x="3772" y="21600"/>
                  </a:cubicBezTo>
                  <a:cubicBezTo>
                    <a:pt x="3772" y="21600"/>
                    <a:pt x="5314" y="21600"/>
                    <a:pt x="6857" y="21600"/>
                  </a:cubicBezTo>
                  <a:cubicBezTo>
                    <a:pt x="6857" y="21600"/>
                    <a:pt x="6857" y="21600"/>
                    <a:pt x="6857" y="21600"/>
                  </a:cubicBezTo>
                  <a:cubicBezTo>
                    <a:pt x="6857" y="21600"/>
                    <a:pt x="8400" y="17280"/>
                    <a:pt x="9943" y="17280"/>
                  </a:cubicBezTo>
                  <a:cubicBezTo>
                    <a:pt x="9943" y="17280"/>
                    <a:pt x="9943" y="17280"/>
                    <a:pt x="11486" y="17280"/>
                  </a:cubicBezTo>
                  <a:cubicBezTo>
                    <a:pt x="11486" y="17280"/>
                    <a:pt x="11486" y="12960"/>
                    <a:pt x="13029" y="12960"/>
                  </a:cubicBezTo>
                  <a:cubicBezTo>
                    <a:pt x="13029" y="12960"/>
                    <a:pt x="14572" y="12960"/>
                    <a:pt x="16114" y="12960"/>
                  </a:cubicBezTo>
                  <a:cubicBezTo>
                    <a:pt x="16114" y="12960"/>
                    <a:pt x="16114" y="17280"/>
                    <a:pt x="17657" y="17280"/>
                  </a:cubicBezTo>
                  <a:cubicBezTo>
                    <a:pt x="19200" y="17280"/>
                    <a:pt x="20743" y="8640"/>
                    <a:pt x="19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6" name="Shape">
              <a:extLst>
                <a:ext uri="{FF2B5EF4-FFF2-40B4-BE49-F238E27FC236}">
                  <a16:creationId xmlns:a16="http://schemas.microsoft.com/office/drawing/2014/main" id="{E0EA45DE-714A-4218-B212-1C2B7D5EBF68}"/>
                </a:ext>
              </a:extLst>
            </p:cNvPr>
            <p:cNvSpPr/>
            <p:nvPr/>
          </p:nvSpPr>
          <p:spPr>
            <a:xfrm>
              <a:off x="2815105" y="2744997"/>
              <a:ext cx="54474"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cubicBezTo>
                    <a:pt x="21600" y="12000"/>
                    <a:pt x="18900" y="12000"/>
                    <a:pt x="18900" y="12000"/>
                  </a:cubicBezTo>
                  <a:cubicBezTo>
                    <a:pt x="18900" y="9600"/>
                    <a:pt x="18900" y="9600"/>
                    <a:pt x="18900" y="9600"/>
                  </a:cubicBezTo>
                  <a:cubicBezTo>
                    <a:pt x="18900" y="7200"/>
                    <a:pt x="18900" y="7200"/>
                    <a:pt x="18900" y="7200"/>
                  </a:cubicBezTo>
                  <a:cubicBezTo>
                    <a:pt x="18900" y="7200"/>
                    <a:pt x="18900" y="4800"/>
                    <a:pt x="18900" y="4800"/>
                  </a:cubicBezTo>
                  <a:cubicBezTo>
                    <a:pt x="18900" y="4800"/>
                    <a:pt x="18900" y="2400"/>
                    <a:pt x="16200" y="2400"/>
                  </a:cubicBezTo>
                  <a:cubicBezTo>
                    <a:pt x="16200" y="0"/>
                    <a:pt x="16200" y="0"/>
                    <a:pt x="13500" y="0"/>
                  </a:cubicBezTo>
                  <a:cubicBezTo>
                    <a:pt x="10800" y="0"/>
                    <a:pt x="8100" y="0"/>
                    <a:pt x="5400" y="2400"/>
                  </a:cubicBezTo>
                  <a:cubicBezTo>
                    <a:pt x="5400" y="4800"/>
                    <a:pt x="2700" y="7200"/>
                    <a:pt x="0" y="7200"/>
                  </a:cubicBezTo>
                  <a:cubicBezTo>
                    <a:pt x="0" y="7200"/>
                    <a:pt x="2700" y="9600"/>
                    <a:pt x="2700" y="9600"/>
                  </a:cubicBezTo>
                  <a:cubicBezTo>
                    <a:pt x="0" y="9600"/>
                    <a:pt x="0" y="12000"/>
                    <a:pt x="2700" y="9600"/>
                  </a:cubicBezTo>
                  <a:cubicBezTo>
                    <a:pt x="2700" y="12000"/>
                    <a:pt x="2700" y="12000"/>
                    <a:pt x="0" y="12000"/>
                  </a:cubicBezTo>
                  <a:cubicBezTo>
                    <a:pt x="0" y="12000"/>
                    <a:pt x="2700" y="12000"/>
                    <a:pt x="2700" y="14400"/>
                  </a:cubicBezTo>
                  <a:cubicBezTo>
                    <a:pt x="2700" y="14400"/>
                    <a:pt x="2700" y="14400"/>
                    <a:pt x="2700" y="14400"/>
                  </a:cubicBezTo>
                  <a:cubicBezTo>
                    <a:pt x="5400" y="16800"/>
                    <a:pt x="5400" y="16800"/>
                    <a:pt x="5400" y="16800"/>
                  </a:cubicBezTo>
                  <a:cubicBezTo>
                    <a:pt x="5400" y="19200"/>
                    <a:pt x="5400" y="19200"/>
                    <a:pt x="8100" y="19200"/>
                  </a:cubicBezTo>
                  <a:cubicBezTo>
                    <a:pt x="10800" y="21600"/>
                    <a:pt x="10800" y="21600"/>
                    <a:pt x="13500" y="21600"/>
                  </a:cubicBezTo>
                  <a:cubicBezTo>
                    <a:pt x="16200" y="21600"/>
                    <a:pt x="18900" y="19200"/>
                    <a:pt x="18900" y="16800"/>
                  </a:cubicBezTo>
                  <a:cubicBezTo>
                    <a:pt x="18900" y="16800"/>
                    <a:pt x="18900" y="14400"/>
                    <a:pt x="21600" y="14400"/>
                  </a:cubicBezTo>
                  <a:cubicBezTo>
                    <a:pt x="21600" y="12000"/>
                    <a:pt x="21600" y="12000"/>
                    <a:pt x="21600" y="12000"/>
                  </a:cubicBezTo>
                  <a:cubicBezTo>
                    <a:pt x="21600" y="12000"/>
                    <a:pt x="21600" y="12000"/>
                    <a:pt x="21600" y="12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7" name="Shape">
              <a:extLst>
                <a:ext uri="{FF2B5EF4-FFF2-40B4-BE49-F238E27FC236}">
                  <a16:creationId xmlns:a16="http://schemas.microsoft.com/office/drawing/2014/main" id="{981D83D8-20A1-4908-A96A-A7CE530D6A32}"/>
                </a:ext>
              </a:extLst>
            </p:cNvPr>
            <p:cNvSpPr/>
            <p:nvPr/>
          </p:nvSpPr>
          <p:spPr>
            <a:xfrm>
              <a:off x="3372199" y="2098679"/>
              <a:ext cx="68028" cy="68601"/>
            </a:xfrm>
            <a:custGeom>
              <a:avLst/>
              <a:gdLst/>
              <a:ahLst/>
              <a:cxnLst>
                <a:cxn ang="0">
                  <a:pos x="wd2" y="hd2"/>
                </a:cxn>
                <a:cxn ang="5400000">
                  <a:pos x="wd2" y="hd2"/>
                </a:cxn>
                <a:cxn ang="10800000">
                  <a:pos x="wd2" y="hd2"/>
                </a:cxn>
                <a:cxn ang="16200000">
                  <a:pos x="wd2" y="hd2"/>
                </a:cxn>
              </a:cxnLst>
              <a:rect l="0" t="0" r="r" b="b"/>
              <a:pathLst>
                <a:path w="19695" h="20600" extrusionOk="0">
                  <a:moveTo>
                    <a:pt x="19145" y="16200"/>
                  </a:moveTo>
                  <a:cubicBezTo>
                    <a:pt x="19145" y="14400"/>
                    <a:pt x="17182" y="14400"/>
                    <a:pt x="17182" y="12600"/>
                  </a:cubicBezTo>
                  <a:cubicBezTo>
                    <a:pt x="17182" y="10800"/>
                    <a:pt x="17182" y="10800"/>
                    <a:pt x="17182" y="10800"/>
                  </a:cubicBezTo>
                  <a:cubicBezTo>
                    <a:pt x="19145" y="10800"/>
                    <a:pt x="17182" y="9000"/>
                    <a:pt x="19145" y="9000"/>
                  </a:cubicBezTo>
                  <a:cubicBezTo>
                    <a:pt x="17182" y="7200"/>
                    <a:pt x="17182" y="9000"/>
                    <a:pt x="15218" y="9000"/>
                  </a:cubicBezTo>
                  <a:cubicBezTo>
                    <a:pt x="15218" y="9000"/>
                    <a:pt x="13254" y="7200"/>
                    <a:pt x="11291" y="7200"/>
                  </a:cubicBezTo>
                  <a:cubicBezTo>
                    <a:pt x="13254" y="7200"/>
                    <a:pt x="13254" y="7200"/>
                    <a:pt x="13254" y="7200"/>
                  </a:cubicBezTo>
                  <a:cubicBezTo>
                    <a:pt x="13254" y="7200"/>
                    <a:pt x="11291" y="5400"/>
                    <a:pt x="11291" y="5400"/>
                  </a:cubicBezTo>
                  <a:cubicBezTo>
                    <a:pt x="11291" y="5400"/>
                    <a:pt x="13254" y="5400"/>
                    <a:pt x="11291" y="5400"/>
                  </a:cubicBezTo>
                  <a:cubicBezTo>
                    <a:pt x="11291" y="3600"/>
                    <a:pt x="9327" y="3600"/>
                    <a:pt x="9327" y="3600"/>
                  </a:cubicBezTo>
                  <a:cubicBezTo>
                    <a:pt x="9327" y="3600"/>
                    <a:pt x="9327" y="1800"/>
                    <a:pt x="9327" y="1800"/>
                  </a:cubicBezTo>
                  <a:cubicBezTo>
                    <a:pt x="9327" y="1800"/>
                    <a:pt x="7364" y="1800"/>
                    <a:pt x="7364" y="1800"/>
                  </a:cubicBezTo>
                  <a:cubicBezTo>
                    <a:pt x="5400" y="0"/>
                    <a:pt x="3436" y="0"/>
                    <a:pt x="1473" y="0"/>
                  </a:cubicBezTo>
                  <a:cubicBezTo>
                    <a:pt x="-491" y="1800"/>
                    <a:pt x="-491" y="3600"/>
                    <a:pt x="1473" y="3600"/>
                  </a:cubicBezTo>
                  <a:cubicBezTo>
                    <a:pt x="1473" y="3600"/>
                    <a:pt x="1473" y="3600"/>
                    <a:pt x="1473" y="3600"/>
                  </a:cubicBezTo>
                  <a:cubicBezTo>
                    <a:pt x="3436" y="5400"/>
                    <a:pt x="1473" y="3600"/>
                    <a:pt x="1473" y="5400"/>
                  </a:cubicBezTo>
                  <a:cubicBezTo>
                    <a:pt x="1473" y="5400"/>
                    <a:pt x="1473" y="5400"/>
                    <a:pt x="1473" y="5400"/>
                  </a:cubicBezTo>
                  <a:cubicBezTo>
                    <a:pt x="1473" y="7200"/>
                    <a:pt x="1473" y="7200"/>
                    <a:pt x="1473" y="7200"/>
                  </a:cubicBezTo>
                  <a:cubicBezTo>
                    <a:pt x="3436" y="5400"/>
                    <a:pt x="1473" y="9000"/>
                    <a:pt x="1473" y="9000"/>
                  </a:cubicBezTo>
                  <a:cubicBezTo>
                    <a:pt x="1473" y="10800"/>
                    <a:pt x="5400" y="12600"/>
                    <a:pt x="1473" y="12600"/>
                  </a:cubicBezTo>
                  <a:cubicBezTo>
                    <a:pt x="5400" y="14400"/>
                    <a:pt x="1473" y="12600"/>
                    <a:pt x="1473" y="14400"/>
                  </a:cubicBezTo>
                  <a:cubicBezTo>
                    <a:pt x="1473" y="16200"/>
                    <a:pt x="7364" y="16200"/>
                    <a:pt x="7364" y="18000"/>
                  </a:cubicBezTo>
                  <a:cubicBezTo>
                    <a:pt x="9327" y="16200"/>
                    <a:pt x="9327" y="16200"/>
                    <a:pt x="9327" y="16200"/>
                  </a:cubicBezTo>
                  <a:cubicBezTo>
                    <a:pt x="9327" y="16200"/>
                    <a:pt x="11291" y="16200"/>
                    <a:pt x="11291" y="16200"/>
                  </a:cubicBezTo>
                  <a:cubicBezTo>
                    <a:pt x="13254" y="18000"/>
                    <a:pt x="13254" y="18000"/>
                    <a:pt x="15218" y="18000"/>
                  </a:cubicBezTo>
                  <a:cubicBezTo>
                    <a:pt x="13254" y="19800"/>
                    <a:pt x="13254" y="19800"/>
                    <a:pt x="15218" y="19800"/>
                  </a:cubicBezTo>
                  <a:cubicBezTo>
                    <a:pt x="15218" y="21600"/>
                    <a:pt x="17182" y="19800"/>
                    <a:pt x="17182" y="19800"/>
                  </a:cubicBezTo>
                  <a:cubicBezTo>
                    <a:pt x="19145" y="19800"/>
                    <a:pt x="17182" y="18000"/>
                    <a:pt x="17182" y="18000"/>
                  </a:cubicBezTo>
                  <a:cubicBezTo>
                    <a:pt x="17182" y="18000"/>
                    <a:pt x="21109" y="16200"/>
                    <a:pt x="19145"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8" name="Shape">
              <a:extLst>
                <a:ext uri="{FF2B5EF4-FFF2-40B4-BE49-F238E27FC236}">
                  <a16:creationId xmlns:a16="http://schemas.microsoft.com/office/drawing/2014/main" id="{819452F7-3AC8-465E-AC76-0818C8EA9A4A}"/>
                </a:ext>
              </a:extLst>
            </p:cNvPr>
            <p:cNvSpPr/>
            <p:nvPr/>
          </p:nvSpPr>
          <p:spPr>
            <a:xfrm>
              <a:off x="2747605" y="2625918"/>
              <a:ext cx="102385" cy="79755"/>
            </a:xfrm>
            <a:custGeom>
              <a:avLst/>
              <a:gdLst/>
              <a:ahLst/>
              <a:cxnLst>
                <a:cxn ang="0">
                  <a:pos x="wd2" y="hd2"/>
                </a:cxn>
                <a:cxn ang="5400000">
                  <a:pos x="wd2" y="hd2"/>
                </a:cxn>
                <a:cxn ang="10800000">
                  <a:pos x="wd2" y="hd2"/>
                </a:cxn>
                <a:cxn ang="16200000">
                  <a:pos x="wd2" y="hd2"/>
                </a:cxn>
              </a:cxnLst>
              <a:rect l="0" t="0" r="r" b="b"/>
              <a:pathLst>
                <a:path w="20522" h="20357" extrusionOk="0">
                  <a:moveTo>
                    <a:pt x="20250" y="19671"/>
                  </a:moveTo>
                  <a:cubicBezTo>
                    <a:pt x="20250" y="18128"/>
                    <a:pt x="20250" y="13500"/>
                    <a:pt x="18900" y="15043"/>
                  </a:cubicBezTo>
                  <a:cubicBezTo>
                    <a:pt x="18900" y="15043"/>
                    <a:pt x="18900" y="15043"/>
                    <a:pt x="18900" y="13500"/>
                  </a:cubicBezTo>
                  <a:cubicBezTo>
                    <a:pt x="18900" y="13500"/>
                    <a:pt x="18900" y="13500"/>
                    <a:pt x="18900" y="11957"/>
                  </a:cubicBezTo>
                  <a:cubicBezTo>
                    <a:pt x="18900" y="11957"/>
                    <a:pt x="18900" y="11957"/>
                    <a:pt x="17550" y="10414"/>
                  </a:cubicBezTo>
                  <a:cubicBezTo>
                    <a:pt x="17550" y="8871"/>
                    <a:pt x="17550" y="8871"/>
                    <a:pt x="17550" y="8871"/>
                  </a:cubicBezTo>
                  <a:cubicBezTo>
                    <a:pt x="16200" y="7328"/>
                    <a:pt x="14850" y="5785"/>
                    <a:pt x="14850" y="4243"/>
                  </a:cubicBezTo>
                  <a:cubicBezTo>
                    <a:pt x="13500" y="2700"/>
                    <a:pt x="13500" y="2700"/>
                    <a:pt x="13500" y="2700"/>
                  </a:cubicBezTo>
                  <a:cubicBezTo>
                    <a:pt x="12150" y="2700"/>
                    <a:pt x="12150" y="2700"/>
                    <a:pt x="12150" y="2700"/>
                  </a:cubicBezTo>
                  <a:cubicBezTo>
                    <a:pt x="12150" y="1157"/>
                    <a:pt x="12150" y="1157"/>
                    <a:pt x="10800" y="1157"/>
                  </a:cubicBezTo>
                  <a:cubicBezTo>
                    <a:pt x="10800" y="-386"/>
                    <a:pt x="9450" y="-386"/>
                    <a:pt x="8100" y="1157"/>
                  </a:cubicBezTo>
                  <a:cubicBezTo>
                    <a:pt x="8100" y="1157"/>
                    <a:pt x="5400" y="1157"/>
                    <a:pt x="4050" y="1157"/>
                  </a:cubicBezTo>
                  <a:cubicBezTo>
                    <a:pt x="4050" y="1157"/>
                    <a:pt x="2700" y="2700"/>
                    <a:pt x="2700" y="4243"/>
                  </a:cubicBezTo>
                  <a:cubicBezTo>
                    <a:pt x="1350" y="5785"/>
                    <a:pt x="1350" y="7328"/>
                    <a:pt x="0" y="8871"/>
                  </a:cubicBezTo>
                  <a:cubicBezTo>
                    <a:pt x="0" y="8871"/>
                    <a:pt x="0" y="8871"/>
                    <a:pt x="0" y="8871"/>
                  </a:cubicBezTo>
                  <a:cubicBezTo>
                    <a:pt x="0" y="8871"/>
                    <a:pt x="1350" y="11957"/>
                    <a:pt x="1350" y="11957"/>
                  </a:cubicBezTo>
                  <a:cubicBezTo>
                    <a:pt x="2700" y="11957"/>
                    <a:pt x="2700" y="11957"/>
                    <a:pt x="2700" y="11957"/>
                  </a:cubicBezTo>
                  <a:cubicBezTo>
                    <a:pt x="1350" y="13500"/>
                    <a:pt x="2700" y="13500"/>
                    <a:pt x="2700" y="15043"/>
                  </a:cubicBezTo>
                  <a:cubicBezTo>
                    <a:pt x="2700" y="15043"/>
                    <a:pt x="5400" y="15043"/>
                    <a:pt x="5400" y="15043"/>
                  </a:cubicBezTo>
                  <a:cubicBezTo>
                    <a:pt x="5400" y="15043"/>
                    <a:pt x="5400" y="15043"/>
                    <a:pt x="6750" y="15043"/>
                  </a:cubicBezTo>
                  <a:cubicBezTo>
                    <a:pt x="6750" y="15043"/>
                    <a:pt x="6750" y="13500"/>
                    <a:pt x="6750" y="13500"/>
                  </a:cubicBezTo>
                  <a:cubicBezTo>
                    <a:pt x="8100" y="13500"/>
                    <a:pt x="8100" y="13500"/>
                    <a:pt x="9450" y="15043"/>
                  </a:cubicBezTo>
                  <a:cubicBezTo>
                    <a:pt x="10800" y="15043"/>
                    <a:pt x="12150" y="15043"/>
                    <a:pt x="12150" y="15043"/>
                  </a:cubicBezTo>
                  <a:cubicBezTo>
                    <a:pt x="12150" y="16585"/>
                    <a:pt x="9450" y="15043"/>
                    <a:pt x="9450" y="15043"/>
                  </a:cubicBezTo>
                  <a:cubicBezTo>
                    <a:pt x="8100" y="15043"/>
                    <a:pt x="8100" y="15043"/>
                    <a:pt x="6750" y="15043"/>
                  </a:cubicBezTo>
                  <a:cubicBezTo>
                    <a:pt x="6750" y="15043"/>
                    <a:pt x="5400" y="15043"/>
                    <a:pt x="5400" y="15043"/>
                  </a:cubicBezTo>
                  <a:cubicBezTo>
                    <a:pt x="5400" y="15043"/>
                    <a:pt x="5400" y="16585"/>
                    <a:pt x="5400" y="16585"/>
                  </a:cubicBezTo>
                  <a:cubicBezTo>
                    <a:pt x="5400" y="16585"/>
                    <a:pt x="4050" y="16585"/>
                    <a:pt x="2700" y="16585"/>
                  </a:cubicBezTo>
                  <a:cubicBezTo>
                    <a:pt x="1350" y="16585"/>
                    <a:pt x="1350" y="18128"/>
                    <a:pt x="1350" y="19671"/>
                  </a:cubicBezTo>
                  <a:cubicBezTo>
                    <a:pt x="2700" y="18128"/>
                    <a:pt x="2700" y="18128"/>
                    <a:pt x="2700" y="18128"/>
                  </a:cubicBezTo>
                  <a:cubicBezTo>
                    <a:pt x="2700" y="18128"/>
                    <a:pt x="2700" y="18128"/>
                    <a:pt x="2700" y="19671"/>
                  </a:cubicBezTo>
                  <a:cubicBezTo>
                    <a:pt x="2700" y="18128"/>
                    <a:pt x="1350" y="19671"/>
                    <a:pt x="2700" y="19671"/>
                  </a:cubicBezTo>
                  <a:cubicBezTo>
                    <a:pt x="2700" y="19671"/>
                    <a:pt x="5400" y="19671"/>
                    <a:pt x="5400" y="19671"/>
                  </a:cubicBezTo>
                  <a:cubicBezTo>
                    <a:pt x="6750" y="19671"/>
                    <a:pt x="6750" y="18128"/>
                    <a:pt x="8100" y="18128"/>
                  </a:cubicBezTo>
                  <a:cubicBezTo>
                    <a:pt x="9450" y="18128"/>
                    <a:pt x="10800" y="18128"/>
                    <a:pt x="12150" y="18128"/>
                  </a:cubicBezTo>
                  <a:cubicBezTo>
                    <a:pt x="13500" y="18128"/>
                    <a:pt x="14850" y="18128"/>
                    <a:pt x="14850" y="19671"/>
                  </a:cubicBezTo>
                  <a:cubicBezTo>
                    <a:pt x="14850" y="19671"/>
                    <a:pt x="14850" y="19671"/>
                    <a:pt x="16200" y="19671"/>
                  </a:cubicBezTo>
                  <a:cubicBezTo>
                    <a:pt x="17550" y="19671"/>
                    <a:pt x="21600" y="21214"/>
                    <a:pt x="20250" y="196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9" name="Shape">
              <a:extLst>
                <a:ext uri="{FF2B5EF4-FFF2-40B4-BE49-F238E27FC236}">
                  <a16:creationId xmlns:a16="http://schemas.microsoft.com/office/drawing/2014/main" id="{E12F36AB-D707-4EED-BF32-759C428792B7}"/>
                </a:ext>
              </a:extLst>
            </p:cNvPr>
            <p:cNvSpPr/>
            <p:nvPr/>
          </p:nvSpPr>
          <p:spPr>
            <a:xfrm>
              <a:off x="3265503" y="2133587"/>
              <a:ext cx="9474" cy="8463"/>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21600"/>
                    <a:pt x="0" y="0"/>
                    <a:pt x="0" y="21600"/>
                  </a:cubicBezTo>
                  <a:cubicBezTo>
                    <a:pt x="21600" y="21600"/>
                    <a:pt x="0" y="21600"/>
                    <a:pt x="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0" name="Shape">
              <a:extLst>
                <a:ext uri="{FF2B5EF4-FFF2-40B4-BE49-F238E27FC236}">
                  <a16:creationId xmlns:a16="http://schemas.microsoft.com/office/drawing/2014/main" id="{40383E01-D5A9-49FC-8E45-3BCEA32CAF15}"/>
                </a:ext>
              </a:extLst>
            </p:cNvPr>
            <p:cNvSpPr/>
            <p:nvPr/>
          </p:nvSpPr>
          <p:spPr>
            <a:xfrm>
              <a:off x="3563909" y="2943864"/>
              <a:ext cx="36333" cy="33409"/>
            </a:xfrm>
            <a:custGeom>
              <a:avLst/>
              <a:gdLst/>
              <a:ahLst/>
              <a:cxnLst>
                <a:cxn ang="0">
                  <a:pos x="wd2" y="hd2"/>
                </a:cxn>
                <a:cxn ang="5400000">
                  <a:pos x="wd2" y="hd2"/>
                </a:cxn>
                <a:cxn ang="10800000">
                  <a:pos x="wd2" y="hd2"/>
                </a:cxn>
                <a:cxn ang="16200000">
                  <a:pos x="wd2" y="hd2"/>
                </a:cxn>
              </a:cxnLst>
              <a:rect l="0" t="0" r="r" b="b"/>
              <a:pathLst>
                <a:path w="19491" h="19491" extrusionOk="0">
                  <a:moveTo>
                    <a:pt x="19491" y="10800"/>
                  </a:moveTo>
                  <a:cubicBezTo>
                    <a:pt x="19491" y="10800"/>
                    <a:pt x="19491" y="7200"/>
                    <a:pt x="19491" y="3600"/>
                  </a:cubicBezTo>
                  <a:cubicBezTo>
                    <a:pt x="19491" y="3600"/>
                    <a:pt x="15891" y="3600"/>
                    <a:pt x="15891" y="0"/>
                  </a:cubicBezTo>
                  <a:cubicBezTo>
                    <a:pt x="12291" y="0"/>
                    <a:pt x="12291" y="3600"/>
                    <a:pt x="12291" y="3600"/>
                  </a:cubicBezTo>
                  <a:cubicBezTo>
                    <a:pt x="12291" y="3600"/>
                    <a:pt x="8691" y="3600"/>
                    <a:pt x="8691" y="3600"/>
                  </a:cubicBezTo>
                  <a:cubicBezTo>
                    <a:pt x="8691" y="3600"/>
                    <a:pt x="5091" y="3600"/>
                    <a:pt x="5091" y="7200"/>
                  </a:cubicBezTo>
                  <a:cubicBezTo>
                    <a:pt x="1491" y="7200"/>
                    <a:pt x="5091" y="10800"/>
                    <a:pt x="5091" y="14400"/>
                  </a:cubicBezTo>
                  <a:cubicBezTo>
                    <a:pt x="1491" y="14400"/>
                    <a:pt x="-2109" y="18000"/>
                    <a:pt x="1491" y="18000"/>
                  </a:cubicBezTo>
                  <a:cubicBezTo>
                    <a:pt x="1491" y="14400"/>
                    <a:pt x="5091" y="18000"/>
                    <a:pt x="8691" y="18000"/>
                  </a:cubicBezTo>
                  <a:cubicBezTo>
                    <a:pt x="12291" y="21600"/>
                    <a:pt x="12291" y="18000"/>
                    <a:pt x="12291" y="14400"/>
                  </a:cubicBezTo>
                  <a:cubicBezTo>
                    <a:pt x="12291" y="14400"/>
                    <a:pt x="12291" y="14400"/>
                    <a:pt x="12291" y="14400"/>
                  </a:cubicBezTo>
                  <a:cubicBezTo>
                    <a:pt x="12291" y="14400"/>
                    <a:pt x="15891" y="14400"/>
                    <a:pt x="15891" y="14400"/>
                  </a:cubicBezTo>
                  <a:cubicBezTo>
                    <a:pt x="15891" y="14400"/>
                    <a:pt x="15891" y="14400"/>
                    <a:pt x="15891" y="14400"/>
                  </a:cubicBezTo>
                  <a:cubicBezTo>
                    <a:pt x="19491" y="14400"/>
                    <a:pt x="19491" y="14400"/>
                    <a:pt x="19491"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1" name="Shape">
              <a:extLst>
                <a:ext uri="{FF2B5EF4-FFF2-40B4-BE49-F238E27FC236}">
                  <a16:creationId xmlns:a16="http://schemas.microsoft.com/office/drawing/2014/main" id="{8C89AD25-DAE4-4D29-8D98-CC828CFF1E30}"/>
                </a:ext>
              </a:extLst>
            </p:cNvPr>
            <p:cNvSpPr/>
            <p:nvPr/>
          </p:nvSpPr>
          <p:spPr>
            <a:xfrm>
              <a:off x="3376424" y="1548621"/>
              <a:ext cx="2276066" cy="636617"/>
            </a:xfrm>
            <a:custGeom>
              <a:avLst/>
              <a:gdLst/>
              <a:ahLst/>
              <a:cxnLst>
                <a:cxn ang="0">
                  <a:pos x="wd2" y="hd2"/>
                </a:cxn>
                <a:cxn ang="5400000">
                  <a:pos x="wd2" y="hd2"/>
                </a:cxn>
                <a:cxn ang="10800000">
                  <a:pos x="wd2" y="hd2"/>
                </a:cxn>
                <a:cxn ang="16200000">
                  <a:pos x="wd2" y="hd2"/>
                </a:cxn>
              </a:cxnLst>
              <a:rect l="0" t="0" r="r" b="b"/>
              <a:pathLst>
                <a:path w="21600" h="21487" extrusionOk="0">
                  <a:moveTo>
                    <a:pt x="7264" y="408"/>
                  </a:moveTo>
                  <a:cubicBezTo>
                    <a:pt x="7329" y="408"/>
                    <a:pt x="7457" y="408"/>
                    <a:pt x="7586" y="408"/>
                  </a:cubicBezTo>
                  <a:cubicBezTo>
                    <a:pt x="7586" y="408"/>
                    <a:pt x="7779" y="408"/>
                    <a:pt x="7779" y="408"/>
                  </a:cubicBezTo>
                  <a:cubicBezTo>
                    <a:pt x="7714" y="204"/>
                    <a:pt x="7714" y="204"/>
                    <a:pt x="7779" y="204"/>
                  </a:cubicBezTo>
                  <a:cubicBezTo>
                    <a:pt x="7779" y="204"/>
                    <a:pt x="7650" y="204"/>
                    <a:pt x="7650" y="204"/>
                  </a:cubicBezTo>
                  <a:cubicBezTo>
                    <a:pt x="7586" y="0"/>
                    <a:pt x="7521" y="0"/>
                    <a:pt x="7457" y="0"/>
                  </a:cubicBezTo>
                  <a:cubicBezTo>
                    <a:pt x="7393" y="0"/>
                    <a:pt x="7071" y="204"/>
                    <a:pt x="7329" y="204"/>
                  </a:cubicBezTo>
                  <a:cubicBezTo>
                    <a:pt x="7264" y="408"/>
                    <a:pt x="7200" y="204"/>
                    <a:pt x="7200" y="408"/>
                  </a:cubicBezTo>
                  <a:cubicBezTo>
                    <a:pt x="7200" y="408"/>
                    <a:pt x="7200" y="408"/>
                    <a:pt x="7264" y="408"/>
                  </a:cubicBezTo>
                  <a:close/>
                  <a:moveTo>
                    <a:pt x="3729" y="4483"/>
                  </a:moveTo>
                  <a:cubicBezTo>
                    <a:pt x="3729" y="4483"/>
                    <a:pt x="3729" y="4483"/>
                    <a:pt x="3729" y="4483"/>
                  </a:cubicBezTo>
                  <a:cubicBezTo>
                    <a:pt x="3729" y="4687"/>
                    <a:pt x="3793" y="4687"/>
                    <a:pt x="3857" y="4687"/>
                  </a:cubicBezTo>
                  <a:cubicBezTo>
                    <a:pt x="3857" y="4687"/>
                    <a:pt x="3793" y="4483"/>
                    <a:pt x="3729" y="4483"/>
                  </a:cubicBezTo>
                  <a:cubicBezTo>
                    <a:pt x="3729" y="4483"/>
                    <a:pt x="3729" y="4483"/>
                    <a:pt x="3729" y="4483"/>
                  </a:cubicBezTo>
                  <a:close/>
                  <a:moveTo>
                    <a:pt x="8164" y="611"/>
                  </a:moveTo>
                  <a:cubicBezTo>
                    <a:pt x="8164" y="611"/>
                    <a:pt x="8164" y="611"/>
                    <a:pt x="8229" y="611"/>
                  </a:cubicBezTo>
                  <a:cubicBezTo>
                    <a:pt x="8164" y="611"/>
                    <a:pt x="8164" y="611"/>
                    <a:pt x="8164" y="611"/>
                  </a:cubicBezTo>
                  <a:cubicBezTo>
                    <a:pt x="8164" y="611"/>
                    <a:pt x="8164" y="611"/>
                    <a:pt x="8164" y="611"/>
                  </a:cubicBezTo>
                  <a:close/>
                  <a:moveTo>
                    <a:pt x="7714" y="408"/>
                  </a:moveTo>
                  <a:cubicBezTo>
                    <a:pt x="7650" y="408"/>
                    <a:pt x="7586" y="408"/>
                    <a:pt x="7521" y="611"/>
                  </a:cubicBezTo>
                  <a:cubicBezTo>
                    <a:pt x="7521" y="611"/>
                    <a:pt x="7457" y="611"/>
                    <a:pt x="7457" y="815"/>
                  </a:cubicBezTo>
                  <a:cubicBezTo>
                    <a:pt x="7586" y="815"/>
                    <a:pt x="7714" y="815"/>
                    <a:pt x="7843" y="815"/>
                  </a:cubicBezTo>
                  <a:cubicBezTo>
                    <a:pt x="7907" y="1019"/>
                    <a:pt x="8036" y="1019"/>
                    <a:pt x="8100" y="1019"/>
                  </a:cubicBezTo>
                  <a:cubicBezTo>
                    <a:pt x="8164" y="1019"/>
                    <a:pt x="8229" y="1019"/>
                    <a:pt x="8293" y="1019"/>
                  </a:cubicBezTo>
                  <a:cubicBezTo>
                    <a:pt x="8229" y="815"/>
                    <a:pt x="8164" y="815"/>
                    <a:pt x="8100" y="815"/>
                  </a:cubicBezTo>
                  <a:cubicBezTo>
                    <a:pt x="8164" y="815"/>
                    <a:pt x="8164" y="815"/>
                    <a:pt x="8164" y="815"/>
                  </a:cubicBezTo>
                  <a:cubicBezTo>
                    <a:pt x="8164" y="815"/>
                    <a:pt x="8164" y="611"/>
                    <a:pt x="8164" y="611"/>
                  </a:cubicBezTo>
                  <a:cubicBezTo>
                    <a:pt x="8100" y="611"/>
                    <a:pt x="8036" y="611"/>
                    <a:pt x="7971" y="408"/>
                  </a:cubicBezTo>
                  <a:cubicBezTo>
                    <a:pt x="7971" y="611"/>
                    <a:pt x="7971" y="611"/>
                    <a:pt x="7971" y="611"/>
                  </a:cubicBezTo>
                  <a:cubicBezTo>
                    <a:pt x="7971" y="611"/>
                    <a:pt x="7843" y="611"/>
                    <a:pt x="7907" y="408"/>
                  </a:cubicBezTo>
                  <a:cubicBezTo>
                    <a:pt x="7843" y="408"/>
                    <a:pt x="7779" y="408"/>
                    <a:pt x="7714" y="408"/>
                  </a:cubicBezTo>
                  <a:close/>
                  <a:moveTo>
                    <a:pt x="7393" y="2853"/>
                  </a:moveTo>
                  <a:cubicBezTo>
                    <a:pt x="7393" y="2853"/>
                    <a:pt x="7329" y="2853"/>
                    <a:pt x="7329" y="2853"/>
                  </a:cubicBezTo>
                  <a:cubicBezTo>
                    <a:pt x="7457" y="2853"/>
                    <a:pt x="7457" y="2853"/>
                    <a:pt x="7393" y="2853"/>
                  </a:cubicBezTo>
                  <a:close/>
                  <a:moveTo>
                    <a:pt x="4371" y="2242"/>
                  </a:moveTo>
                  <a:cubicBezTo>
                    <a:pt x="4371" y="2242"/>
                    <a:pt x="4307" y="2242"/>
                    <a:pt x="4243" y="2242"/>
                  </a:cubicBezTo>
                  <a:cubicBezTo>
                    <a:pt x="4243" y="2242"/>
                    <a:pt x="4114" y="2445"/>
                    <a:pt x="4050" y="2445"/>
                  </a:cubicBezTo>
                  <a:cubicBezTo>
                    <a:pt x="4050" y="2445"/>
                    <a:pt x="4050" y="2445"/>
                    <a:pt x="4114" y="2445"/>
                  </a:cubicBezTo>
                  <a:cubicBezTo>
                    <a:pt x="4050" y="2445"/>
                    <a:pt x="4050" y="2649"/>
                    <a:pt x="4050" y="2649"/>
                  </a:cubicBezTo>
                  <a:cubicBezTo>
                    <a:pt x="4050" y="2649"/>
                    <a:pt x="3986" y="2649"/>
                    <a:pt x="3986" y="2649"/>
                  </a:cubicBezTo>
                  <a:cubicBezTo>
                    <a:pt x="3986" y="2649"/>
                    <a:pt x="3986" y="2649"/>
                    <a:pt x="3986" y="2649"/>
                  </a:cubicBezTo>
                  <a:cubicBezTo>
                    <a:pt x="3921" y="2853"/>
                    <a:pt x="3921" y="2649"/>
                    <a:pt x="3857" y="2649"/>
                  </a:cubicBezTo>
                  <a:cubicBezTo>
                    <a:pt x="3921" y="2853"/>
                    <a:pt x="3921" y="2649"/>
                    <a:pt x="3986" y="2853"/>
                  </a:cubicBezTo>
                  <a:cubicBezTo>
                    <a:pt x="3921" y="2853"/>
                    <a:pt x="3921" y="2853"/>
                    <a:pt x="3857" y="2853"/>
                  </a:cubicBezTo>
                  <a:cubicBezTo>
                    <a:pt x="3921" y="3057"/>
                    <a:pt x="3921" y="3057"/>
                    <a:pt x="3921" y="3057"/>
                  </a:cubicBezTo>
                  <a:cubicBezTo>
                    <a:pt x="3857" y="3057"/>
                    <a:pt x="3857" y="3057"/>
                    <a:pt x="3857" y="3260"/>
                  </a:cubicBezTo>
                  <a:cubicBezTo>
                    <a:pt x="3793" y="3260"/>
                    <a:pt x="3793" y="3260"/>
                    <a:pt x="3729" y="3260"/>
                  </a:cubicBezTo>
                  <a:cubicBezTo>
                    <a:pt x="3729" y="3464"/>
                    <a:pt x="3793" y="3464"/>
                    <a:pt x="3793" y="3464"/>
                  </a:cubicBezTo>
                  <a:cubicBezTo>
                    <a:pt x="3857" y="3464"/>
                    <a:pt x="3921" y="3464"/>
                    <a:pt x="3921" y="3464"/>
                  </a:cubicBezTo>
                  <a:cubicBezTo>
                    <a:pt x="3986" y="3464"/>
                    <a:pt x="4050" y="3668"/>
                    <a:pt x="4114" y="3464"/>
                  </a:cubicBezTo>
                  <a:cubicBezTo>
                    <a:pt x="4114" y="3464"/>
                    <a:pt x="4114" y="3464"/>
                    <a:pt x="4179" y="3464"/>
                  </a:cubicBezTo>
                  <a:cubicBezTo>
                    <a:pt x="4179" y="3464"/>
                    <a:pt x="4114" y="3260"/>
                    <a:pt x="4114" y="3260"/>
                  </a:cubicBezTo>
                  <a:cubicBezTo>
                    <a:pt x="4179" y="3260"/>
                    <a:pt x="4243" y="3464"/>
                    <a:pt x="4179" y="3260"/>
                  </a:cubicBezTo>
                  <a:cubicBezTo>
                    <a:pt x="4243" y="3260"/>
                    <a:pt x="4307" y="3057"/>
                    <a:pt x="4243" y="3057"/>
                  </a:cubicBezTo>
                  <a:cubicBezTo>
                    <a:pt x="4243" y="3057"/>
                    <a:pt x="4243" y="3057"/>
                    <a:pt x="4307" y="3057"/>
                  </a:cubicBezTo>
                  <a:cubicBezTo>
                    <a:pt x="4307" y="3057"/>
                    <a:pt x="4307" y="2853"/>
                    <a:pt x="4307" y="2853"/>
                  </a:cubicBezTo>
                  <a:cubicBezTo>
                    <a:pt x="4307" y="2853"/>
                    <a:pt x="4307" y="2853"/>
                    <a:pt x="4371" y="2853"/>
                  </a:cubicBezTo>
                  <a:cubicBezTo>
                    <a:pt x="4371" y="2853"/>
                    <a:pt x="4371" y="2853"/>
                    <a:pt x="4371" y="2853"/>
                  </a:cubicBezTo>
                  <a:cubicBezTo>
                    <a:pt x="4371" y="2853"/>
                    <a:pt x="4371" y="2853"/>
                    <a:pt x="4436" y="2853"/>
                  </a:cubicBezTo>
                  <a:cubicBezTo>
                    <a:pt x="4371" y="2853"/>
                    <a:pt x="4371" y="2853"/>
                    <a:pt x="4371" y="2853"/>
                  </a:cubicBezTo>
                  <a:cubicBezTo>
                    <a:pt x="4436" y="2649"/>
                    <a:pt x="4436" y="2649"/>
                    <a:pt x="4500" y="2649"/>
                  </a:cubicBezTo>
                  <a:cubicBezTo>
                    <a:pt x="4564" y="2445"/>
                    <a:pt x="4693" y="2445"/>
                    <a:pt x="4757" y="2445"/>
                  </a:cubicBezTo>
                  <a:cubicBezTo>
                    <a:pt x="4886" y="2242"/>
                    <a:pt x="5079" y="2242"/>
                    <a:pt x="5207" y="2038"/>
                  </a:cubicBezTo>
                  <a:cubicBezTo>
                    <a:pt x="5207" y="1834"/>
                    <a:pt x="5143" y="1834"/>
                    <a:pt x="5079" y="1834"/>
                  </a:cubicBezTo>
                  <a:cubicBezTo>
                    <a:pt x="5014" y="1834"/>
                    <a:pt x="4950" y="1834"/>
                    <a:pt x="4886" y="1834"/>
                  </a:cubicBezTo>
                  <a:cubicBezTo>
                    <a:pt x="4886" y="2038"/>
                    <a:pt x="4886" y="2038"/>
                    <a:pt x="4886" y="2038"/>
                  </a:cubicBezTo>
                  <a:cubicBezTo>
                    <a:pt x="4693" y="2038"/>
                    <a:pt x="4500" y="2038"/>
                    <a:pt x="4371" y="2242"/>
                  </a:cubicBezTo>
                  <a:close/>
                  <a:moveTo>
                    <a:pt x="5657" y="3668"/>
                  </a:moveTo>
                  <a:cubicBezTo>
                    <a:pt x="5657" y="3872"/>
                    <a:pt x="5786" y="3668"/>
                    <a:pt x="5850" y="3668"/>
                  </a:cubicBezTo>
                  <a:cubicBezTo>
                    <a:pt x="5786" y="3464"/>
                    <a:pt x="5593" y="3464"/>
                    <a:pt x="5657" y="3668"/>
                  </a:cubicBezTo>
                  <a:close/>
                  <a:moveTo>
                    <a:pt x="6557" y="4075"/>
                  </a:moveTo>
                  <a:cubicBezTo>
                    <a:pt x="6621" y="4075"/>
                    <a:pt x="6686" y="4075"/>
                    <a:pt x="6686" y="3872"/>
                  </a:cubicBezTo>
                  <a:cubicBezTo>
                    <a:pt x="6686" y="3872"/>
                    <a:pt x="6557" y="3872"/>
                    <a:pt x="6557" y="4075"/>
                  </a:cubicBezTo>
                  <a:close/>
                  <a:moveTo>
                    <a:pt x="4371" y="4891"/>
                  </a:moveTo>
                  <a:cubicBezTo>
                    <a:pt x="4307" y="4687"/>
                    <a:pt x="4243" y="4483"/>
                    <a:pt x="4179" y="4483"/>
                  </a:cubicBezTo>
                  <a:cubicBezTo>
                    <a:pt x="4114" y="4483"/>
                    <a:pt x="4050" y="4279"/>
                    <a:pt x="4050" y="4279"/>
                  </a:cubicBezTo>
                  <a:cubicBezTo>
                    <a:pt x="4050" y="4279"/>
                    <a:pt x="4050" y="4075"/>
                    <a:pt x="4050" y="4075"/>
                  </a:cubicBezTo>
                  <a:cubicBezTo>
                    <a:pt x="3986" y="3872"/>
                    <a:pt x="3986" y="4075"/>
                    <a:pt x="4050" y="3872"/>
                  </a:cubicBezTo>
                  <a:cubicBezTo>
                    <a:pt x="4050" y="3872"/>
                    <a:pt x="4050" y="3872"/>
                    <a:pt x="4050" y="3872"/>
                  </a:cubicBezTo>
                  <a:cubicBezTo>
                    <a:pt x="4050" y="3872"/>
                    <a:pt x="4050" y="3668"/>
                    <a:pt x="4050" y="3668"/>
                  </a:cubicBezTo>
                  <a:cubicBezTo>
                    <a:pt x="3986" y="3668"/>
                    <a:pt x="3921" y="3668"/>
                    <a:pt x="3793" y="3668"/>
                  </a:cubicBezTo>
                  <a:cubicBezTo>
                    <a:pt x="3793" y="3668"/>
                    <a:pt x="3600" y="3668"/>
                    <a:pt x="3729" y="3668"/>
                  </a:cubicBezTo>
                  <a:cubicBezTo>
                    <a:pt x="3729" y="3668"/>
                    <a:pt x="3664" y="3668"/>
                    <a:pt x="3664" y="3872"/>
                  </a:cubicBezTo>
                  <a:cubicBezTo>
                    <a:pt x="3664" y="3872"/>
                    <a:pt x="3664" y="3872"/>
                    <a:pt x="3729" y="3872"/>
                  </a:cubicBezTo>
                  <a:cubicBezTo>
                    <a:pt x="3664" y="3872"/>
                    <a:pt x="3664" y="4075"/>
                    <a:pt x="3664" y="4075"/>
                  </a:cubicBezTo>
                  <a:cubicBezTo>
                    <a:pt x="3664" y="4075"/>
                    <a:pt x="3600" y="4075"/>
                    <a:pt x="3600" y="4075"/>
                  </a:cubicBezTo>
                  <a:cubicBezTo>
                    <a:pt x="3536" y="4279"/>
                    <a:pt x="3600" y="4483"/>
                    <a:pt x="3664" y="4483"/>
                  </a:cubicBezTo>
                  <a:cubicBezTo>
                    <a:pt x="3664" y="4483"/>
                    <a:pt x="3793" y="4483"/>
                    <a:pt x="3857" y="4483"/>
                  </a:cubicBezTo>
                  <a:cubicBezTo>
                    <a:pt x="3793" y="4483"/>
                    <a:pt x="3921" y="4687"/>
                    <a:pt x="3921" y="4687"/>
                  </a:cubicBezTo>
                  <a:cubicBezTo>
                    <a:pt x="3921" y="4687"/>
                    <a:pt x="3921" y="4687"/>
                    <a:pt x="3921" y="4687"/>
                  </a:cubicBezTo>
                  <a:cubicBezTo>
                    <a:pt x="3921" y="4687"/>
                    <a:pt x="3921" y="4687"/>
                    <a:pt x="3921" y="4687"/>
                  </a:cubicBezTo>
                  <a:cubicBezTo>
                    <a:pt x="3921" y="4687"/>
                    <a:pt x="3921" y="4687"/>
                    <a:pt x="3857" y="4687"/>
                  </a:cubicBezTo>
                  <a:cubicBezTo>
                    <a:pt x="3857" y="4687"/>
                    <a:pt x="3857" y="4687"/>
                    <a:pt x="3921" y="4687"/>
                  </a:cubicBezTo>
                  <a:cubicBezTo>
                    <a:pt x="3857" y="4687"/>
                    <a:pt x="3857" y="4687"/>
                    <a:pt x="3857" y="4687"/>
                  </a:cubicBezTo>
                  <a:cubicBezTo>
                    <a:pt x="3921" y="4891"/>
                    <a:pt x="3986" y="4891"/>
                    <a:pt x="4050" y="4891"/>
                  </a:cubicBezTo>
                  <a:cubicBezTo>
                    <a:pt x="4050" y="4687"/>
                    <a:pt x="4243" y="4891"/>
                    <a:pt x="4243" y="4891"/>
                  </a:cubicBezTo>
                  <a:cubicBezTo>
                    <a:pt x="4243" y="4891"/>
                    <a:pt x="4243" y="4891"/>
                    <a:pt x="4243" y="4891"/>
                  </a:cubicBezTo>
                  <a:cubicBezTo>
                    <a:pt x="4307" y="4891"/>
                    <a:pt x="4307" y="4891"/>
                    <a:pt x="4371" y="4891"/>
                  </a:cubicBezTo>
                  <a:close/>
                  <a:moveTo>
                    <a:pt x="4757" y="5298"/>
                  </a:moveTo>
                  <a:cubicBezTo>
                    <a:pt x="4757" y="5094"/>
                    <a:pt x="4629" y="4891"/>
                    <a:pt x="4564" y="4891"/>
                  </a:cubicBezTo>
                  <a:cubicBezTo>
                    <a:pt x="4500" y="4891"/>
                    <a:pt x="4500" y="5094"/>
                    <a:pt x="4564" y="5094"/>
                  </a:cubicBezTo>
                  <a:cubicBezTo>
                    <a:pt x="4629" y="5298"/>
                    <a:pt x="4629" y="5298"/>
                    <a:pt x="4693" y="5298"/>
                  </a:cubicBezTo>
                  <a:cubicBezTo>
                    <a:pt x="4693" y="5298"/>
                    <a:pt x="4821" y="5502"/>
                    <a:pt x="4757" y="5298"/>
                  </a:cubicBezTo>
                  <a:close/>
                  <a:moveTo>
                    <a:pt x="12986" y="2445"/>
                  </a:moveTo>
                  <a:cubicBezTo>
                    <a:pt x="12986" y="2445"/>
                    <a:pt x="13050" y="2445"/>
                    <a:pt x="13050" y="2445"/>
                  </a:cubicBezTo>
                  <a:cubicBezTo>
                    <a:pt x="12986" y="2445"/>
                    <a:pt x="12986" y="2445"/>
                    <a:pt x="12986" y="2445"/>
                  </a:cubicBezTo>
                  <a:cubicBezTo>
                    <a:pt x="12986" y="2445"/>
                    <a:pt x="13050" y="2445"/>
                    <a:pt x="13050" y="2649"/>
                  </a:cubicBezTo>
                  <a:cubicBezTo>
                    <a:pt x="13050" y="2649"/>
                    <a:pt x="13050" y="2649"/>
                    <a:pt x="13050" y="2649"/>
                  </a:cubicBezTo>
                  <a:cubicBezTo>
                    <a:pt x="13114" y="2649"/>
                    <a:pt x="13243" y="2853"/>
                    <a:pt x="13307" y="2853"/>
                  </a:cubicBezTo>
                  <a:cubicBezTo>
                    <a:pt x="13307" y="2853"/>
                    <a:pt x="13500" y="3057"/>
                    <a:pt x="13436" y="2853"/>
                  </a:cubicBezTo>
                  <a:cubicBezTo>
                    <a:pt x="13500" y="2853"/>
                    <a:pt x="13564" y="2853"/>
                    <a:pt x="13629" y="2853"/>
                  </a:cubicBezTo>
                  <a:cubicBezTo>
                    <a:pt x="13693" y="2853"/>
                    <a:pt x="13757" y="2853"/>
                    <a:pt x="13821" y="2853"/>
                  </a:cubicBezTo>
                  <a:cubicBezTo>
                    <a:pt x="13757" y="2649"/>
                    <a:pt x="13629" y="2649"/>
                    <a:pt x="13564" y="2445"/>
                  </a:cubicBezTo>
                  <a:cubicBezTo>
                    <a:pt x="13564" y="2445"/>
                    <a:pt x="13693" y="2445"/>
                    <a:pt x="13629" y="2445"/>
                  </a:cubicBezTo>
                  <a:cubicBezTo>
                    <a:pt x="13693" y="2649"/>
                    <a:pt x="13950" y="2853"/>
                    <a:pt x="13950" y="2649"/>
                  </a:cubicBezTo>
                  <a:cubicBezTo>
                    <a:pt x="13886" y="2649"/>
                    <a:pt x="13886" y="2445"/>
                    <a:pt x="13950" y="2445"/>
                  </a:cubicBezTo>
                  <a:cubicBezTo>
                    <a:pt x="13821" y="2445"/>
                    <a:pt x="13693" y="2445"/>
                    <a:pt x="13500" y="2242"/>
                  </a:cubicBezTo>
                  <a:cubicBezTo>
                    <a:pt x="13500" y="2242"/>
                    <a:pt x="13371" y="2242"/>
                    <a:pt x="13371" y="2242"/>
                  </a:cubicBezTo>
                  <a:cubicBezTo>
                    <a:pt x="13307" y="2242"/>
                    <a:pt x="13371" y="2445"/>
                    <a:pt x="13436" y="2445"/>
                  </a:cubicBezTo>
                  <a:cubicBezTo>
                    <a:pt x="13307" y="2445"/>
                    <a:pt x="13243" y="2242"/>
                    <a:pt x="13114" y="2242"/>
                  </a:cubicBezTo>
                  <a:cubicBezTo>
                    <a:pt x="13050" y="2242"/>
                    <a:pt x="13050" y="2242"/>
                    <a:pt x="12986" y="2242"/>
                  </a:cubicBezTo>
                  <a:cubicBezTo>
                    <a:pt x="12986" y="2242"/>
                    <a:pt x="12986" y="2445"/>
                    <a:pt x="12986" y="2445"/>
                  </a:cubicBezTo>
                  <a:close/>
                  <a:moveTo>
                    <a:pt x="13886" y="3260"/>
                  </a:moveTo>
                  <a:cubicBezTo>
                    <a:pt x="13886" y="3260"/>
                    <a:pt x="13886" y="3260"/>
                    <a:pt x="13821" y="3260"/>
                  </a:cubicBezTo>
                  <a:cubicBezTo>
                    <a:pt x="13821" y="3260"/>
                    <a:pt x="13821" y="3260"/>
                    <a:pt x="13821" y="3464"/>
                  </a:cubicBezTo>
                  <a:cubicBezTo>
                    <a:pt x="13821" y="3464"/>
                    <a:pt x="13821" y="3464"/>
                    <a:pt x="13821" y="3464"/>
                  </a:cubicBezTo>
                  <a:cubicBezTo>
                    <a:pt x="13821" y="3464"/>
                    <a:pt x="13757" y="3464"/>
                    <a:pt x="13757" y="3464"/>
                  </a:cubicBezTo>
                  <a:cubicBezTo>
                    <a:pt x="13821" y="3668"/>
                    <a:pt x="13886" y="3668"/>
                    <a:pt x="14014" y="3668"/>
                  </a:cubicBezTo>
                  <a:cubicBezTo>
                    <a:pt x="14079" y="3668"/>
                    <a:pt x="14143" y="3668"/>
                    <a:pt x="14207" y="3668"/>
                  </a:cubicBezTo>
                  <a:cubicBezTo>
                    <a:pt x="14143" y="3464"/>
                    <a:pt x="14014" y="3464"/>
                    <a:pt x="13886" y="3260"/>
                  </a:cubicBezTo>
                  <a:close/>
                  <a:moveTo>
                    <a:pt x="18900" y="4687"/>
                  </a:moveTo>
                  <a:cubicBezTo>
                    <a:pt x="18964" y="4891"/>
                    <a:pt x="18964" y="4687"/>
                    <a:pt x="19029" y="4687"/>
                  </a:cubicBezTo>
                  <a:cubicBezTo>
                    <a:pt x="19093" y="4687"/>
                    <a:pt x="19286" y="4687"/>
                    <a:pt x="19286" y="4687"/>
                  </a:cubicBezTo>
                  <a:cubicBezTo>
                    <a:pt x="19221" y="4687"/>
                    <a:pt x="18836" y="4279"/>
                    <a:pt x="18900" y="4687"/>
                  </a:cubicBezTo>
                  <a:close/>
                  <a:moveTo>
                    <a:pt x="17871" y="5298"/>
                  </a:moveTo>
                  <a:cubicBezTo>
                    <a:pt x="17936" y="5298"/>
                    <a:pt x="18000" y="5298"/>
                    <a:pt x="18064" y="5502"/>
                  </a:cubicBezTo>
                  <a:cubicBezTo>
                    <a:pt x="18064" y="5298"/>
                    <a:pt x="18064" y="5298"/>
                    <a:pt x="18064" y="5298"/>
                  </a:cubicBezTo>
                  <a:cubicBezTo>
                    <a:pt x="18064" y="5298"/>
                    <a:pt x="18064" y="5298"/>
                    <a:pt x="18064" y="5298"/>
                  </a:cubicBezTo>
                  <a:cubicBezTo>
                    <a:pt x="18064" y="5298"/>
                    <a:pt x="17871" y="5094"/>
                    <a:pt x="17871" y="5298"/>
                  </a:cubicBezTo>
                  <a:close/>
                  <a:moveTo>
                    <a:pt x="14079" y="2445"/>
                  </a:moveTo>
                  <a:cubicBezTo>
                    <a:pt x="14143" y="2853"/>
                    <a:pt x="14207" y="2649"/>
                    <a:pt x="14336" y="2649"/>
                  </a:cubicBezTo>
                  <a:cubicBezTo>
                    <a:pt x="14464" y="2649"/>
                    <a:pt x="14593" y="2853"/>
                    <a:pt x="14657" y="2853"/>
                  </a:cubicBezTo>
                  <a:cubicBezTo>
                    <a:pt x="14657" y="2649"/>
                    <a:pt x="14464" y="2649"/>
                    <a:pt x="14400" y="2649"/>
                  </a:cubicBezTo>
                  <a:cubicBezTo>
                    <a:pt x="14336" y="2649"/>
                    <a:pt x="14271" y="2445"/>
                    <a:pt x="14207" y="2649"/>
                  </a:cubicBezTo>
                  <a:cubicBezTo>
                    <a:pt x="14207" y="2649"/>
                    <a:pt x="14143" y="2649"/>
                    <a:pt x="14143" y="2649"/>
                  </a:cubicBezTo>
                  <a:cubicBezTo>
                    <a:pt x="14143" y="2649"/>
                    <a:pt x="14079" y="2445"/>
                    <a:pt x="14079" y="2445"/>
                  </a:cubicBezTo>
                  <a:close/>
                  <a:moveTo>
                    <a:pt x="8357" y="1426"/>
                  </a:moveTo>
                  <a:cubicBezTo>
                    <a:pt x="8486" y="1426"/>
                    <a:pt x="8614" y="1426"/>
                    <a:pt x="8679" y="1223"/>
                  </a:cubicBezTo>
                  <a:cubicBezTo>
                    <a:pt x="8743" y="1223"/>
                    <a:pt x="8871" y="1223"/>
                    <a:pt x="8936" y="1223"/>
                  </a:cubicBezTo>
                  <a:cubicBezTo>
                    <a:pt x="8871" y="1019"/>
                    <a:pt x="8807" y="1019"/>
                    <a:pt x="8743" y="1019"/>
                  </a:cubicBezTo>
                  <a:cubicBezTo>
                    <a:pt x="8679" y="815"/>
                    <a:pt x="8614" y="815"/>
                    <a:pt x="8550" y="1019"/>
                  </a:cubicBezTo>
                  <a:cubicBezTo>
                    <a:pt x="8550" y="1019"/>
                    <a:pt x="8550" y="815"/>
                    <a:pt x="8550" y="815"/>
                  </a:cubicBezTo>
                  <a:cubicBezTo>
                    <a:pt x="8550" y="815"/>
                    <a:pt x="8486" y="815"/>
                    <a:pt x="8421" y="815"/>
                  </a:cubicBezTo>
                  <a:cubicBezTo>
                    <a:pt x="8486" y="815"/>
                    <a:pt x="8486" y="815"/>
                    <a:pt x="8486" y="815"/>
                  </a:cubicBezTo>
                  <a:cubicBezTo>
                    <a:pt x="8421" y="815"/>
                    <a:pt x="8421" y="815"/>
                    <a:pt x="8421" y="815"/>
                  </a:cubicBezTo>
                  <a:cubicBezTo>
                    <a:pt x="8421" y="815"/>
                    <a:pt x="8421" y="815"/>
                    <a:pt x="8421" y="815"/>
                  </a:cubicBezTo>
                  <a:cubicBezTo>
                    <a:pt x="8357" y="815"/>
                    <a:pt x="8357" y="1019"/>
                    <a:pt x="8421" y="1019"/>
                  </a:cubicBezTo>
                  <a:cubicBezTo>
                    <a:pt x="8357" y="1019"/>
                    <a:pt x="8357" y="1019"/>
                    <a:pt x="8357" y="1223"/>
                  </a:cubicBezTo>
                  <a:cubicBezTo>
                    <a:pt x="8357" y="1223"/>
                    <a:pt x="8357" y="1223"/>
                    <a:pt x="8357" y="1223"/>
                  </a:cubicBezTo>
                  <a:cubicBezTo>
                    <a:pt x="8357" y="1223"/>
                    <a:pt x="8357" y="1223"/>
                    <a:pt x="8357" y="1223"/>
                  </a:cubicBezTo>
                  <a:cubicBezTo>
                    <a:pt x="8357" y="1223"/>
                    <a:pt x="8357" y="1426"/>
                    <a:pt x="8357" y="1426"/>
                  </a:cubicBezTo>
                  <a:cubicBezTo>
                    <a:pt x="8357" y="1426"/>
                    <a:pt x="8357" y="1426"/>
                    <a:pt x="8357" y="1426"/>
                  </a:cubicBezTo>
                  <a:close/>
                  <a:moveTo>
                    <a:pt x="10029" y="2038"/>
                  </a:moveTo>
                  <a:cubicBezTo>
                    <a:pt x="10029" y="2038"/>
                    <a:pt x="10029" y="2038"/>
                    <a:pt x="10093" y="2038"/>
                  </a:cubicBezTo>
                  <a:cubicBezTo>
                    <a:pt x="10093" y="2038"/>
                    <a:pt x="10093" y="2038"/>
                    <a:pt x="10093" y="2038"/>
                  </a:cubicBezTo>
                  <a:cubicBezTo>
                    <a:pt x="10029" y="2038"/>
                    <a:pt x="10029" y="2038"/>
                    <a:pt x="9964" y="2038"/>
                  </a:cubicBezTo>
                  <a:cubicBezTo>
                    <a:pt x="9964" y="2038"/>
                    <a:pt x="10029" y="2038"/>
                    <a:pt x="10029" y="2038"/>
                  </a:cubicBezTo>
                  <a:close/>
                  <a:moveTo>
                    <a:pt x="10350" y="3057"/>
                  </a:moveTo>
                  <a:cubicBezTo>
                    <a:pt x="10350" y="3057"/>
                    <a:pt x="10350" y="3057"/>
                    <a:pt x="10350" y="3057"/>
                  </a:cubicBezTo>
                  <a:cubicBezTo>
                    <a:pt x="10350" y="3057"/>
                    <a:pt x="10350" y="3057"/>
                    <a:pt x="10286" y="3057"/>
                  </a:cubicBezTo>
                  <a:cubicBezTo>
                    <a:pt x="10350" y="3057"/>
                    <a:pt x="10479" y="3260"/>
                    <a:pt x="10543" y="3057"/>
                  </a:cubicBezTo>
                  <a:cubicBezTo>
                    <a:pt x="10543" y="3057"/>
                    <a:pt x="10414" y="3057"/>
                    <a:pt x="10350" y="3057"/>
                  </a:cubicBezTo>
                  <a:close/>
                  <a:moveTo>
                    <a:pt x="19993" y="15894"/>
                  </a:moveTo>
                  <a:cubicBezTo>
                    <a:pt x="19929" y="15691"/>
                    <a:pt x="19929" y="15894"/>
                    <a:pt x="19929" y="15894"/>
                  </a:cubicBezTo>
                  <a:cubicBezTo>
                    <a:pt x="19929" y="15894"/>
                    <a:pt x="19929" y="15894"/>
                    <a:pt x="19929" y="15894"/>
                  </a:cubicBezTo>
                  <a:cubicBezTo>
                    <a:pt x="19929" y="16098"/>
                    <a:pt x="19929" y="16098"/>
                    <a:pt x="19929" y="16098"/>
                  </a:cubicBezTo>
                  <a:cubicBezTo>
                    <a:pt x="19929" y="16098"/>
                    <a:pt x="19864" y="16098"/>
                    <a:pt x="19864" y="16098"/>
                  </a:cubicBezTo>
                  <a:cubicBezTo>
                    <a:pt x="19929" y="16098"/>
                    <a:pt x="19929" y="16302"/>
                    <a:pt x="19929" y="16302"/>
                  </a:cubicBezTo>
                  <a:cubicBezTo>
                    <a:pt x="19929" y="16098"/>
                    <a:pt x="19993" y="16098"/>
                    <a:pt x="19993" y="15894"/>
                  </a:cubicBezTo>
                  <a:close/>
                  <a:moveTo>
                    <a:pt x="4371" y="18951"/>
                  </a:moveTo>
                  <a:cubicBezTo>
                    <a:pt x="4371" y="18951"/>
                    <a:pt x="4371" y="18951"/>
                    <a:pt x="4371" y="18951"/>
                  </a:cubicBezTo>
                  <a:cubicBezTo>
                    <a:pt x="4371" y="18951"/>
                    <a:pt x="4371" y="18951"/>
                    <a:pt x="4371" y="18951"/>
                  </a:cubicBezTo>
                  <a:close/>
                  <a:moveTo>
                    <a:pt x="20764" y="13449"/>
                  </a:moveTo>
                  <a:cubicBezTo>
                    <a:pt x="20700" y="13245"/>
                    <a:pt x="20636" y="13042"/>
                    <a:pt x="20571" y="13245"/>
                  </a:cubicBezTo>
                  <a:cubicBezTo>
                    <a:pt x="20636" y="13245"/>
                    <a:pt x="20700" y="13449"/>
                    <a:pt x="20829" y="13449"/>
                  </a:cubicBezTo>
                  <a:cubicBezTo>
                    <a:pt x="20764" y="13449"/>
                    <a:pt x="20764" y="13449"/>
                    <a:pt x="20764" y="13449"/>
                  </a:cubicBezTo>
                  <a:close/>
                  <a:moveTo>
                    <a:pt x="16586" y="13449"/>
                  </a:moveTo>
                  <a:cubicBezTo>
                    <a:pt x="16586" y="13449"/>
                    <a:pt x="16714" y="13653"/>
                    <a:pt x="16714" y="13653"/>
                  </a:cubicBezTo>
                  <a:cubicBezTo>
                    <a:pt x="16714" y="13449"/>
                    <a:pt x="16714" y="13449"/>
                    <a:pt x="16714" y="13245"/>
                  </a:cubicBezTo>
                  <a:cubicBezTo>
                    <a:pt x="16714" y="13245"/>
                    <a:pt x="16650" y="13245"/>
                    <a:pt x="16586" y="13245"/>
                  </a:cubicBezTo>
                  <a:cubicBezTo>
                    <a:pt x="16586" y="13245"/>
                    <a:pt x="16586" y="13449"/>
                    <a:pt x="16586" y="13449"/>
                  </a:cubicBezTo>
                  <a:close/>
                  <a:moveTo>
                    <a:pt x="19607" y="11411"/>
                  </a:moveTo>
                  <a:cubicBezTo>
                    <a:pt x="19671" y="11411"/>
                    <a:pt x="19671" y="11208"/>
                    <a:pt x="19736" y="11208"/>
                  </a:cubicBezTo>
                  <a:cubicBezTo>
                    <a:pt x="19736" y="11208"/>
                    <a:pt x="19671" y="11004"/>
                    <a:pt x="19671" y="11004"/>
                  </a:cubicBezTo>
                  <a:cubicBezTo>
                    <a:pt x="19671" y="11004"/>
                    <a:pt x="19607" y="11004"/>
                    <a:pt x="19607" y="11004"/>
                  </a:cubicBezTo>
                  <a:cubicBezTo>
                    <a:pt x="19607" y="11208"/>
                    <a:pt x="19607" y="11208"/>
                    <a:pt x="19607" y="11411"/>
                  </a:cubicBezTo>
                  <a:close/>
                  <a:moveTo>
                    <a:pt x="16714" y="13857"/>
                  </a:moveTo>
                  <a:cubicBezTo>
                    <a:pt x="16650" y="13857"/>
                    <a:pt x="16779" y="13857"/>
                    <a:pt x="16779" y="14060"/>
                  </a:cubicBezTo>
                  <a:cubicBezTo>
                    <a:pt x="16714" y="14060"/>
                    <a:pt x="16714" y="14060"/>
                    <a:pt x="16714" y="14060"/>
                  </a:cubicBezTo>
                  <a:cubicBezTo>
                    <a:pt x="16650" y="13857"/>
                    <a:pt x="16650" y="13653"/>
                    <a:pt x="16586" y="13653"/>
                  </a:cubicBezTo>
                  <a:cubicBezTo>
                    <a:pt x="16521" y="13449"/>
                    <a:pt x="16393" y="13653"/>
                    <a:pt x="16329" y="13449"/>
                  </a:cubicBezTo>
                  <a:cubicBezTo>
                    <a:pt x="16329" y="13449"/>
                    <a:pt x="16329" y="13449"/>
                    <a:pt x="16329" y="13245"/>
                  </a:cubicBezTo>
                  <a:cubicBezTo>
                    <a:pt x="16393" y="13245"/>
                    <a:pt x="16393" y="13042"/>
                    <a:pt x="16393" y="13042"/>
                  </a:cubicBezTo>
                  <a:cubicBezTo>
                    <a:pt x="16457" y="12838"/>
                    <a:pt x="16457" y="12838"/>
                    <a:pt x="16457" y="12634"/>
                  </a:cubicBezTo>
                  <a:cubicBezTo>
                    <a:pt x="16521" y="12634"/>
                    <a:pt x="16457" y="12430"/>
                    <a:pt x="16457" y="12430"/>
                  </a:cubicBezTo>
                  <a:cubicBezTo>
                    <a:pt x="16521" y="12226"/>
                    <a:pt x="16521" y="12226"/>
                    <a:pt x="16521" y="12023"/>
                  </a:cubicBezTo>
                  <a:cubicBezTo>
                    <a:pt x="16521" y="12023"/>
                    <a:pt x="16521" y="11819"/>
                    <a:pt x="16586" y="11819"/>
                  </a:cubicBezTo>
                  <a:cubicBezTo>
                    <a:pt x="16586" y="11819"/>
                    <a:pt x="16586" y="11819"/>
                    <a:pt x="16586" y="11819"/>
                  </a:cubicBezTo>
                  <a:cubicBezTo>
                    <a:pt x="16586" y="11615"/>
                    <a:pt x="16586" y="11615"/>
                    <a:pt x="16586" y="11615"/>
                  </a:cubicBezTo>
                  <a:cubicBezTo>
                    <a:pt x="16586" y="11411"/>
                    <a:pt x="16586" y="11411"/>
                    <a:pt x="16650" y="11208"/>
                  </a:cubicBezTo>
                  <a:cubicBezTo>
                    <a:pt x="16650" y="11208"/>
                    <a:pt x="16650" y="11004"/>
                    <a:pt x="16650" y="11004"/>
                  </a:cubicBezTo>
                  <a:cubicBezTo>
                    <a:pt x="16714" y="10800"/>
                    <a:pt x="16714" y="10800"/>
                    <a:pt x="16779" y="10800"/>
                  </a:cubicBezTo>
                  <a:cubicBezTo>
                    <a:pt x="16843" y="10800"/>
                    <a:pt x="16971" y="10800"/>
                    <a:pt x="17100" y="11004"/>
                  </a:cubicBezTo>
                  <a:cubicBezTo>
                    <a:pt x="17100" y="11004"/>
                    <a:pt x="17164" y="11004"/>
                    <a:pt x="17164" y="11004"/>
                  </a:cubicBezTo>
                  <a:cubicBezTo>
                    <a:pt x="17164" y="11004"/>
                    <a:pt x="17164" y="10800"/>
                    <a:pt x="17164" y="10800"/>
                  </a:cubicBezTo>
                  <a:cubicBezTo>
                    <a:pt x="17164" y="10800"/>
                    <a:pt x="17229" y="10800"/>
                    <a:pt x="17293" y="11004"/>
                  </a:cubicBezTo>
                  <a:cubicBezTo>
                    <a:pt x="17357" y="11004"/>
                    <a:pt x="17357" y="10800"/>
                    <a:pt x="17421" y="10800"/>
                  </a:cubicBezTo>
                  <a:cubicBezTo>
                    <a:pt x="17421" y="10800"/>
                    <a:pt x="17486" y="11004"/>
                    <a:pt x="17486" y="11004"/>
                  </a:cubicBezTo>
                  <a:cubicBezTo>
                    <a:pt x="17486" y="10800"/>
                    <a:pt x="17486" y="11004"/>
                    <a:pt x="17486" y="10800"/>
                  </a:cubicBezTo>
                  <a:cubicBezTo>
                    <a:pt x="17486" y="10800"/>
                    <a:pt x="17486" y="10800"/>
                    <a:pt x="17550" y="10800"/>
                  </a:cubicBezTo>
                  <a:cubicBezTo>
                    <a:pt x="17486" y="10800"/>
                    <a:pt x="17486" y="10800"/>
                    <a:pt x="17486" y="10800"/>
                  </a:cubicBezTo>
                  <a:cubicBezTo>
                    <a:pt x="17486" y="10596"/>
                    <a:pt x="17679" y="10800"/>
                    <a:pt x="17679" y="10800"/>
                  </a:cubicBezTo>
                  <a:cubicBezTo>
                    <a:pt x="17679" y="10800"/>
                    <a:pt x="17679" y="10800"/>
                    <a:pt x="17679" y="10800"/>
                  </a:cubicBezTo>
                  <a:cubicBezTo>
                    <a:pt x="17743" y="10800"/>
                    <a:pt x="17743" y="10800"/>
                    <a:pt x="17807" y="10800"/>
                  </a:cubicBezTo>
                  <a:cubicBezTo>
                    <a:pt x="17871" y="10800"/>
                    <a:pt x="17936" y="11004"/>
                    <a:pt x="18000" y="11004"/>
                  </a:cubicBezTo>
                  <a:cubicBezTo>
                    <a:pt x="17936" y="11004"/>
                    <a:pt x="17871" y="11004"/>
                    <a:pt x="17871" y="11004"/>
                  </a:cubicBezTo>
                  <a:cubicBezTo>
                    <a:pt x="17936" y="11208"/>
                    <a:pt x="17936" y="11208"/>
                    <a:pt x="18000" y="11208"/>
                  </a:cubicBezTo>
                  <a:cubicBezTo>
                    <a:pt x="18000" y="11004"/>
                    <a:pt x="18064" y="11208"/>
                    <a:pt x="18064" y="11208"/>
                  </a:cubicBezTo>
                  <a:cubicBezTo>
                    <a:pt x="18129" y="11004"/>
                    <a:pt x="18129" y="11004"/>
                    <a:pt x="18129" y="11004"/>
                  </a:cubicBezTo>
                  <a:cubicBezTo>
                    <a:pt x="18129" y="11004"/>
                    <a:pt x="18129" y="11004"/>
                    <a:pt x="18129" y="11004"/>
                  </a:cubicBezTo>
                  <a:cubicBezTo>
                    <a:pt x="18193" y="11004"/>
                    <a:pt x="18193" y="11004"/>
                    <a:pt x="18193" y="11004"/>
                  </a:cubicBezTo>
                  <a:cubicBezTo>
                    <a:pt x="18257" y="11004"/>
                    <a:pt x="18257" y="11004"/>
                    <a:pt x="18257" y="11004"/>
                  </a:cubicBezTo>
                  <a:cubicBezTo>
                    <a:pt x="18321" y="11004"/>
                    <a:pt x="18321" y="11004"/>
                    <a:pt x="18386" y="11004"/>
                  </a:cubicBezTo>
                  <a:cubicBezTo>
                    <a:pt x="18321" y="10800"/>
                    <a:pt x="18257" y="10800"/>
                    <a:pt x="18257" y="10800"/>
                  </a:cubicBezTo>
                  <a:cubicBezTo>
                    <a:pt x="18193" y="10800"/>
                    <a:pt x="18129" y="10596"/>
                    <a:pt x="18129" y="10596"/>
                  </a:cubicBezTo>
                  <a:cubicBezTo>
                    <a:pt x="18129" y="10392"/>
                    <a:pt x="18193" y="10392"/>
                    <a:pt x="18193" y="10189"/>
                  </a:cubicBezTo>
                  <a:cubicBezTo>
                    <a:pt x="18193" y="10189"/>
                    <a:pt x="18193" y="9985"/>
                    <a:pt x="18193" y="9985"/>
                  </a:cubicBezTo>
                  <a:cubicBezTo>
                    <a:pt x="18193" y="9985"/>
                    <a:pt x="18193" y="9781"/>
                    <a:pt x="18193" y="9781"/>
                  </a:cubicBezTo>
                  <a:cubicBezTo>
                    <a:pt x="18193" y="9781"/>
                    <a:pt x="18193" y="9781"/>
                    <a:pt x="18193" y="9781"/>
                  </a:cubicBezTo>
                  <a:cubicBezTo>
                    <a:pt x="18193" y="9577"/>
                    <a:pt x="18193" y="9577"/>
                    <a:pt x="18257" y="9577"/>
                  </a:cubicBezTo>
                  <a:cubicBezTo>
                    <a:pt x="18321" y="9577"/>
                    <a:pt x="18386" y="9374"/>
                    <a:pt x="18386" y="9577"/>
                  </a:cubicBezTo>
                  <a:cubicBezTo>
                    <a:pt x="18450" y="9577"/>
                    <a:pt x="18450" y="9577"/>
                    <a:pt x="18514" y="9577"/>
                  </a:cubicBezTo>
                  <a:cubicBezTo>
                    <a:pt x="18514" y="9577"/>
                    <a:pt x="18514" y="9374"/>
                    <a:pt x="18579" y="9577"/>
                  </a:cubicBezTo>
                  <a:cubicBezTo>
                    <a:pt x="18579" y="9577"/>
                    <a:pt x="18579" y="9577"/>
                    <a:pt x="18643" y="9781"/>
                  </a:cubicBezTo>
                  <a:cubicBezTo>
                    <a:pt x="18643" y="9781"/>
                    <a:pt x="18643" y="9781"/>
                    <a:pt x="18643" y="9985"/>
                  </a:cubicBezTo>
                  <a:cubicBezTo>
                    <a:pt x="18707" y="9985"/>
                    <a:pt x="18643" y="9985"/>
                    <a:pt x="18707" y="9985"/>
                  </a:cubicBezTo>
                  <a:cubicBezTo>
                    <a:pt x="18707" y="9985"/>
                    <a:pt x="18707" y="9985"/>
                    <a:pt x="18771" y="9985"/>
                  </a:cubicBezTo>
                  <a:cubicBezTo>
                    <a:pt x="18771" y="9985"/>
                    <a:pt x="18771" y="10189"/>
                    <a:pt x="18771" y="10189"/>
                  </a:cubicBezTo>
                  <a:cubicBezTo>
                    <a:pt x="18771" y="10189"/>
                    <a:pt x="18836" y="10189"/>
                    <a:pt x="18836" y="10189"/>
                  </a:cubicBezTo>
                  <a:cubicBezTo>
                    <a:pt x="18836" y="9985"/>
                    <a:pt x="18900" y="9577"/>
                    <a:pt x="18900" y="9577"/>
                  </a:cubicBezTo>
                  <a:cubicBezTo>
                    <a:pt x="18964" y="9577"/>
                    <a:pt x="18964" y="9577"/>
                    <a:pt x="18964" y="9577"/>
                  </a:cubicBezTo>
                  <a:cubicBezTo>
                    <a:pt x="19029" y="9577"/>
                    <a:pt x="18964" y="9577"/>
                    <a:pt x="18964" y="9577"/>
                  </a:cubicBezTo>
                  <a:cubicBezTo>
                    <a:pt x="18900" y="9374"/>
                    <a:pt x="18900" y="9170"/>
                    <a:pt x="18836" y="9170"/>
                  </a:cubicBezTo>
                  <a:cubicBezTo>
                    <a:pt x="18900" y="8966"/>
                    <a:pt x="19029" y="8966"/>
                    <a:pt x="19157" y="9170"/>
                  </a:cubicBezTo>
                  <a:cubicBezTo>
                    <a:pt x="19093" y="9170"/>
                    <a:pt x="19093" y="9170"/>
                    <a:pt x="19093" y="9170"/>
                  </a:cubicBezTo>
                  <a:cubicBezTo>
                    <a:pt x="19093" y="9170"/>
                    <a:pt x="19093" y="9170"/>
                    <a:pt x="19093" y="9170"/>
                  </a:cubicBezTo>
                  <a:cubicBezTo>
                    <a:pt x="19093" y="9170"/>
                    <a:pt x="19029" y="9170"/>
                    <a:pt x="19029" y="9170"/>
                  </a:cubicBezTo>
                  <a:cubicBezTo>
                    <a:pt x="19029" y="9374"/>
                    <a:pt x="19093" y="9577"/>
                    <a:pt x="19093" y="9577"/>
                  </a:cubicBezTo>
                  <a:cubicBezTo>
                    <a:pt x="19093" y="9577"/>
                    <a:pt x="19093" y="9577"/>
                    <a:pt x="19093" y="9577"/>
                  </a:cubicBezTo>
                  <a:cubicBezTo>
                    <a:pt x="19093" y="9781"/>
                    <a:pt x="19157" y="9781"/>
                    <a:pt x="19157" y="9781"/>
                  </a:cubicBezTo>
                  <a:cubicBezTo>
                    <a:pt x="19157" y="9985"/>
                    <a:pt x="19157" y="9985"/>
                    <a:pt x="19221" y="9985"/>
                  </a:cubicBezTo>
                  <a:cubicBezTo>
                    <a:pt x="19157" y="10189"/>
                    <a:pt x="19093" y="10189"/>
                    <a:pt x="19093" y="10189"/>
                  </a:cubicBezTo>
                  <a:cubicBezTo>
                    <a:pt x="19093" y="10392"/>
                    <a:pt x="19093" y="10392"/>
                    <a:pt x="19093" y="10392"/>
                  </a:cubicBezTo>
                  <a:cubicBezTo>
                    <a:pt x="19093" y="10392"/>
                    <a:pt x="19093" y="10392"/>
                    <a:pt x="19093" y="10596"/>
                  </a:cubicBezTo>
                  <a:cubicBezTo>
                    <a:pt x="19093" y="10596"/>
                    <a:pt x="19093" y="10596"/>
                    <a:pt x="19093" y="10800"/>
                  </a:cubicBezTo>
                  <a:cubicBezTo>
                    <a:pt x="19093" y="10800"/>
                    <a:pt x="19029" y="10800"/>
                    <a:pt x="19029" y="10800"/>
                  </a:cubicBezTo>
                  <a:cubicBezTo>
                    <a:pt x="19029" y="11004"/>
                    <a:pt x="19029" y="11004"/>
                    <a:pt x="19029" y="11208"/>
                  </a:cubicBezTo>
                  <a:cubicBezTo>
                    <a:pt x="19093" y="11411"/>
                    <a:pt x="19029" y="11615"/>
                    <a:pt x="19029" y="11615"/>
                  </a:cubicBezTo>
                  <a:cubicBezTo>
                    <a:pt x="19029" y="11615"/>
                    <a:pt x="18964" y="11615"/>
                    <a:pt x="18964" y="11615"/>
                  </a:cubicBezTo>
                  <a:cubicBezTo>
                    <a:pt x="18964" y="11615"/>
                    <a:pt x="18964" y="11819"/>
                    <a:pt x="18964" y="11819"/>
                  </a:cubicBezTo>
                  <a:cubicBezTo>
                    <a:pt x="18964" y="11819"/>
                    <a:pt x="18900" y="11819"/>
                    <a:pt x="18900" y="11819"/>
                  </a:cubicBezTo>
                  <a:cubicBezTo>
                    <a:pt x="18836" y="11819"/>
                    <a:pt x="18900" y="11819"/>
                    <a:pt x="18964" y="12023"/>
                  </a:cubicBezTo>
                  <a:cubicBezTo>
                    <a:pt x="18964" y="12023"/>
                    <a:pt x="18900" y="12226"/>
                    <a:pt x="18964" y="12430"/>
                  </a:cubicBezTo>
                  <a:cubicBezTo>
                    <a:pt x="18964" y="12430"/>
                    <a:pt x="19029" y="12634"/>
                    <a:pt x="19093" y="12838"/>
                  </a:cubicBezTo>
                  <a:cubicBezTo>
                    <a:pt x="19157" y="13042"/>
                    <a:pt x="19221" y="13245"/>
                    <a:pt x="19286" y="13449"/>
                  </a:cubicBezTo>
                  <a:cubicBezTo>
                    <a:pt x="19479" y="14060"/>
                    <a:pt x="19607" y="14468"/>
                    <a:pt x="19800" y="15079"/>
                  </a:cubicBezTo>
                  <a:cubicBezTo>
                    <a:pt x="19800" y="15079"/>
                    <a:pt x="19993" y="15691"/>
                    <a:pt x="19993" y="15691"/>
                  </a:cubicBezTo>
                  <a:cubicBezTo>
                    <a:pt x="20057" y="15691"/>
                    <a:pt x="20057" y="15283"/>
                    <a:pt x="20057" y="15079"/>
                  </a:cubicBezTo>
                  <a:cubicBezTo>
                    <a:pt x="20057" y="15079"/>
                    <a:pt x="19993" y="14875"/>
                    <a:pt x="19993" y="14672"/>
                  </a:cubicBezTo>
                  <a:cubicBezTo>
                    <a:pt x="19993" y="14672"/>
                    <a:pt x="19929" y="14672"/>
                    <a:pt x="19929" y="14468"/>
                  </a:cubicBezTo>
                  <a:cubicBezTo>
                    <a:pt x="19929" y="14468"/>
                    <a:pt x="19993" y="14468"/>
                    <a:pt x="19993" y="14468"/>
                  </a:cubicBezTo>
                  <a:cubicBezTo>
                    <a:pt x="19993" y="14264"/>
                    <a:pt x="20057" y="14468"/>
                    <a:pt x="20121" y="14468"/>
                  </a:cubicBezTo>
                  <a:cubicBezTo>
                    <a:pt x="20057" y="14264"/>
                    <a:pt x="19993" y="14060"/>
                    <a:pt x="19993" y="13857"/>
                  </a:cubicBezTo>
                  <a:cubicBezTo>
                    <a:pt x="19929" y="13857"/>
                    <a:pt x="19993" y="13653"/>
                    <a:pt x="19993" y="13653"/>
                  </a:cubicBezTo>
                  <a:cubicBezTo>
                    <a:pt x="20057" y="13449"/>
                    <a:pt x="20057" y="13653"/>
                    <a:pt x="20121" y="13653"/>
                  </a:cubicBezTo>
                  <a:cubicBezTo>
                    <a:pt x="20186" y="13449"/>
                    <a:pt x="20057" y="13245"/>
                    <a:pt x="19993" y="13245"/>
                  </a:cubicBezTo>
                  <a:cubicBezTo>
                    <a:pt x="19993" y="13042"/>
                    <a:pt x="19864" y="12838"/>
                    <a:pt x="19929" y="12634"/>
                  </a:cubicBezTo>
                  <a:cubicBezTo>
                    <a:pt x="19864" y="12634"/>
                    <a:pt x="19929" y="12430"/>
                    <a:pt x="19929" y="12430"/>
                  </a:cubicBezTo>
                  <a:cubicBezTo>
                    <a:pt x="19929" y="12634"/>
                    <a:pt x="19929" y="12634"/>
                    <a:pt x="19929" y="12634"/>
                  </a:cubicBezTo>
                  <a:cubicBezTo>
                    <a:pt x="19929" y="12634"/>
                    <a:pt x="20057" y="12838"/>
                    <a:pt x="20057" y="12838"/>
                  </a:cubicBezTo>
                  <a:cubicBezTo>
                    <a:pt x="20121" y="12634"/>
                    <a:pt x="19929" y="12430"/>
                    <a:pt x="19929" y="12430"/>
                  </a:cubicBezTo>
                  <a:cubicBezTo>
                    <a:pt x="19864" y="12226"/>
                    <a:pt x="19800" y="12023"/>
                    <a:pt x="19800" y="12023"/>
                  </a:cubicBezTo>
                  <a:cubicBezTo>
                    <a:pt x="19736" y="11819"/>
                    <a:pt x="19800" y="11819"/>
                    <a:pt x="19736" y="11819"/>
                  </a:cubicBezTo>
                  <a:cubicBezTo>
                    <a:pt x="19736" y="11615"/>
                    <a:pt x="19671" y="11615"/>
                    <a:pt x="19607" y="11615"/>
                  </a:cubicBezTo>
                  <a:cubicBezTo>
                    <a:pt x="19607" y="11819"/>
                    <a:pt x="19671" y="11819"/>
                    <a:pt x="19671" y="11819"/>
                  </a:cubicBezTo>
                  <a:cubicBezTo>
                    <a:pt x="19607" y="11615"/>
                    <a:pt x="19543" y="11615"/>
                    <a:pt x="19479" y="11411"/>
                  </a:cubicBezTo>
                  <a:cubicBezTo>
                    <a:pt x="19479" y="11208"/>
                    <a:pt x="19479" y="11004"/>
                    <a:pt x="19479" y="11004"/>
                  </a:cubicBezTo>
                  <a:cubicBezTo>
                    <a:pt x="19479" y="11004"/>
                    <a:pt x="19479" y="11004"/>
                    <a:pt x="19479" y="11004"/>
                  </a:cubicBezTo>
                  <a:cubicBezTo>
                    <a:pt x="19479" y="10800"/>
                    <a:pt x="19350" y="10800"/>
                    <a:pt x="19350" y="10596"/>
                  </a:cubicBezTo>
                  <a:cubicBezTo>
                    <a:pt x="19414" y="10392"/>
                    <a:pt x="19414" y="10596"/>
                    <a:pt x="19479" y="10596"/>
                  </a:cubicBezTo>
                  <a:cubicBezTo>
                    <a:pt x="19479" y="10392"/>
                    <a:pt x="19543" y="10596"/>
                    <a:pt x="19607" y="10596"/>
                  </a:cubicBezTo>
                  <a:cubicBezTo>
                    <a:pt x="19607" y="10596"/>
                    <a:pt x="19543" y="10596"/>
                    <a:pt x="19543" y="10392"/>
                  </a:cubicBezTo>
                  <a:cubicBezTo>
                    <a:pt x="19607" y="10392"/>
                    <a:pt x="19607" y="10189"/>
                    <a:pt x="19671" y="10392"/>
                  </a:cubicBezTo>
                  <a:cubicBezTo>
                    <a:pt x="19671" y="10392"/>
                    <a:pt x="19736" y="10596"/>
                    <a:pt x="19736" y="10596"/>
                  </a:cubicBezTo>
                  <a:cubicBezTo>
                    <a:pt x="19800" y="10596"/>
                    <a:pt x="19736" y="10392"/>
                    <a:pt x="19736" y="10392"/>
                  </a:cubicBezTo>
                  <a:cubicBezTo>
                    <a:pt x="19800" y="10392"/>
                    <a:pt x="19800" y="10392"/>
                    <a:pt x="19800" y="10392"/>
                  </a:cubicBezTo>
                  <a:cubicBezTo>
                    <a:pt x="19929" y="9985"/>
                    <a:pt x="20121" y="10392"/>
                    <a:pt x="20314" y="10596"/>
                  </a:cubicBezTo>
                  <a:cubicBezTo>
                    <a:pt x="20250" y="10596"/>
                    <a:pt x="20250" y="10392"/>
                    <a:pt x="20250" y="10392"/>
                  </a:cubicBezTo>
                  <a:cubicBezTo>
                    <a:pt x="20250" y="10189"/>
                    <a:pt x="20250" y="10189"/>
                    <a:pt x="20250" y="10189"/>
                  </a:cubicBezTo>
                  <a:cubicBezTo>
                    <a:pt x="20314" y="10189"/>
                    <a:pt x="20314" y="9985"/>
                    <a:pt x="20314" y="9985"/>
                  </a:cubicBezTo>
                  <a:cubicBezTo>
                    <a:pt x="20314" y="9985"/>
                    <a:pt x="20314" y="9985"/>
                    <a:pt x="20314" y="9985"/>
                  </a:cubicBezTo>
                  <a:cubicBezTo>
                    <a:pt x="20314" y="9781"/>
                    <a:pt x="20314" y="9781"/>
                    <a:pt x="20314" y="9781"/>
                  </a:cubicBezTo>
                  <a:cubicBezTo>
                    <a:pt x="20314" y="9781"/>
                    <a:pt x="20379" y="9781"/>
                    <a:pt x="20379" y="9781"/>
                  </a:cubicBezTo>
                  <a:cubicBezTo>
                    <a:pt x="20314" y="9781"/>
                    <a:pt x="20314" y="9781"/>
                    <a:pt x="20314" y="9781"/>
                  </a:cubicBezTo>
                  <a:cubicBezTo>
                    <a:pt x="20314" y="9781"/>
                    <a:pt x="20379" y="9781"/>
                    <a:pt x="20379" y="9781"/>
                  </a:cubicBezTo>
                  <a:cubicBezTo>
                    <a:pt x="20379" y="9781"/>
                    <a:pt x="20379" y="9577"/>
                    <a:pt x="20379" y="9577"/>
                  </a:cubicBezTo>
                  <a:cubicBezTo>
                    <a:pt x="20379" y="9577"/>
                    <a:pt x="20443" y="9577"/>
                    <a:pt x="20443" y="9374"/>
                  </a:cubicBezTo>
                  <a:cubicBezTo>
                    <a:pt x="20507" y="9374"/>
                    <a:pt x="20571" y="9170"/>
                    <a:pt x="20636" y="9170"/>
                  </a:cubicBezTo>
                  <a:cubicBezTo>
                    <a:pt x="20636" y="9170"/>
                    <a:pt x="20571" y="9170"/>
                    <a:pt x="20571" y="8966"/>
                  </a:cubicBezTo>
                  <a:cubicBezTo>
                    <a:pt x="20636" y="8966"/>
                    <a:pt x="20700" y="9170"/>
                    <a:pt x="20700" y="9170"/>
                  </a:cubicBezTo>
                  <a:cubicBezTo>
                    <a:pt x="20829" y="9170"/>
                    <a:pt x="20893" y="9170"/>
                    <a:pt x="20957" y="9170"/>
                  </a:cubicBezTo>
                  <a:cubicBezTo>
                    <a:pt x="20957" y="9170"/>
                    <a:pt x="20957" y="9170"/>
                    <a:pt x="20957" y="8966"/>
                  </a:cubicBezTo>
                  <a:cubicBezTo>
                    <a:pt x="20893" y="8966"/>
                    <a:pt x="20829" y="8966"/>
                    <a:pt x="20829" y="8762"/>
                  </a:cubicBezTo>
                  <a:cubicBezTo>
                    <a:pt x="20764" y="8762"/>
                    <a:pt x="20700" y="8762"/>
                    <a:pt x="20636" y="8558"/>
                  </a:cubicBezTo>
                  <a:cubicBezTo>
                    <a:pt x="20636" y="8558"/>
                    <a:pt x="20636" y="8558"/>
                    <a:pt x="20700" y="8762"/>
                  </a:cubicBezTo>
                  <a:cubicBezTo>
                    <a:pt x="20636" y="8558"/>
                    <a:pt x="20636" y="8558"/>
                    <a:pt x="20571" y="8558"/>
                  </a:cubicBezTo>
                  <a:cubicBezTo>
                    <a:pt x="20571" y="8558"/>
                    <a:pt x="20636" y="8558"/>
                    <a:pt x="20636" y="8558"/>
                  </a:cubicBezTo>
                  <a:cubicBezTo>
                    <a:pt x="20571" y="8355"/>
                    <a:pt x="20443" y="8355"/>
                    <a:pt x="20379" y="8151"/>
                  </a:cubicBezTo>
                  <a:cubicBezTo>
                    <a:pt x="20379" y="8151"/>
                    <a:pt x="20379" y="8151"/>
                    <a:pt x="20379" y="8151"/>
                  </a:cubicBezTo>
                  <a:cubicBezTo>
                    <a:pt x="20314" y="8151"/>
                    <a:pt x="20250" y="7947"/>
                    <a:pt x="20250" y="7947"/>
                  </a:cubicBezTo>
                  <a:cubicBezTo>
                    <a:pt x="20186" y="7947"/>
                    <a:pt x="20121" y="7947"/>
                    <a:pt x="20057" y="7947"/>
                  </a:cubicBezTo>
                  <a:cubicBezTo>
                    <a:pt x="20057" y="7743"/>
                    <a:pt x="19864" y="7947"/>
                    <a:pt x="19864" y="7947"/>
                  </a:cubicBezTo>
                  <a:cubicBezTo>
                    <a:pt x="19864" y="7947"/>
                    <a:pt x="19929" y="7947"/>
                    <a:pt x="19929" y="7947"/>
                  </a:cubicBezTo>
                  <a:cubicBezTo>
                    <a:pt x="19929" y="7947"/>
                    <a:pt x="19993" y="7743"/>
                    <a:pt x="19993" y="7743"/>
                  </a:cubicBezTo>
                  <a:cubicBezTo>
                    <a:pt x="20057" y="7743"/>
                    <a:pt x="20121" y="7947"/>
                    <a:pt x="20186" y="7947"/>
                  </a:cubicBezTo>
                  <a:cubicBezTo>
                    <a:pt x="20121" y="7743"/>
                    <a:pt x="20057" y="7743"/>
                    <a:pt x="19993" y="7743"/>
                  </a:cubicBezTo>
                  <a:cubicBezTo>
                    <a:pt x="20057" y="7743"/>
                    <a:pt x="20186" y="7947"/>
                    <a:pt x="20250" y="7947"/>
                  </a:cubicBezTo>
                  <a:cubicBezTo>
                    <a:pt x="20314" y="7947"/>
                    <a:pt x="20379" y="7947"/>
                    <a:pt x="20379" y="7947"/>
                  </a:cubicBezTo>
                  <a:cubicBezTo>
                    <a:pt x="20443" y="7947"/>
                    <a:pt x="20443" y="7947"/>
                    <a:pt x="20443" y="7743"/>
                  </a:cubicBezTo>
                  <a:cubicBezTo>
                    <a:pt x="20571" y="7743"/>
                    <a:pt x="20250" y="7336"/>
                    <a:pt x="20250" y="7132"/>
                  </a:cubicBezTo>
                  <a:cubicBezTo>
                    <a:pt x="20250" y="7132"/>
                    <a:pt x="20250" y="7132"/>
                    <a:pt x="20314" y="7132"/>
                  </a:cubicBezTo>
                  <a:cubicBezTo>
                    <a:pt x="20314" y="7132"/>
                    <a:pt x="20250" y="7132"/>
                    <a:pt x="20250" y="7132"/>
                  </a:cubicBezTo>
                  <a:cubicBezTo>
                    <a:pt x="20250" y="7132"/>
                    <a:pt x="20250" y="7132"/>
                    <a:pt x="20250" y="7132"/>
                  </a:cubicBezTo>
                  <a:cubicBezTo>
                    <a:pt x="20250" y="7132"/>
                    <a:pt x="20250" y="7132"/>
                    <a:pt x="20250" y="7132"/>
                  </a:cubicBezTo>
                  <a:cubicBezTo>
                    <a:pt x="20314" y="7132"/>
                    <a:pt x="20379" y="7336"/>
                    <a:pt x="20314" y="7132"/>
                  </a:cubicBezTo>
                  <a:cubicBezTo>
                    <a:pt x="20379" y="7132"/>
                    <a:pt x="20379" y="7132"/>
                    <a:pt x="20379" y="7336"/>
                  </a:cubicBezTo>
                  <a:cubicBezTo>
                    <a:pt x="20379" y="7336"/>
                    <a:pt x="20379" y="7336"/>
                    <a:pt x="20379" y="7336"/>
                  </a:cubicBezTo>
                  <a:cubicBezTo>
                    <a:pt x="20443" y="7336"/>
                    <a:pt x="20507" y="7540"/>
                    <a:pt x="20636" y="7540"/>
                  </a:cubicBezTo>
                  <a:cubicBezTo>
                    <a:pt x="20636" y="7540"/>
                    <a:pt x="20700" y="7540"/>
                    <a:pt x="20700" y="7540"/>
                  </a:cubicBezTo>
                  <a:cubicBezTo>
                    <a:pt x="20764" y="7540"/>
                    <a:pt x="20764" y="7540"/>
                    <a:pt x="20829" y="7540"/>
                  </a:cubicBezTo>
                  <a:cubicBezTo>
                    <a:pt x="21021" y="7743"/>
                    <a:pt x="21214" y="7947"/>
                    <a:pt x="21471" y="8151"/>
                  </a:cubicBezTo>
                  <a:cubicBezTo>
                    <a:pt x="21471" y="8151"/>
                    <a:pt x="21471" y="8151"/>
                    <a:pt x="21471" y="8151"/>
                  </a:cubicBezTo>
                  <a:cubicBezTo>
                    <a:pt x="21471" y="8151"/>
                    <a:pt x="21471" y="8151"/>
                    <a:pt x="21536" y="8151"/>
                  </a:cubicBezTo>
                  <a:cubicBezTo>
                    <a:pt x="21536" y="8151"/>
                    <a:pt x="21536" y="8151"/>
                    <a:pt x="21471" y="8151"/>
                  </a:cubicBezTo>
                  <a:cubicBezTo>
                    <a:pt x="21536" y="8151"/>
                    <a:pt x="21536" y="8151"/>
                    <a:pt x="21600" y="8151"/>
                  </a:cubicBezTo>
                  <a:cubicBezTo>
                    <a:pt x="21536" y="7947"/>
                    <a:pt x="21471" y="7947"/>
                    <a:pt x="21407" y="7947"/>
                  </a:cubicBezTo>
                  <a:cubicBezTo>
                    <a:pt x="21471" y="7743"/>
                    <a:pt x="21471" y="7743"/>
                    <a:pt x="21343" y="7743"/>
                  </a:cubicBezTo>
                  <a:cubicBezTo>
                    <a:pt x="21343" y="7743"/>
                    <a:pt x="21407" y="7743"/>
                    <a:pt x="21407" y="7743"/>
                  </a:cubicBezTo>
                  <a:cubicBezTo>
                    <a:pt x="21407" y="7540"/>
                    <a:pt x="21279" y="7540"/>
                    <a:pt x="21214" y="7540"/>
                  </a:cubicBezTo>
                  <a:cubicBezTo>
                    <a:pt x="21343" y="7336"/>
                    <a:pt x="21407" y="7540"/>
                    <a:pt x="21471" y="7540"/>
                  </a:cubicBezTo>
                  <a:cubicBezTo>
                    <a:pt x="21471" y="7540"/>
                    <a:pt x="21407" y="7540"/>
                    <a:pt x="21407" y="7336"/>
                  </a:cubicBezTo>
                  <a:cubicBezTo>
                    <a:pt x="21407" y="7336"/>
                    <a:pt x="21471" y="7540"/>
                    <a:pt x="21536" y="7540"/>
                  </a:cubicBezTo>
                  <a:cubicBezTo>
                    <a:pt x="21536" y="7336"/>
                    <a:pt x="21471" y="7336"/>
                    <a:pt x="21471" y="7336"/>
                  </a:cubicBezTo>
                  <a:cubicBezTo>
                    <a:pt x="21471" y="7336"/>
                    <a:pt x="21536" y="7336"/>
                    <a:pt x="21536" y="7336"/>
                  </a:cubicBezTo>
                  <a:cubicBezTo>
                    <a:pt x="21536" y="7336"/>
                    <a:pt x="21536" y="7336"/>
                    <a:pt x="21536" y="7336"/>
                  </a:cubicBezTo>
                  <a:cubicBezTo>
                    <a:pt x="21471" y="7132"/>
                    <a:pt x="21407" y="7132"/>
                    <a:pt x="21407" y="7132"/>
                  </a:cubicBezTo>
                  <a:cubicBezTo>
                    <a:pt x="21343" y="6928"/>
                    <a:pt x="21214" y="6928"/>
                    <a:pt x="21150" y="6928"/>
                  </a:cubicBezTo>
                  <a:cubicBezTo>
                    <a:pt x="21086" y="6928"/>
                    <a:pt x="20957" y="6725"/>
                    <a:pt x="20893" y="6725"/>
                  </a:cubicBezTo>
                  <a:cubicBezTo>
                    <a:pt x="20893" y="6725"/>
                    <a:pt x="20957" y="6725"/>
                    <a:pt x="20957" y="6725"/>
                  </a:cubicBezTo>
                  <a:cubicBezTo>
                    <a:pt x="20957" y="6725"/>
                    <a:pt x="20893" y="6725"/>
                    <a:pt x="20893" y="6725"/>
                  </a:cubicBezTo>
                  <a:cubicBezTo>
                    <a:pt x="20893" y="6725"/>
                    <a:pt x="20893" y="6725"/>
                    <a:pt x="20893" y="6725"/>
                  </a:cubicBezTo>
                  <a:cubicBezTo>
                    <a:pt x="20893" y="6928"/>
                    <a:pt x="20893" y="6725"/>
                    <a:pt x="20829" y="6725"/>
                  </a:cubicBezTo>
                  <a:cubicBezTo>
                    <a:pt x="20829" y="6725"/>
                    <a:pt x="20700" y="6725"/>
                    <a:pt x="20700" y="6725"/>
                  </a:cubicBezTo>
                  <a:cubicBezTo>
                    <a:pt x="20700" y="6725"/>
                    <a:pt x="20829" y="6928"/>
                    <a:pt x="20829" y="6928"/>
                  </a:cubicBezTo>
                  <a:cubicBezTo>
                    <a:pt x="20893" y="6928"/>
                    <a:pt x="20957" y="6928"/>
                    <a:pt x="20957" y="7132"/>
                  </a:cubicBezTo>
                  <a:cubicBezTo>
                    <a:pt x="20957" y="7132"/>
                    <a:pt x="20893" y="6928"/>
                    <a:pt x="20893" y="7132"/>
                  </a:cubicBezTo>
                  <a:cubicBezTo>
                    <a:pt x="20764" y="6928"/>
                    <a:pt x="20636" y="6725"/>
                    <a:pt x="20507" y="6521"/>
                  </a:cubicBezTo>
                  <a:cubicBezTo>
                    <a:pt x="20507" y="6521"/>
                    <a:pt x="20507" y="6521"/>
                    <a:pt x="20507" y="6521"/>
                  </a:cubicBezTo>
                  <a:cubicBezTo>
                    <a:pt x="20443" y="6521"/>
                    <a:pt x="20379" y="6317"/>
                    <a:pt x="20314" y="6317"/>
                  </a:cubicBezTo>
                  <a:cubicBezTo>
                    <a:pt x="20250" y="6317"/>
                    <a:pt x="20057" y="6113"/>
                    <a:pt x="19993" y="6113"/>
                  </a:cubicBezTo>
                  <a:cubicBezTo>
                    <a:pt x="19993" y="6113"/>
                    <a:pt x="19929" y="5909"/>
                    <a:pt x="19864" y="5909"/>
                  </a:cubicBezTo>
                  <a:cubicBezTo>
                    <a:pt x="19864" y="5909"/>
                    <a:pt x="19929" y="6113"/>
                    <a:pt x="19993" y="6113"/>
                  </a:cubicBezTo>
                  <a:cubicBezTo>
                    <a:pt x="19929" y="6113"/>
                    <a:pt x="19800" y="5909"/>
                    <a:pt x="19800" y="5909"/>
                  </a:cubicBezTo>
                  <a:cubicBezTo>
                    <a:pt x="19800" y="5909"/>
                    <a:pt x="19800" y="5909"/>
                    <a:pt x="19800" y="5909"/>
                  </a:cubicBezTo>
                  <a:cubicBezTo>
                    <a:pt x="19607" y="5706"/>
                    <a:pt x="19414" y="5706"/>
                    <a:pt x="19221" y="5502"/>
                  </a:cubicBezTo>
                  <a:cubicBezTo>
                    <a:pt x="19093" y="5502"/>
                    <a:pt x="18900" y="5502"/>
                    <a:pt x="18771" y="5298"/>
                  </a:cubicBezTo>
                  <a:cubicBezTo>
                    <a:pt x="18707" y="5298"/>
                    <a:pt x="18579" y="5298"/>
                    <a:pt x="18514" y="5298"/>
                  </a:cubicBezTo>
                  <a:cubicBezTo>
                    <a:pt x="18514" y="5298"/>
                    <a:pt x="18514" y="5298"/>
                    <a:pt x="18514" y="5298"/>
                  </a:cubicBezTo>
                  <a:cubicBezTo>
                    <a:pt x="18386" y="5298"/>
                    <a:pt x="18257" y="5298"/>
                    <a:pt x="18129" y="5094"/>
                  </a:cubicBezTo>
                  <a:cubicBezTo>
                    <a:pt x="18193" y="5298"/>
                    <a:pt x="18193" y="5298"/>
                    <a:pt x="18257" y="5502"/>
                  </a:cubicBezTo>
                  <a:cubicBezTo>
                    <a:pt x="18257" y="5502"/>
                    <a:pt x="18450" y="5706"/>
                    <a:pt x="18450" y="5706"/>
                  </a:cubicBezTo>
                  <a:cubicBezTo>
                    <a:pt x="18257" y="5706"/>
                    <a:pt x="18129" y="5502"/>
                    <a:pt x="18000" y="5502"/>
                  </a:cubicBezTo>
                  <a:cubicBezTo>
                    <a:pt x="18000" y="5502"/>
                    <a:pt x="17871" y="5298"/>
                    <a:pt x="17871" y="5298"/>
                  </a:cubicBezTo>
                  <a:cubicBezTo>
                    <a:pt x="17807" y="5298"/>
                    <a:pt x="17807" y="5502"/>
                    <a:pt x="17743" y="5502"/>
                  </a:cubicBezTo>
                  <a:cubicBezTo>
                    <a:pt x="17614" y="5502"/>
                    <a:pt x="17421" y="5502"/>
                    <a:pt x="17293" y="5502"/>
                  </a:cubicBezTo>
                  <a:cubicBezTo>
                    <a:pt x="17229" y="5502"/>
                    <a:pt x="17164" y="5298"/>
                    <a:pt x="17164" y="5502"/>
                  </a:cubicBezTo>
                  <a:cubicBezTo>
                    <a:pt x="17229" y="5706"/>
                    <a:pt x="17293" y="5706"/>
                    <a:pt x="17293" y="5909"/>
                  </a:cubicBezTo>
                  <a:cubicBezTo>
                    <a:pt x="17293" y="5909"/>
                    <a:pt x="17293" y="5909"/>
                    <a:pt x="17293" y="5909"/>
                  </a:cubicBezTo>
                  <a:cubicBezTo>
                    <a:pt x="17293" y="5909"/>
                    <a:pt x="17293" y="5909"/>
                    <a:pt x="17293" y="5909"/>
                  </a:cubicBezTo>
                  <a:cubicBezTo>
                    <a:pt x="17357" y="5706"/>
                    <a:pt x="16971" y="5502"/>
                    <a:pt x="16907" y="5298"/>
                  </a:cubicBezTo>
                  <a:cubicBezTo>
                    <a:pt x="16907" y="5298"/>
                    <a:pt x="16843" y="5094"/>
                    <a:pt x="16843" y="5094"/>
                  </a:cubicBezTo>
                  <a:cubicBezTo>
                    <a:pt x="16779" y="5094"/>
                    <a:pt x="16714" y="5094"/>
                    <a:pt x="16650" y="5094"/>
                  </a:cubicBezTo>
                  <a:cubicBezTo>
                    <a:pt x="16329" y="4891"/>
                    <a:pt x="16007" y="4891"/>
                    <a:pt x="15686" y="4687"/>
                  </a:cubicBezTo>
                  <a:cubicBezTo>
                    <a:pt x="15686" y="4687"/>
                    <a:pt x="15686" y="4687"/>
                    <a:pt x="15686" y="4687"/>
                  </a:cubicBezTo>
                  <a:cubicBezTo>
                    <a:pt x="15621" y="4687"/>
                    <a:pt x="15493" y="4483"/>
                    <a:pt x="15429" y="4687"/>
                  </a:cubicBezTo>
                  <a:cubicBezTo>
                    <a:pt x="15429" y="4483"/>
                    <a:pt x="15429" y="4483"/>
                    <a:pt x="15429" y="4483"/>
                  </a:cubicBezTo>
                  <a:cubicBezTo>
                    <a:pt x="15364" y="4483"/>
                    <a:pt x="15236" y="4483"/>
                    <a:pt x="15171" y="4279"/>
                  </a:cubicBezTo>
                  <a:cubicBezTo>
                    <a:pt x="15236" y="4279"/>
                    <a:pt x="15236" y="4279"/>
                    <a:pt x="15300" y="4279"/>
                  </a:cubicBezTo>
                  <a:cubicBezTo>
                    <a:pt x="15236" y="4279"/>
                    <a:pt x="15171" y="4279"/>
                    <a:pt x="15107" y="4075"/>
                  </a:cubicBezTo>
                  <a:cubicBezTo>
                    <a:pt x="15043" y="4075"/>
                    <a:pt x="14914" y="4075"/>
                    <a:pt x="14850" y="4075"/>
                  </a:cubicBezTo>
                  <a:cubicBezTo>
                    <a:pt x="14850" y="4075"/>
                    <a:pt x="14850" y="4279"/>
                    <a:pt x="14850" y="4279"/>
                  </a:cubicBezTo>
                  <a:cubicBezTo>
                    <a:pt x="14786" y="4483"/>
                    <a:pt x="14721" y="4279"/>
                    <a:pt x="14657" y="4279"/>
                  </a:cubicBezTo>
                  <a:cubicBezTo>
                    <a:pt x="14721" y="4279"/>
                    <a:pt x="14721" y="4279"/>
                    <a:pt x="14786" y="4279"/>
                  </a:cubicBezTo>
                  <a:cubicBezTo>
                    <a:pt x="14721" y="4279"/>
                    <a:pt x="14721" y="4075"/>
                    <a:pt x="14721" y="4075"/>
                  </a:cubicBezTo>
                  <a:cubicBezTo>
                    <a:pt x="14721" y="4075"/>
                    <a:pt x="14721" y="4075"/>
                    <a:pt x="14786" y="4075"/>
                  </a:cubicBezTo>
                  <a:cubicBezTo>
                    <a:pt x="14786" y="4075"/>
                    <a:pt x="14786" y="4279"/>
                    <a:pt x="14786" y="4279"/>
                  </a:cubicBezTo>
                  <a:cubicBezTo>
                    <a:pt x="14850" y="4279"/>
                    <a:pt x="14850" y="4075"/>
                    <a:pt x="14786" y="4075"/>
                  </a:cubicBezTo>
                  <a:cubicBezTo>
                    <a:pt x="14786" y="4075"/>
                    <a:pt x="14657" y="4075"/>
                    <a:pt x="14657" y="4075"/>
                  </a:cubicBezTo>
                  <a:cubicBezTo>
                    <a:pt x="14593" y="4075"/>
                    <a:pt x="14529" y="4075"/>
                    <a:pt x="14529" y="4075"/>
                  </a:cubicBezTo>
                  <a:cubicBezTo>
                    <a:pt x="14529" y="4075"/>
                    <a:pt x="14529" y="4075"/>
                    <a:pt x="14593" y="4075"/>
                  </a:cubicBezTo>
                  <a:cubicBezTo>
                    <a:pt x="14657" y="4075"/>
                    <a:pt x="14657" y="4075"/>
                    <a:pt x="14721" y="4075"/>
                  </a:cubicBezTo>
                  <a:cubicBezTo>
                    <a:pt x="14721" y="3872"/>
                    <a:pt x="14657" y="4075"/>
                    <a:pt x="14657" y="3872"/>
                  </a:cubicBezTo>
                  <a:cubicBezTo>
                    <a:pt x="14529" y="3872"/>
                    <a:pt x="14464" y="3872"/>
                    <a:pt x="14336" y="3872"/>
                  </a:cubicBezTo>
                  <a:cubicBezTo>
                    <a:pt x="14207" y="3872"/>
                    <a:pt x="14079" y="3872"/>
                    <a:pt x="13950" y="3872"/>
                  </a:cubicBezTo>
                  <a:cubicBezTo>
                    <a:pt x="14014" y="3872"/>
                    <a:pt x="14014" y="3872"/>
                    <a:pt x="14079" y="3872"/>
                  </a:cubicBezTo>
                  <a:cubicBezTo>
                    <a:pt x="14014" y="3872"/>
                    <a:pt x="13950" y="3872"/>
                    <a:pt x="13886" y="4075"/>
                  </a:cubicBezTo>
                  <a:cubicBezTo>
                    <a:pt x="13886" y="4075"/>
                    <a:pt x="14014" y="4075"/>
                    <a:pt x="14079" y="4075"/>
                  </a:cubicBezTo>
                  <a:cubicBezTo>
                    <a:pt x="14014" y="4075"/>
                    <a:pt x="14014" y="4075"/>
                    <a:pt x="14014" y="4075"/>
                  </a:cubicBezTo>
                  <a:cubicBezTo>
                    <a:pt x="14014" y="4279"/>
                    <a:pt x="14014" y="4075"/>
                    <a:pt x="14014" y="4279"/>
                  </a:cubicBezTo>
                  <a:cubicBezTo>
                    <a:pt x="14079" y="4279"/>
                    <a:pt x="14079" y="4483"/>
                    <a:pt x="14143" y="4483"/>
                  </a:cubicBezTo>
                  <a:cubicBezTo>
                    <a:pt x="14079" y="4483"/>
                    <a:pt x="14014" y="4483"/>
                    <a:pt x="13950" y="4483"/>
                  </a:cubicBezTo>
                  <a:cubicBezTo>
                    <a:pt x="13886" y="4483"/>
                    <a:pt x="13950" y="4483"/>
                    <a:pt x="14014" y="4483"/>
                  </a:cubicBezTo>
                  <a:cubicBezTo>
                    <a:pt x="13950" y="4483"/>
                    <a:pt x="13950" y="4483"/>
                    <a:pt x="13950" y="4687"/>
                  </a:cubicBezTo>
                  <a:cubicBezTo>
                    <a:pt x="13950" y="4687"/>
                    <a:pt x="13950" y="4687"/>
                    <a:pt x="14014" y="4687"/>
                  </a:cubicBezTo>
                  <a:cubicBezTo>
                    <a:pt x="13886" y="4687"/>
                    <a:pt x="13564" y="4279"/>
                    <a:pt x="13564" y="4483"/>
                  </a:cubicBezTo>
                  <a:cubicBezTo>
                    <a:pt x="13436" y="4483"/>
                    <a:pt x="13371" y="4279"/>
                    <a:pt x="13243" y="4279"/>
                  </a:cubicBezTo>
                  <a:cubicBezTo>
                    <a:pt x="13243" y="4279"/>
                    <a:pt x="13243" y="4279"/>
                    <a:pt x="13179" y="4279"/>
                  </a:cubicBezTo>
                  <a:cubicBezTo>
                    <a:pt x="13179" y="4279"/>
                    <a:pt x="13243" y="4483"/>
                    <a:pt x="13243" y="4483"/>
                  </a:cubicBezTo>
                  <a:cubicBezTo>
                    <a:pt x="13243" y="4687"/>
                    <a:pt x="13243" y="4687"/>
                    <a:pt x="13243" y="4891"/>
                  </a:cubicBezTo>
                  <a:cubicBezTo>
                    <a:pt x="13243" y="4891"/>
                    <a:pt x="13179" y="4687"/>
                    <a:pt x="13179" y="4687"/>
                  </a:cubicBezTo>
                  <a:cubicBezTo>
                    <a:pt x="13179" y="4687"/>
                    <a:pt x="13179" y="4687"/>
                    <a:pt x="13179" y="4687"/>
                  </a:cubicBezTo>
                  <a:cubicBezTo>
                    <a:pt x="13050" y="4687"/>
                    <a:pt x="12921" y="4483"/>
                    <a:pt x="12793" y="4279"/>
                  </a:cubicBezTo>
                  <a:cubicBezTo>
                    <a:pt x="12793" y="4279"/>
                    <a:pt x="12857" y="4279"/>
                    <a:pt x="12857" y="4279"/>
                  </a:cubicBezTo>
                  <a:cubicBezTo>
                    <a:pt x="12857" y="4279"/>
                    <a:pt x="12793" y="4279"/>
                    <a:pt x="12793" y="4279"/>
                  </a:cubicBezTo>
                  <a:cubicBezTo>
                    <a:pt x="12857" y="4279"/>
                    <a:pt x="12729" y="4279"/>
                    <a:pt x="12729" y="4279"/>
                  </a:cubicBezTo>
                  <a:cubicBezTo>
                    <a:pt x="12664" y="4075"/>
                    <a:pt x="12600" y="4075"/>
                    <a:pt x="12536" y="4075"/>
                  </a:cubicBezTo>
                  <a:cubicBezTo>
                    <a:pt x="12600" y="4075"/>
                    <a:pt x="12729" y="4075"/>
                    <a:pt x="12793" y="4075"/>
                  </a:cubicBezTo>
                  <a:cubicBezTo>
                    <a:pt x="12793" y="3872"/>
                    <a:pt x="12664" y="3872"/>
                    <a:pt x="12600" y="3872"/>
                  </a:cubicBezTo>
                  <a:cubicBezTo>
                    <a:pt x="12600" y="3872"/>
                    <a:pt x="12664" y="3872"/>
                    <a:pt x="12664" y="3872"/>
                  </a:cubicBezTo>
                  <a:cubicBezTo>
                    <a:pt x="12600" y="3872"/>
                    <a:pt x="12600" y="3668"/>
                    <a:pt x="12536" y="3872"/>
                  </a:cubicBezTo>
                  <a:cubicBezTo>
                    <a:pt x="12536" y="3668"/>
                    <a:pt x="12600" y="3668"/>
                    <a:pt x="12600" y="3668"/>
                  </a:cubicBezTo>
                  <a:cubicBezTo>
                    <a:pt x="12536" y="3668"/>
                    <a:pt x="12471" y="3668"/>
                    <a:pt x="12407" y="3464"/>
                  </a:cubicBezTo>
                  <a:cubicBezTo>
                    <a:pt x="12343" y="3464"/>
                    <a:pt x="12279" y="3464"/>
                    <a:pt x="12214" y="3464"/>
                  </a:cubicBezTo>
                  <a:cubicBezTo>
                    <a:pt x="12214" y="3464"/>
                    <a:pt x="12214" y="3464"/>
                    <a:pt x="12214" y="3464"/>
                  </a:cubicBezTo>
                  <a:cubicBezTo>
                    <a:pt x="12214" y="3464"/>
                    <a:pt x="12214" y="3464"/>
                    <a:pt x="12150" y="3464"/>
                  </a:cubicBezTo>
                  <a:cubicBezTo>
                    <a:pt x="12150" y="3464"/>
                    <a:pt x="12086" y="3464"/>
                    <a:pt x="12086" y="3464"/>
                  </a:cubicBezTo>
                  <a:cubicBezTo>
                    <a:pt x="12021" y="3464"/>
                    <a:pt x="11957" y="3464"/>
                    <a:pt x="11893" y="3464"/>
                  </a:cubicBezTo>
                  <a:cubicBezTo>
                    <a:pt x="11893" y="3464"/>
                    <a:pt x="11829" y="3464"/>
                    <a:pt x="11829" y="3464"/>
                  </a:cubicBezTo>
                  <a:cubicBezTo>
                    <a:pt x="11829" y="3464"/>
                    <a:pt x="11893" y="3668"/>
                    <a:pt x="11893" y="3668"/>
                  </a:cubicBezTo>
                  <a:cubicBezTo>
                    <a:pt x="11893" y="3872"/>
                    <a:pt x="11893" y="3668"/>
                    <a:pt x="11829" y="3668"/>
                  </a:cubicBezTo>
                  <a:cubicBezTo>
                    <a:pt x="11829" y="3668"/>
                    <a:pt x="11829" y="3668"/>
                    <a:pt x="11893" y="3668"/>
                  </a:cubicBezTo>
                  <a:cubicBezTo>
                    <a:pt x="11764" y="3872"/>
                    <a:pt x="11636" y="3668"/>
                    <a:pt x="11507" y="3668"/>
                  </a:cubicBezTo>
                  <a:cubicBezTo>
                    <a:pt x="11507" y="3668"/>
                    <a:pt x="11314" y="3668"/>
                    <a:pt x="11250" y="3464"/>
                  </a:cubicBezTo>
                  <a:cubicBezTo>
                    <a:pt x="11314" y="3464"/>
                    <a:pt x="11314" y="3464"/>
                    <a:pt x="11314" y="3464"/>
                  </a:cubicBezTo>
                  <a:cubicBezTo>
                    <a:pt x="11250" y="3464"/>
                    <a:pt x="11121" y="3464"/>
                    <a:pt x="10993" y="3464"/>
                  </a:cubicBezTo>
                  <a:cubicBezTo>
                    <a:pt x="10929" y="3464"/>
                    <a:pt x="10800" y="3464"/>
                    <a:pt x="10671" y="3464"/>
                  </a:cubicBezTo>
                  <a:cubicBezTo>
                    <a:pt x="10736" y="3464"/>
                    <a:pt x="10736" y="3464"/>
                    <a:pt x="10736" y="3464"/>
                  </a:cubicBezTo>
                  <a:cubicBezTo>
                    <a:pt x="10736" y="3668"/>
                    <a:pt x="10736" y="3668"/>
                    <a:pt x="10736" y="3668"/>
                  </a:cubicBezTo>
                  <a:cubicBezTo>
                    <a:pt x="10800" y="3668"/>
                    <a:pt x="10736" y="3872"/>
                    <a:pt x="10736" y="3872"/>
                  </a:cubicBezTo>
                  <a:cubicBezTo>
                    <a:pt x="10800" y="3872"/>
                    <a:pt x="10800" y="3872"/>
                    <a:pt x="10864" y="3872"/>
                  </a:cubicBezTo>
                  <a:cubicBezTo>
                    <a:pt x="10800" y="3872"/>
                    <a:pt x="10800" y="3872"/>
                    <a:pt x="10736" y="3872"/>
                  </a:cubicBezTo>
                  <a:cubicBezTo>
                    <a:pt x="10736" y="3668"/>
                    <a:pt x="10736" y="3668"/>
                    <a:pt x="10736" y="3668"/>
                  </a:cubicBezTo>
                  <a:cubicBezTo>
                    <a:pt x="10736" y="3464"/>
                    <a:pt x="10671" y="3464"/>
                    <a:pt x="10671" y="3464"/>
                  </a:cubicBezTo>
                  <a:cubicBezTo>
                    <a:pt x="10671" y="3464"/>
                    <a:pt x="10671" y="3464"/>
                    <a:pt x="10671" y="3464"/>
                  </a:cubicBezTo>
                  <a:cubicBezTo>
                    <a:pt x="10607" y="3260"/>
                    <a:pt x="10543" y="3260"/>
                    <a:pt x="10543" y="3260"/>
                  </a:cubicBezTo>
                  <a:cubicBezTo>
                    <a:pt x="10607" y="3260"/>
                    <a:pt x="10543" y="3260"/>
                    <a:pt x="10543" y="3260"/>
                  </a:cubicBezTo>
                  <a:cubicBezTo>
                    <a:pt x="10479" y="3260"/>
                    <a:pt x="10414" y="3260"/>
                    <a:pt x="10350" y="3260"/>
                  </a:cubicBezTo>
                  <a:cubicBezTo>
                    <a:pt x="10350" y="3260"/>
                    <a:pt x="10350" y="3260"/>
                    <a:pt x="10350" y="3260"/>
                  </a:cubicBezTo>
                  <a:cubicBezTo>
                    <a:pt x="10350" y="3260"/>
                    <a:pt x="10350" y="3260"/>
                    <a:pt x="10350" y="3260"/>
                  </a:cubicBezTo>
                  <a:cubicBezTo>
                    <a:pt x="10350" y="3260"/>
                    <a:pt x="10350" y="3260"/>
                    <a:pt x="10350" y="3260"/>
                  </a:cubicBezTo>
                  <a:cubicBezTo>
                    <a:pt x="10286" y="3260"/>
                    <a:pt x="10221" y="3260"/>
                    <a:pt x="10221" y="3260"/>
                  </a:cubicBezTo>
                  <a:cubicBezTo>
                    <a:pt x="10221" y="3464"/>
                    <a:pt x="10286" y="3260"/>
                    <a:pt x="10350" y="3464"/>
                  </a:cubicBezTo>
                  <a:cubicBezTo>
                    <a:pt x="10286" y="3464"/>
                    <a:pt x="10221" y="3464"/>
                    <a:pt x="10221" y="3464"/>
                  </a:cubicBezTo>
                  <a:cubicBezTo>
                    <a:pt x="10157" y="3464"/>
                    <a:pt x="10093" y="3668"/>
                    <a:pt x="10093" y="3668"/>
                  </a:cubicBezTo>
                  <a:cubicBezTo>
                    <a:pt x="10029" y="3668"/>
                    <a:pt x="9964" y="3668"/>
                    <a:pt x="9900" y="3668"/>
                  </a:cubicBezTo>
                  <a:cubicBezTo>
                    <a:pt x="9900" y="3668"/>
                    <a:pt x="9900" y="3668"/>
                    <a:pt x="9900" y="3668"/>
                  </a:cubicBezTo>
                  <a:cubicBezTo>
                    <a:pt x="9900" y="3872"/>
                    <a:pt x="9836" y="3872"/>
                    <a:pt x="9836" y="3872"/>
                  </a:cubicBezTo>
                  <a:cubicBezTo>
                    <a:pt x="9836" y="3872"/>
                    <a:pt x="9836" y="3668"/>
                    <a:pt x="9900" y="3668"/>
                  </a:cubicBezTo>
                  <a:cubicBezTo>
                    <a:pt x="9900" y="3464"/>
                    <a:pt x="9900" y="3464"/>
                    <a:pt x="9900" y="3464"/>
                  </a:cubicBezTo>
                  <a:cubicBezTo>
                    <a:pt x="9964" y="3464"/>
                    <a:pt x="9900" y="3464"/>
                    <a:pt x="9964" y="3464"/>
                  </a:cubicBezTo>
                  <a:cubicBezTo>
                    <a:pt x="9964" y="3464"/>
                    <a:pt x="10029" y="3464"/>
                    <a:pt x="10029" y="3464"/>
                  </a:cubicBezTo>
                  <a:cubicBezTo>
                    <a:pt x="10093" y="3260"/>
                    <a:pt x="10093" y="3260"/>
                    <a:pt x="10157" y="3057"/>
                  </a:cubicBezTo>
                  <a:cubicBezTo>
                    <a:pt x="10157" y="3057"/>
                    <a:pt x="10157" y="3057"/>
                    <a:pt x="10157" y="3057"/>
                  </a:cubicBezTo>
                  <a:cubicBezTo>
                    <a:pt x="10157" y="3057"/>
                    <a:pt x="10221" y="3057"/>
                    <a:pt x="10221" y="2853"/>
                  </a:cubicBezTo>
                  <a:cubicBezTo>
                    <a:pt x="10286" y="2853"/>
                    <a:pt x="10350" y="2853"/>
                    <a:pt x="10414" y="2649"/>
                  </a:cubicBezTo>
                  <a:cubicBezTo>
                    <a:pt x="10414" y="2445"/>
                    <a:pt x="10221" y="2445"/>
                    <a:pt x="10157" y="2445"/>
                  </a:cubicBezTo>
                  <a:cubicBezTo>
                    <a:pt x="10221" y="2445"/>
                    <a:pt x="10286" y="2445"/>
                    <a:pt x="10350" y="2445"/>
                  </a:cubicBezTo>
                  <a:cubicBezTo>
                    <a:pt x="10350" y="2242"/>
                    <a:pt x="10221" y="2242"/>
                    <a:pt x="10157" y="2242"/>
                  </a:cubicBezTo>
                  <a:cubicBezTo>
                    <a:pt x="10221" y="2242"/>
                    <a:pt x="10221" y="2242"/>
                    <a:pt x="10157" y="2242"/>
                  </a:cubicBezTo>
                  <a:cubicBezTo>
                    <a:pt x="10157" y="2038"/>
                    <a:pt x="10029" y="2038"/>
                    <a:pt x="10029" y="2038"/>
                  </a:cubicBezTo>
                  <a:cubicBezTo>
                    <a:pt x="10029" y="2038"/>
                    <a:pt x="9579" y="2038"/>
                    <a:pt x="9514" y="2038"/>
                  </a:cubicBezTo>
                  <a:cubicBezTo>
                    <a:pt x="9514" y="2038"/>
                    <a:pt x="9514" y="2038"/>
                    <a:pt x="9514" y="2038"/>
                  </a:cubicBezTo>
                  <a:cubicBezTo>
                    <a:pt x="9514" y="2038"/>
                    <a:pt x="9386" y="2038"/>
                    <a:pt x="9386" y="2038"/>
                  </a:cubicBezTo>
                  <a:cubicBezTo>
                    <a:pt x="9386" y="2038"/>
                    <a:pt x="9386" y="2038"/>
                    <a:pt x="9450" y="1834"/>
                  </a:cubicBezTo>
                  <a:cubicBezTo>
                    <a:pt x="9321" y="1834"/>
                    <a:pt x="9193" y="1834"/>
                    <a:pt x="9064" y="1834"/>
                  </a:cubicBezTo>
                  <a:cubicBezTo>
                    <a:pt x="9064" y="1834"/>
                    <a:pt x="9129" y="1630"/>
                    <a:pt x="9193" y="1630"/>
                  </a:cubicBezTo>
                  <a:cubicBezTo>
                    <a:pt x="9000" y="1630"/>
                    <a:pt x="8871" y="1426"/>
                    <a:pt x="8679" y="1834"/>
                  </a:cubicBezTo>
                  <a:cubicBezTo>
                    <a:pt x="8743" y="2038"/>
                    <a:pt x="8807" y="2038"/>
                    <a:pt x="8871" y="2038"/>
                  </a:cubicBezTo>
                  <a:cubicBezTo>
                    <a:pt x="8807" y="2242"/>
                    <a:pt x="8614" y="2038"/>
                    <a:pt x="8550" y="2038"/>
                  </a:cubicBezTo>
                  <a:cubicBezTo>
                    <a:pt x="8614" y="2038"/>
                    <a:pt x="8679" y="2038"/>
                    <a:pt x="8679" y="2242"/>
                  </a:cubicBezTo>
                  <a:cubicBezTo>
                    <a:pt x="8743" y="2242"/>
                    <a:pt x="8743" y="2445"/>
                    <a:pt x="8743" y="2445"/>
                  </a:cubicBezTo>
                  <a:cubicBezTo>
                    <a:pt x="8743" y="2242"/>
                    <a:pt x="8614" y="2242"/>
                    <a:pt x="8614" y="2242"/>
                  </a:cubicBezTo>
                  <a:cubicBezTo>
                    <a:pt x="8550" y="2242"/>
                    <a:pt x="8550" y="2242"/>
                    <a:pt x="8486" y="2242"/>
                  </a:cubicBezTo>
                  <a:cubicBezTo>
                    <a:pt x="8486" y="2242"/>
                    <a:pt x="8421" y="2242"/>
                    <a:pt x="8357" y="2242"/>
                  </a:cubicBezTo>
                  <a:cubicBezTo>
                    <a:pt x="8357" y="2242"/>
                    <a:pt x="8293" y="2445"/>
                    <a:pt x="8293" y="2242"/>
                  </a:cubicBezTo>
                  <a:cubicBezTo>
                    <a:pt x="8293" y="2242"/>
                    <a:pt x="8293" y="2242"/>
                    <a:pt x="8293" y="2242"/>
                  </a:cubicBezTo>
                  <a:cubicBezTo>
                    <a:pt x="8164" y="2242"/>
                    <a:pt x="8036" y="2242"/>
                    <a:pt x="7971" y="2242"/>
                  </a:cubicBezTo>
                  <a:cubicBezTo>
                    <a:pt x="7971" y="2445"/>
                    <a:pt x="8036" y="2242"/>
                    <a:pt x="8100" y="2242"/>
                  </a:cubicBezTo>
                  <a:cubicBezTo>
                    <a:pt x="8036" y="2445"/>
                    <a:pt x="7971" y="2445"/>
                    <a:pt x="7907" y="2445"/>
                  </a:cubicBezTo>
                  <a:cubicBezTo>
                    <a:pt x="7779" y="2445"/>
                    <a:pt x="7650" y="2649"/>
                    <a:pt x="7521" y="2649"/>
                  </a:cubicBezTo>
                  <a:cubicBezTo>
                    <a:pt x="7521" y="2649"/>
                    <a:pt x="7393" y="2649"/>
                    <a:pt x="7393" y="2649"/>
                  </a:cubicBezTo>
                  <a:cubicBezTo>
                    <a:pt x="7457" y="2853"/>
                    <a:pt x="7521" y="2649"/>
                    <a:pt x="7457" y="2853"/>
                  </a:cubicBezTo>
                  <a:cubicBezTo>
                    <a:pt x="7457" y="2853"/>
                    <a:pt x="7393" y="2853"/>
                    <a:pt x="7329" y="2853"/>
                  </a:cubicBezTo>
                  <a:cubicBezTo>
                    <a:pt x="7329" y="2853"/>
                    <a:pt x="7329" y="2853"/>
                    <a:pt x="7329" y="2853"/>
                  </a:cubicBezTo>
                  <a:cubicBezTo>
                    <a:pt x="7329" y="3057"/>
                    <a:pt x="7521" y="3057"/>
                    <a:pt x="7521" y="3057"/>
                  </a:cubicBezTo>
                  <a:cubicBezTo>
                    <a:pt x="7457" y="3057"/>
                    <a:pt x="7393" y="2853"/>
                    <a:pt x="7393" y="3057"/>
                  </a:cubicBezTo>
                  <a:cubicBezTo>
                    <a:pt x="7457" y="3260"/>
                    <a:pt x="7586" y="3260"/>
                    <a:pt x="7650" y="3260"/>
                  </a:cubicBezTo>
                  <a:cubicBezTo>
                    <a:pt x="7586" y="3464"/>
                    <a:pt x="7521" y="3464"/>
                    <a:pt x="7521" y="3464"/>
                  </a:cubicBezTo>
                  <a:cubicBezTo>
                    <a:pt x="7457" y="3668"/>
                    <a:pt x="7586" y="3668"/>
                    <a:pt x="7586" y="3668"/>
                  </a:cubicBezTo>
                  <a:cubicBezTo>
                    <a:pt x="7586" y="3668"/>
                    <a:pt x="7521" y="3668"/>
                    <a:pt x="7457" y="3464"/>
                  </a:cubicBezTo>
                  <a:cubicBezTo>
                    <a:pt x="7457" y="3464"/>
                    <a:pt x="7521" y="3464"/>
                    <a:pt x="7586" y="3260"/>
                  </a:cubicBezTo>
                  <a:cubicBezTo>
                    <a:pt x="7521" y="3260"/>
                    <a:pt x="7457" y="3260"/>
                    <a:pt x="7393" y="3260"/>
                  </a:cubicBezTo>
                  <a:cubicBezTo>
                    <a:pt x="7393" y="3464"/>
                    <a:pt x="7329" y="3464"/>
                    <a:pt x="7264" y="3464"/>
                  </a:cubicBezTo>
                  <a:cubicBezTo>
                    <a:pt x="7136" y="3464"/>
                    <a:pt x="7007" y="3464"/>
                    <a:pt x="6879" y="3464"/>
                  </a:cubicBezTo>
                  <a:cubicBezTo>
                    <a:pt x="6879" y="3464"/>
                    <a:pt x="6879" y="3464"/>
                    <a:pt x="6879" y="3464"/>
                  </a:cubicBezTo>
                  <a:cubicBezTo>
                    <a:pt x="6814" y="3668"/>
                    <a:pt x="6879" y="3668"/>
                    <a:pt x="6879" y="3668"/>
                  </a:cubicBezTo>
                  <a:cubicBezTo>
                    <a:pt x="6943" y="3668"/>
                    <a:pt x="6943" y="3872"/>
                    <a:pt x="6943" y="3872"/>
                  </a:cubicBezTo>
                  <a:cubicBezTo>
                    <a:pt x="6943" y="3872"/>
                    <a:pt x="6943" y="3872"/>
                    <a:pt x="6943" y="3872"/>
                  </a:cubicBezTo>
                  <a:cubicBezTo>
                    <a:pt x="7007" y="3872"/>
                    <a:pt x="7071" y="4075"/>
                    <a:pt x="7071" y="4075"/>
                  </a:cubicBezTo>
                  <a:cubicBezTo>
                    <a:pt x="7136" y="4075"/>
                    <a:pt x="7200" y="4279"/>
                    <a:pt x="7264" y="4279"/>
                  </a:cubicBezTo>
                  <a:cubicBezTo>
                    <a:pt x="7329" y="4279"/>
                    <a:pt x="7393" y="4279"/>
                    <a:pt x="7393" y="4483"/>
                  </a:cubicBezTo>
                  <a:cubicBezTo>
                    <a:pt x="7457" y="4483"/>
                    <a:pt x="7393" y="4483"/>
                    <a:pt x="7393" y="4687"/>
                  </a:cubicBezTo>
                  <a:cubicBezTo>
                    <a:pt x="7457" y="4687"/>
                    <a:pt x="7650" y="5094"/>
                    <a:pt x="7521" y="5094"/>
                  </a:cubicBezTo>
                  <a:cubicBezTo>
                    <a:pt x="7521" y="5094"/>
                    <a:pt x="7521" y="5094"/>
                    <a:pt x="7521" y="5094"/>
                  </a:cubicBezTo>
                  <a:cubicBezTo>
                    <a:pt x="7457" y="5094"/>
                    <a:pt x="7457" y="4891"/>
                    <a:pt x="7457" y="4891"/>
                  </a:cubicBezTo>
                  <a:cubicBezTo>
                    <a:pt x="7393" y="4687"/>
                    <a:pt x="7329" y="4891"/>
                    <a:pt x="7393" y="5094"/>
                  </a:cubicBezTo>
                  <a:cubicBezTo>
                    <a:pt x="7329" y="4891"/>
                    <a:pt x="7393" y="4891"/>
                    <a:pt x="7329" y="4891"/>
                  </a:cubicBezTo>
                  <a:cubicBezTo>
                    <a:pt x="7329" y="4687"/>
                    <a:pt x="7329" y="4687"/>
                    <a:pt x="7329" y="4687"/>
                  </a:cubicBezTo>
                  <a:cubicBezTo>
                    <a:pt x="7329" y="4483"/>
                    <a:pt x="7393" y="4483"/>
                    <a:pt x="7393" y="4279"/>
                  </a:cubicBezTo>
                  <a:cubicBezTo>
                    <a:pt x="7264" y="4279"/>
                    <a:pt x="7136" y="4279"/>
                    <a:pt x="7007" y="4075"/>
                  </a:cubicBezTo>
                  <a:cubicBezTo>
                    <a:pt x="6879" y="4075"/>
                    <a:pt x="6750" y="4075"/>
                    <a:pt x="6621" y="4075"/>
                  </a:cubicBezTo>
                  <a:cubicBezTo>
                    <a:pt x="6621" y="4279"/>
                    <a:pt x="6686" y="4075"/>
                    <a:pt x="6750" y="4279"/>
                  </a:cubicBezTo>
                  <a:cubicBezTo>
                    <a:pt x="6686" y="4279"/>
                    <a:pt x="6686" y="4279"/>
                    <a:pt x="6621" y="4279"/>
                  </a:cubicBezTo>
                  <a:cubicBezTo>
                    <a:pt x="6557" y="4279"/>
                    <a:pt x="6557" y="4279"/>
                    <a:pt x="6493" y="4279"/>
                  </a:cubicBezTo>
                  <a:cubicBezTo>
                    <a:pt x="6557" y="4483"/>
                    <a:pt x="6621" y="4483"/>
                    <a:pt x="6750" y="4483"/>
                  </a:cubicBezTo>
                  <a:cubicBezTo>
                    <a:pt x="6814" y="4687"/>
                    <a:pt x="6879" y="4687"/>
                    <a:pt x="6943" y="4687"/>
                  </a:cubicBezTo>
                  <a:cubicBezTo>
                    <a:pt x="6943" y="4687"/>
                    <a:pt x="6943" y="4687"/>
                    <a:pt x="6943" y="4687"/>
                  </a:cubicBezTo>
                  <a:cubicBezTo>
                    <a:pt x="6879" y="4687"/>
                    <a:pt x="6750" y="4687"/>
                    <a:pt x="6686" y="4687"/>
                  </a:cubicBezTo>
                  <a:cubicBezTo>
                    <a:pt x="6621" y="4687"/>
                    <a:pt x="6493" y="4687"/>
                    <a:pt x="6429" y="4483"/>
                  </a:cubicBezTo>
                  <a:cubicBezTo>
                    <a:pt x="6429" y="4483"/>
                    <a:pt x="6493" y="4483"/>
                    <a:pt x="6429" y="4483"/>
                  </a:cubicBezTo>
                  <a:cubicBezTo>
                    <a:pt x="6429" y="4483"/>
                    <a:pt x="6429" y="4279"/>
                    <a:pt x="6429" y="4279"/>
                  </a:cubicBezTo>
                  <a:cubicBezTo>
                    <a:pt x="6364" y="4279"/>
                    <a:pt x="6429" y="4279"/>
                    <a:pt x="6429" y="4075"/>
                  </a:cubicBezTo>
                  <a:cubicBezTo>
                    <a:pt x="6429" y="3872"/>
                    <a:pt x="6300" y="3668"/>
                    <a:pt x="6236" y="3872"/>
                  </a:cubicBezTo>
                  <a:cubicBezTo>
                    <a:pt x="6300" y="3872"/>
                    <a:pt x="6364" y="4075"/>
                    <a:pt x="6364" y="4075"/>
                  </a:cubicBezTo>
                  <a:cubicBezTo>
                    <a:pt x="6300" y="4279"/>
                    <a:pt x="6171" y="4279"/>
                    <a:pt x="6171" y="4483"/>
                  </a:cubicBezTo>
                  <a:cubicBezTo>
                    <a:pt x="6171" y="4687"/>
                    <a:pt x="6364" y="4687"/>
                    <a:pt x="6364" y="4891"/>
                  </a:cubicBezTo>
                  <a:cubicBezTo>
                    <a:pt x="6429" y="5094"/>
                    <a:pt x="6429" y="4891"/>
                    <a:pt x="6429" y="5094"/>
                  </a:cubicBezTo>
                  <a:cubicBezTo>
                    <a:pt x="6429" y="5094"/>
                    <a:pt x="6364" y="5298"/>
                    <a:pt x="6429" y="5298"/>
                  </a:cubicBezTo>
                  <a:cubicBezTo>
                    <a:pt x="6429" y="5502"/>
                    <a:pt x="6429" y="5502"/>
                    <a:pt x="6493" y="5502"/>
                  </a:cubicBezTo>
                  <a:cubicBezTo>
                    <a:pt x="6493" y="5502"/>
                    <a:pt x="6493" y="5706"/>
                    <a:pt x="6493" y="5706"/>
                  </a:cubicBezTo>
                  <a:cubicBezTo>
                    <a:pt x="6557" y="5706"/>
                    <a:pt x="6621" y="5706"/>
                    <a:pt x="6686" y="5706"/>
                  </a:cubicBezTo>
                  <a:cubicBezTo>
                    <a:pt x="6750" y="5502"/>
                    <a:pt x="6879" y="5706"/>
                    <a:pt x="6943" y="5706"/>
                  </a:cubicBezTo>
                  <a:cubicBezTo>
                    <a:pt x="7007" y="5909"/>
                    <a:pt x="7007" y="5909"/>
                    <a:pt x="7071" y="6113"/>
                  </a:cubicBezTo>
                  <a:cubicBezTo>
                    <a:pt x="7007" y="6113"/>
                    <a:pt x="7071" y="6317"/>
                    <a:pt x="7071" y="6317"/>
                  </a:cubicBezTo>
                  <a:cubicBezTo>
                    <a:pt x="7136" y="6521"/>
                    <a:pt x="7200" y="6317"/>
                    <a:pt x="7264" y="6521"/>
                  </a:cubicBezTo>
                  <a:cubicBezTo>
                    <a:pt x="7200" y="6521"/>
                    <a:pt x="7071" y="6521"/>
                    <a:pt x="7007" y="6317"/>
                  </a:cubicBezTo>
                  <a:cubicBezTo>
                    <a:pt x="7007" y="6317"/>
                    <a:pt x="7007" y="6113"/>
                    <a:pt x="7007" y="6113"/>
                  </a:cubicBezTo>
                  <a:cubicBezTo>
                    <a:pt x="6943" y="5909"/>
                    <a:pt x="6879" y="5909"/>
                    <a:pt x="6879" y="5706"/>
                  </a:cubicBezTo>
                  <a:cubicBezTo>
                    <a:pt x="6814" y="5706"/>
                    <a:pt x="6686" y="5706"/>
                    <a:pt x="6621" y="5909"/>
                  </a:cubicBezTo>
                  <a:cubicBezTo>
                    <a:pt x="6557" y="5909"/>
                    <a:pt x="6686" y="6113"/>
                    <a:pt x="6686" y="6317"/>
                  </a:cubicBezTo>
                  <a:cubicBezTo>
                    <a:pt x="6750" y="6521"/>
                    <a:pt x="6686" y="6317"/>
                    <a:pt x="6686" y="6521"/>
                  </a:cubicBezTo>
                  <a:cubicBezTo>
                    <a:pt x="6686" y="6521"/>
                    <a:pt x="6686" y="6521"/>
                    <a:pt x="6686" y="6521"/>
                  </a:cubicBezTo>
                  <a:cubicBezTo>
                    <a:pt x="6686" y="6521"/>
                    <a:pt x="6686" y="6725"/>
                    <a:pt x="6686" y="6725"/>
                  </a:cubicBezTo>
                  <a:cubicBezTo>
                    <a:pt x="6686" y="6725"/>
                    <a:pt x="6621" y="6928"/>
                    <a:pt x="6557" y="6928"/>
                  </a:cubicBezTo>
                  <a:cubicBezTo>
                    <a:pt x="6557" y="6928"/>
                    <a:pt x="6557" y="6928"/>
                    <a:pt x="6557" y="6928"/>
                  </a:cubicBezTo>
                  <a:cubicBezTo>
                    <a:pt x="6557" y="6928"/>
                    <a:pt x="6557" y="7132"/>
                    <a:pt x="6557" y="7132"/>
                  </a:cubicBezTo>
                  <a:cubicBezTo>
                    <a:pt x="6493" y="7132"/>
                    <a:pt x="6364" y="7132"/>
                    <a:pt x="6300" y="7132"/>
                  </a:cubicBezTo>
                  <a:cubicBezTo>
                    <a:pt x="6236" y="6928"/>
                    <a:pt x="6107" y="7132"/>
                    <a:pt x="6107" y="6928"/>
                  </a:cubicBezTo>
                  <a:cubicBezTo>
                    <a:pt x="6171" y="6725"/>
                    <a:pt x="6236" y="6928"/>
                    <a:pt x="6300" y="6928"/>
                  </a:cubicBezTo>
                  <a:cubicBezTo>
                    <a:pt x="6300" y="6928"/>
                    <a:pt x="6300" y="6928"/>
                    <a:pt x="6300" y="6928"/>
                  </a:cubicBezTo>
                  <a:cubicBezTo>
                    <a:pt x="6300" y="7132"/>
                    <a:pt x="6364" y="6928"/>
                    <a:pt x="6429" y="6928"/>
                  </a:cubicBezTo>
                  <a:cubicBezTo>
                    <a:pt x="6429" y="6928"/>
                    <a:pt x="6364" y="6725"/>
                    <a:pt x="6364" y="6725"/>
                  </a:cubicBezTo>
                  <a:cubicBezTo>
                    <a:pt x="6429" y="6725"/>
                    <a:pt x="6429" y="6725"/>
                    <a:pt x="6429" y="6725"/>
                  </a:cubicBezTo>
                  <a:cubicBezTo>
                    <a:pt x="6429" y="6725"/>
                    <a:pt x="6429" y="6521"/>
                    <a:pt x="6429" y="6521"/>
                  </a:cubicBezTo>
                  <a:cubicBezTo>
                    <a:pt x="6493" y="6521"/>
                    <a:pt x="6493" y="6317"/>
                    <a:pt x="6493" y="6317"/>
                  </a:cubicBezTo>
                  <a:cubicBezTo>
                    <a:pt x="6493" y="6317"/>
                    <a:pt x="6493" y="6317"/>
                    <a:pt x="6493" y="6317"/>
                  </a:cubicBezTo>
                  <a:cubicBezTo>
                    <a:pt x="6493" y="6113"/>
                    <a:pt x="6493" y="6113"/>
                    <a:pt x="6493" y="5909"/>
                  </a:cubicBezTo>
                  <a:cubicBezTo>
                    <a:pt x="6493" y="5909"/>
                    <a:pt x="6364" y="5909"/>
                    <a:pt x="6300" y="5706"/>
                  </a:cubicBezTo>
                  <a:cubicBezTo>
                    <a:pt x="6300" y="5502"/>
                    <a:pt x="6236" y="5298"/>
                    <a:pt x="6236" y="5298"/>
                  </a:cubicBezTo>
                  <a:cubicBezTo>
                    <a:pt x="6236" y="5094"/>
                    <a:pt x="6236" y="5094"/>
                    <a:pt x="6236" y="5094"/>
                  </a:cubicBezTo>
                  <a:cubicBezTo>
                    <a:pt x="6236" y="5094"/>
                    <a:pt x="6236" y="5094"/>
                    <a:pt x="6236" y="5094"/>
                  </a:cubicBezTo>
                  <a:cubicBezTo>
                    <a:pt x="6236" y="4891"/>
                    <a:pt x="6171" y="4891"/>
                    <a:pt x="6171" y="4687"/>
                  </a:cubicBezTo>
                  <a:cubicBezTo>
                    <a:pt x="6107" y="4687"/>
                    <a:pt x="6107" y="4687"/>
                    <a:pt x="6043" y="4483"/>
                  </a:cubicBezTo>
                  <a:cubicBezTo>
                    <a:pt x="6043" y="4483"/>
                    <a:pt x="6043" y="4483"/>
                    <a:pt x="6043" y="4483"/>
                  </a:cubicBezTo>
                  <a:cubicBezTo>
                    <a:pt x="6043" y="4483"/>
                    <a:pt x="6043" y="4483"/>
                    <a:pt x="6043" y="4483"/>
                  </a:cubicBezTo>
                  <a:cubicBezTo>
                    <a:pt x="6043" y="4279"/>
                    <a:pt x="6043" y="4075"/>
                    <a:pt x="6043" y="4075"/>
                  </a:cubicBezTo>
                  <a:cubicBezTo>
                    <a:pt x="6043" y="3872"/>
                    <a:pt x="5979" y="3872"/>
                    <a:pt x="5914" y="3872"/>
                  </a:cubicBezTo>
                  <a:cubicBezTo>
                    <a:pt x="5850" y="3872"/>
                    <a:pt x="5721" y="3668"/>
                    <a:pt x="5657" y="3668"/>
                  </a:cubicBezTo>
                  <a:cubicBezTo>
                    <a:pt x="5657" y="3668"/>
                    <a:pt x="5593" y="3668"/>
                    <a:pt x="5593" y="3872"/>
                  </a:cubicBezTo>
                  <a:cubicBezTo>
                    <a:pt x="5593" y="3872"/>
                    <a:pt x="5593" y="4075"/>
                    <a:pt x="5593" y="4279"/>
                  </a:cubicBezTo>
                  <a:cubicBezTo>
                    <a:pt x="5593" y="4483"/>
                    <a:pt x="5464" y="4483"/>
                    <a:pt x="5464" y="4687"/>
                  </a:cubicBezTo>
                  <a:cubicBezTo>
                    <a:pt x="5464" y="4687"/>
                    <a:pt x="5464" y="4687"/>
                    <a:pt x="5464" y="4687"/>
                  </a:cubicBezTo>
                  <a:cubicBezTo>
                    <a:pt x="5464" y="4891"/>
                    <a:pt x="5529" y="4687"/>
                    <a:pt x="5529" y="4891"/>
                  </a:cubicBezTo>
                  <a:cubicBezTo>
                    <a:pt x="5593" y="4891"/>
                    <a:pt x="5593" y="5298"/>
                    <a:pt x="5593" y="5298"/>
                  </a:cubicBezTo>
                  <a:cubicBezTo>
                    <a:pt x="5593" y="5298"/>
                    <a:pt x="5593" y="5298"/>
                    <a:pt x="5593" y="5502"/>
                  </a:cubicBezTo>
                  <a:cubicBezTo>
                    <a:pt x="5593" y="5298"/>
                    <a:pt x="5721" y="5502"/>
                    <a:pt x="5721" y="5502"/>
                  </a:cubicBezTo>
                  <a:cubicBezTo>
                    <a:pt x="5850" y="5706"/>
                    <a:pt x="5850" y="5706"/>
                    <a:pt x="5914" y="5706"/>
                  </a:cubicBezTo>
                  <a:cubicBezTo>
                    <a:pt x="5914" y="6317"/>
                    <a:pt x="5786" y="5909"/>
                    <a:pt x="5721" y="5909"/>
                  </a:cubicBezTo>
                  <a:cubicBezTo>
                    <a:pt x="5593" y="5706"/>
                    <a:pt x="5464" y="5706"/>
                    <a:pt x="5400" y="5502"/>
                  </a:cubicBezTo>
                  <a:cubicBezTo>
                    <a:pt x="5271" y="5502"/>
                    <a:pt x="5143" y="5502"/>
                    <a:pt x="5079" y="5298"/>
                  </a:cubicBezTo>
                  <a:cubicBezTo>
                    <a:pt x="4950" y="5298"/>
                    <a:pt x="4886" y="5298"/>
                    <a:pt x="4757" y="5502"/>
                  </a:cubicBezTo>
                  <a:cubicBezTo>
                    <a:pt x="4821" y="5502"/>
                    <a:pt x="4886" y="5706"/>
                    <a:pt x="4886" y="5706"/>
                  </a:cubicBezTo>
                  <a:cubicBezTo>
                    <a:pt x="4950" y="5909"/>
                    <a:pt x="4821" y="5909"/>
                    <a:pt x="4821" y="5909"/>
                  </a:cubicBezTo>
                  <a:cubicBezTo>
                    <a:pt x="4886" y="6317"/>
                    <a:pt x="4629" y="5909"/>
                    <a:pt x="4757" y="5909"/>
                  </a:cubicBezTo>
                  <a:cubicBezTo>
                    <a:pt x="4693" y="5706"/>
                    <a:pt x="4629" y="5706"/>
                    <a:pt x="4564" y="5706"/>
                  </a:cubicBezTo>
                  <a:cubicBezTo>
                    <a:pt x="4564" y="5706"/>
                    <a:pt x="4500" y="5909"/>
                    <a:pt x="4436" y="5909"/>
                  </a:cubicBezTo>
                  <a:cubicBezTo>
                    <a:pt x="4436" y="5909"/>
                    <a:pt x="4307" y="5909"/>
                    <a:pt x="4243" y="5909"/>
                  </a:cubicBezTo>
                  <a:cubicBezTo>
                    <a:pt x="4243" y="5909"/>
                    <a:pt x="4243" y="5909"/>
                    <a:pt x="4179" y="6113"/>
                  </a:cubicBezTo>
                  <a:cubicBezTo>
                    <a:pt x="4179" y="6113"/>
                    <a:pt x="4243" y="6113"/>
                    <a:pt x="4179" y="6113"/>
                  </a:cubicBezTo>
                  <a:cubicBezTo>
                    <a:pt x="4179" y="6113"/>
                    <a:pt x="4179" y="6113"/>
                    <a:pt x="4179" y="6113"/>
                  </a:cubicBezTo>
                  <a:cubicBezTo>
                    <a:pt x="4114" y="6113"/>
                    <a:pt x="4050" y="6113"/>
                    <a:pt x="3986" y="6113"/>
                  </a:cubicBezTo>
                  <a:cubicBezTo>
                    <a:pt x="4050" y="6113"/>
                    <a:pt x="4050" y="6113"/>
                    <a:pt x="4050" y="6113"/>
                  </a:cubicBezTo>
                  <a:cubicBezTo>
                    <a:pt x="4114" y="5909"/>
                    <a:pt x="4050" y="5909"/>
                    <a:pt x="4050" y="5706"/>
                  </a:cubicBezTo>
                  <a:cubicBezTo>
                    <a:pt x="4050" y="5706"/>
                    <a:pt x="4050" y="5706"/>
                    <a:pt x="4050" y="5706"/>
                  </a:cubicBezTo>
                  <a:cubicBezTo>
                    <a:pt x="4050" y="5706"/>
                    <a:pt x="4114" y="5706"/>
                    <a:pt x="4114" y="5706"/>
                  </a:cubicBezTo>
                  <a:cubicBezTo>
                    <a:pt x="4050" y="5706"/>
                    <a:pt x="3986" y="5909"/>
                    <a:pt x="3857" y="5909"/>
                  </a:cubicBezTo>
                  <a:cubicBezTo>
                    <a:pt x="3921" y="5909"/>
                    <a:pt x="3921" y="5909"/>
                    <a:pt x="3921" y="5909"/>
                  </a:cubicBezTo>
                  <a:cubicBezTo>
                    <a:pt x="3921" y="6113"/>
                    <a:pt x="3921" y="6113"/>
                    <a:pt x="3857" y="6113"/>
                  </a:cubicBezTo>
                  <a:cubicBezTo>
                    <a:pt x="3857" y="6113"/>
                    <a:pt x="3857" y="5909"/>
                    <a:pt x="3857" y="5909"/>
                  </a:cubicBezTo>
                  <a:cubicBezTo>
                    <a:pt x="3857" y="5909"/>
                    <a:pt x="3729" y="6113"/>
                    <a:pt x="3664" y="6113"/>
                  </a:cubicBezTo>
                  <a:cubicBezTo>
                    <a:pt x="3600" y="6317"/>
                    <a:pt x="3536" y="6317"/>
                    <a:pt x="3471" y="6317"/>
                  </a:cubicBezTo>
                  <a:cubicBezTo>
                    <a:pt x="3536" y="6521"/>
                    <a:pt x="3407" y="6521"/>
                    <a:pt x="3407" y="6521"/>
                  </a:cubicBezTo>
                  <a:cubicBezTo>
                    <a:pt x="3407" y="6725"/>
                    <a:pt x="3407" y="6725"/>
                    <a:pt x="3343" y="6725"/>
                  </a:cubicBezTo>
                  <a:cubicBezTo>
                    <a:pt x="3279" y="6725"/>
                    <a:pt x="3214" y="6928"/>
                    <a:pt x="3214" y="6725"/>
                  </a:cubicBezTo>
                  <a:cubicBezTo>
                    <a:pt x="3150" y="6725"/>
                    <a:pt x="3150" y="6725"/>
                    <a:pt x="3150" y="6725"/>
                  </a:cubicBezTo>
                  <a:cubicBezTo>
                    <a:pt x="3086" y="6725"/>
                    <a:pt x="3021" y="6521"/>
                    <a:pt x="3021" y="6521"/>
                  </a:cubicBezTo>
                  <a:cubicBezTo>
                    <a:pt x="3021" y="6317"/>
                    <a:pt x="3150" y="6317"/>
                    <a:pt x="3214" y="6317"/>
                  </a:cubicBezTo>
                  <a:cubicBezTo>
                    <a:pt x="3214" y="6113"/>
                    <a:pt x="3086" y="5909"/>
                    <a:pt x="3021" y="5909"/>
                  </a:cubicBezTo>
                  <a:cubicBezTo>
                    <a:pt x="2957" y="5909"/>
                    <a:pt x="2829" y="5909"/>
                    <a:pt x="2764" y="5909"/>
                  </a:cubicBezTo>
                  <a:cubicBezTo>
                    <a:pt x="2829" y="5909"/>
                    <a:pt x="2893" y="5909"/>
                    <a:pt x="2893" y="6113"/>
                  </a:cubicBezTo>
                  <a:cubicBezTo>
                    <a:pt x="2893" y="6317"/>
                    <a:pt x="2829" y="6521"/>
                    <a:pt x="2893" y="6521"/>
                  </a:cubicBezTo>
                  <a:cubicBezTo>
                    <a:pt x="2893" y="6725"/>
                    <a:pt x="2957" y="6725"/>
                    <a:pt x="2957" y="6928"/>
                  </a:cubicBezTo>
                  <a:cubicBezTo>
                    <a:pt x="3021" y="6928"/>
                    <a:pt x="2957" y="7132"/>
                    <a:pt x="2957" y="7336"/>
                  </a:cubicBezTo>
                  <a:cubicBezTo>
                    <a:pt x="2957" y="7336"/>
                    <a:pt x="2957" y="7132"/>
                    <a:pt x="2893" y="7132"/>
                  </a:cubicBezTo>
                  <a:cubicBezTo>
                    <a:pt x="2893" y="7132"/>
                    <a:pt x="2893" y="7132"/>
                    <a:pt x="2893" y="7132"/>
                  </a:cubicBezTo>
                  <a:cubicBezTo>
                    <a:pt x="2893" y="7132"/>
                    <a:pt x="2764" y="6928"/>
                    <a:pt x="2700" y="6928"/>
                  </a:cubicBezTo>
                  <a:cubicBezTo>
                    <a:pt x="2700" y="7132"/>
                    <a:pt x="2636" y="7132"/>
                    <a:pt x="2571" y="7336"/>
                  </a:cubicBezTo>
                  <a:cubicBezTo>
                    <a:pt x="2571" y="7336"/>
                    <a:pt x="2443" y="7336"/>
                    <a:pt x="2443" y="7540"/>
                  </a:cubicBezTo>
                  <a:cubicBezTo>
                    <a:pt x="2443" y="7743"/>
                    <a:pt x="2507" y="7743"/>
                    <a:pt x="2571" y="7947"/>
                  </a:cubicBezTo>
                  <a:cubicBezTo>
                    <a:pt x="2507" y="7947"/>
                    <a:pt x="2507" y="7947"/>
                    <a:pt x="2443" y="7947"/>
                  </a:cubicBezTo>
                  <a:cubicBezTo>
                    <a:pt x="2443" y="7947"/>
                    <a:pt x="2314" y="7947"/>
                    <a:pt x="2314" y="7947"/>
                  </a:cubicBezTo>
                  <a:cubicBezTo>
                    <a:pt x="2250" y="7947"/>
                    <a:pt x="2186" y="7743"/>
                    <a:pt x="2121" y="7743"/>
                  </a:cubicBezTo>
                  <a:cubicBezTo>
                    <a:pt x="2121" y="7743"/>
                    <a:pt x="2121" y="7743"/>
                    <a:pt x="2057" y="7743"/>
                  </a:cubicBezTo>
                  <a:cubicBezTo>
                    <a:pt x="2057" y="7743"/>
                    <a:pt x="2057" y="7947"/>
                    <a:pt x="2057" y="7743"/>
                  </a:cubicBezTo>
                  <a:cubicBezTo>
                    <a:pt x="2057" y="7947"/>
                    <a:pt x="2121" y="7947"/>
                    <a:pt x="2121" y="8151"/>
                  </a:cubicBezTo>
                  <a:cubicBezTo>
                    <a:pt x="2186" y="8151"/>
                    <a:pt x="2186" y="8151"/>
                    <a:pt x="2250" y="8151"/>
                  </a:cubicBezTo>
                  <a:cubicBezTo>
                    <a:pt x="2314" y="8151"/>
                    <a:pt x="2314" y="8355"/>
                    <a:pt x="2186" y="8355"/>
                  </a:cubicBezTo>
                  <a:cubicBezTo>
                    <a:pt x="2121" y="8355"/>
                    <a:pt x="2057" y="8151"/>
                    <a:pt x="1993" y="8151"/>
                  </a:cubicBezTo>
                  <a:cubicBezTo>
                    <a:pt x="1929" y="8151"/>
                    <a:pt x="1800" y="8151"/>
                    <a:pt x="1864" y="7947"/>
                  </a:cubicBezTo>
                  <a:cubicBezTo>
                    <a:pt x="1800" y="7947"/>
                    <a:pt x="1800" y="7743"/>
                    <a:pt x="1736" y="7540"/>
                  </a:cubicBezTo>
                  <a:cubicBezTo>
                    <a:pt x="1929" y="7336"/>
                    <a:pt x="1671" y="7132"/>
                    <a:pt x="1607" y="7132"/>
                  </a:cubicBezTo>
                  <a:cubicBezTo>
                    <a:pt x="1607" y="7132"/>
                    <a:pt x="1607" y="7132"/>
                    <a:pt x="1607" y="7132"/>
                  </a:cubicBezTo>
                  <a:cubicBezTo>
                    <a:pt x="1543" y="6928"/>
                    <a:pt x="1479" y="6725"/>
                    <a:pt x="1414" y="6725"/>
                  </a:cubicBezTo>
                  <a:cubicBezTo>
                    <a:pt x="1414" y="6725"/>
                    <a:pt x="1479" y="6725"/>
                    <a:pt x="1543" y="6725"/>
                  </a:cubicBezTo>
                  <a:cubicBezTo>
                    <a:pt x="1543" y="6725"/>
                    <a:pt x="1543" y="6725"/>
                    <a:pt x="1543" y="6725"/>
                  </a:cubicBezTo>
                  <a:cubicBezTo>
                    <a:pt x="1607" y="6928"/>
                    <a:pt x="1671" y="6928"/>
                    <a:pt x="1736" y="6928"/>
                  </a:cubicBezTo>
                  <a:cubicBezTo>
                    <a:pt x="1736" y="7132"/>
                    <a:pt x="2379" y="7132"/>
                    <a:pt x="2443" y="7132"/>
                  </a:cubicBezTo>
                  <a:cubicBezTo>
                    <a:pt x="2507" y="7132"/>
                    <a:pt x="2636" y="6928"/>
                    <a:pt x="2571" y="6725"/>
                  </a:cubicBezTo>
                  <a:cubicBezTo>
                    <a:pt x="2571" y="6725"/>
                    <a:pt x="2571" y="6521"/>
                    <a:pt x="2507" y="6521"/>
                  </a:cubicBezTo>
                  <a:cubicBezTo>
                    <a:pt x="2507" y="6521"/>
                    <a:pt x="2507" y="6317"/>
                    <a:pt x="2507" y="6317"/>
                  </a:cubicBezTo>
                  <a:cubicBezTo>
                    <a:pt x="2443" y="6317"/>
                    <a:pt x="2379" y="6317"/>
                    <a:pt x="2314" y="6113"/>
                  </a:cubicBezTo>
                  <a:cubicBezTo>
                    <a:pt x="2314" y="6113"/>
                    <a:pt x="2379" y="6113"/>
                    <a:pt x="2379" y="6113"/>
                  </a:cubicBezTo>
                  <a:cubicBezTo>
                    <a:pt x="2186" y="6113"/>
                    <a:pt x="2057" y="5909"/>
                    <a:pt x="1864" y="5706"/>
                  </a:cubicBezTo>
                  <a:cubicBezTo>
                    <a:pt x="1800" y="5706"/>
                    <a:pt x="1800" y="5706"/>
                    <a:pt x="1736" y="5502"/>
                  </a:cubicBezTo>
                  <a:cubicBezTo>
                    <a:pt x="1671" y="5502"/>
                    <a:pt x="1607" y="5502"/>
                    <a:pt x="1543" y="5502"/>
                  </a:cubicBezTo>
                  <a:cubicBezTo>
                    <a:pt x="1543" y="5502"/>
                    <a:pt x="1543" y="5706"/>
                    <a:pt x="1479" y="5706"/>
                  </a:cubicBezTo>
                  <a:cubicBezTo>
                    <a:pt x="1479" y="5706"/>
                    <a:pt x="1543" y="5502"/>
                    <a:pt x="1543" y="5502"/>
                  </a:cubicBezTo>
                  <a:cubicBezTo>
                    <a:pt x="1479" y="5502"/>
                    <a:pt x="1479" y="5502"/>
                    <a:pt x="1479" y="5502"/>
                  </a:cubicBezTo>
                  <a:cubicBezTo>
                    <a:pt x="1479" y="5502"/>
                    <a:pt x="1479" y="5502"/>
                    <a:pt x="1479" y="5502"/>
                  </a:cubicBezTo>
                  <a:cubicBezTo>
                    <a:pt x="1414" y="5502"/>
                    <a:pt x="1414" y="5502"/>
                    <a:pt x="1350" y="5298"/>
                  </a:cubicBezTo>
                  <a:cubicBezTo>
                    <a:pt x="1350" y="5298"/>
                    <a:pt x="1479" y="5502"/>
                    <a:pt x="1479" y="5298"/>
                  </a:cubicBezTo>
                  <a:cubicBezTo>
                    <a:pt x="1479" y="5298"/>
                    <a:pt x="1350" y="5298"/>
                    <a:pt x="1350" y="5298"/>
                  </a:cubicBezTo>
                  <a:cubicBezTo>
                    <a:pt x="1350" y="5298"/>
                    <a:pt x="1350" y="5298"/>
                    <a:pt x="1350" y="5298"/>
                  </a:cubicBezTo>
                  <a:cubicBezTo>
                    <a:pt x="1286" y="5298"/>
                    <a:pt x="1286" y="5298"/>
                    <a:pt x="1221" y="5298"/>
                  </a:cubicBezTo>
                  <a:cubicBezTo>
                    <a:pt x="1221" y="5502"/>
                    <a:pt x="1157" y="5502"/>
                    <a:pt x="1093" y="5298"/>
                  </a:cubicBezTo>
                  <a:cubicBezTo>
                    <a:pt x="1157" y="5502"/>
                    <a:pt x="1029" y="5502"/>
                    <a:pt x="1029" y="5502"/>
                  </a:cubicBezTo>
                  <a:cubicBezTo>
                    <a:pt x="1029" y="5502"/>
                    <a:pt x="1029" y="5706"/>
                    <a:pt x="1029" y="5706"/>
                  </a:cubicBezTo>
                  <a:cubicBezTo>
                    <a:pt x="964" y="5706"/>
                    <a:pt x="964" y="5706"/>
                    <a:pt x="900" y="5706"/>
                  </a:cubicBezTo>
                  <a:cubicBezTo>
                    <a:pt x="1029" y="5706"/>
                    <a:pt x="900" y="5909"/>
                    <a:pt x="964" y="6113"/>
                  </a:cubicBezTo>
                  <a:cubicBezTo>
                    <a:pt x="964" y="6113"/>
                    <a:pt x="1157" y="6317"/>
                    <a:pt x="1157" y="6521"/>
                  </a:cubicBezTo>
                  <a:cubicBezTo>
                    <a:pt x="1157" y="6521"/>
                    <a:pt x="1029" y="6725"/>
                    <a:pt x="1029" y="6928"/>
                  </a:cubicBezTo>
                  <a:cubicBezTo>
                    <a:pt x="1093" y="7132"/>
                    <a:pt x="1157" y="7132"/>
                    <a:pt x="1221" y="7540"/>
                  </a:cubicBezTo>
                  <a:cubicBezTo>
                    <a:pt x="1221" y="7540"/>
                    <a:pt x="1157" y="7540"/>
                    <a:pt x="1157" y="7540"/>
                  </a:cubicBezTo>
                  <a:cubicBezTo>
                    <a:pt x="1157" y="7540"/>
                    <a:pt x="1157" y="7540"/>
                    <a:pt x="1157" y="7540"/>
                  </a:cubicBezTo>
                  <a:cubicBezTo>
                    <a:pt x="1157" y="7540"/>
                    <a:pt x="1157" y="7743"/>
                    <a:pt x="1157" y="7743"/>
                  </a:cubicBezTo>
                  <a:cubicBezTo>
                    <a:pt x="1157" y="7743"/>
                    <a:pt x="1157" y="7743"/>
                    <a:pt x="1157" y="7743"/>
                  </a:cubicBezTo>
                  <a:cubicBezTo>
                    <a:pt x="1157" y="7947"/>
                    <a:pt x="1221" y="7947"/>
                    <a:pt x="1221" y="7947"/>
                  </a:cubicBezTo>
                  <a:cubicBezTo>
                    <a:pt x="1221" y="7947"/>
                    <a:pt x="1221" y="8151"/>
                    <a:pt x="1221" y="7947"/>
                  </a:cubicBezTo>
                  <a:cubicBezTo>
                    <a:pt x="1221" y="8151"/>
                    <a:pt x="1221" y="8151"/>
                    <a:pt x="1286" y="8151"/>
                  </a:cubicBezTo>
                  <a:cubicBezTo>
                    <a:pt x="1286" y="8355"/>
                    <a:pt x="1286" y="8355"/>
                    <a:pt x="1221" y="8558"/>
                  </a:cubicBezTo>
                  <a:cubicBezTo>
                    <a:pt x="1286" y="8558"/>
                    <a:pt x="1414" y="8762"/>
                    <a:pt x="1479" y="8966"/>
                  </a:cubicBezTo>
                  <a:cubicBezTo>
                    <a:pt x="1479" y="8966"/>
                    <a:pt x="1414" y="9170"/>
                    <a:pt x="1414" y="9170"/>
                  </a:cubicBezTo>
                  <a:cubicBezTo>
                    <a:pt x="1286" y="9577"/>
                    <a:pt x="1157" y="9985"/>
                    <a:pt x="1029" y="10189"/>
                  </a:cubicBezTo>
                  <a:cubicBezTo>
                    <a:pt x="1093" y="10189"/>
                    <a:pt x="1157" y="9985"/>
                    <a:pt x="1157" y="10189"/>
                  </a:cubicBezTo>
                  <a:cubicBezTo>
                    <a:pt x="1157" y="10189"/>
                    <a:pt x="1157" y="10189"/>
                    <a:pt x="1093" y="10189"/>
                  </a:cubicBezTo>
                  <a:cubicBezTo>
                    <a:pt x="1157" y="10392"/>
                    <a:pt x="1221" y="10392"/>
                    <a:pt x="1350" y="10392"/>
                  </a:cubicBezTo>
                  <a:cubicBezTo>
                    <a:pt x="1414" y="10596"/>
                    <a:pt x="1221" y="10596"/>
                    <a:pt x="1221" y="10596"/>
                  </a:cubicBezTo>
                  <a:cubicBezTo>
                    <a:pt x="1221" y="10596"/>
                    <a:pt x="1221" y="10596"/>
                    <a:pt x="1221" y="10596"/>
                  </a:cubicBezTo>
                  <a:cubicBezTo>
                    <a:pt x="1221" y="10596"/>
                    <a:pt x="1157" y="10596"/>
                    <a:pt x="1157" y="10596"/>
                  </a:cubicBezTo>
                  <a:cubicBezTo>
                    <a:pt x="1157" y="10596"/>
                    <a:pt x="1157" y="10596"/>
                    <a:pt x="1157" y="10596"/>
                  </a:cubicBezTo>
                  <a:cubicBezTo>
                    <a:pt x="1157" y="10596"/>
                    <a:pt x="1157" y="10596"/>
                    <a:pt x="1157" y="10596"/>
                  </a:cubicBezTo>
                  <a:cubicBezTo>
                    <a:pt x="1093" y="10800"/>
                    <a:pt x="1093" y="10596"/>
                    <a:pt x="1093" y="10596"/>
                  </a:cubicBezTo>
                  <a:cubicBezTo>
                    <a:pt x="1093" y="10800"/>
                    <a:pt x="1093" y="10800"/>
                    <a:pt x="1093" y="10800"/>
                  </a:cubicBezTo>
                  <a:cubicBezTo>
                    <a:pt x="1029" y="11004"/>
                    <a:pt x="1029" y="11208"/>
                    <a:pt x="1029" y="11411"/>
                  </a:cubicBezTo>
                  <a:cubicBezTo>
                    <a:pt x="1029" y="11411"/>
                    <a:pt x="1093" y="11615"/>
                    <a:pt x="1093" y="11819"/>
                  </a:cubicBezTo>
                  <a:cubicBezTo>
                    <a:pt x="1093" y="11819"/>
                    <a:pt x="1029" y="11819"/>
                    <a:pt x="1029" y="11819"/>
                  </a:cubicBezTo>
                  <a:cubicBezTo>
                    <a:pt x="1093" y="12023"/>
                    <a:pt x="1093" y="12023"/>
                    <a:pt x="1093" y="12226"/>
                  </a:cubicBezTo>
                  <a:cubicBezTo>
                    <a:pt x="1093" y="12226"/>
                    <a:pt x="1157" y="12430"/>
                    <a:pt x="1157" y="12430"/>
                  </a:cubicBezTo>
                  <a:cubicBezTo>
                    <a:pt x="1157" y="12430"/>
                    <a:pt x="1157" y="12634"/>
                    <a:pt x="1157" y="12634"/>
                  </a:cubicBezTo>
                  <a:cubicBezTo>
                    <a:pt x="1221" y="12838"/>
                    <a:pt x="1221" y="12634"/>
                    <a:pt x="1221" y="12634"/>
                  </a:cubicBezTo>
                  <a:cubicBezTo>
                    <a:pt x="1221" y="12838"/>
                    <a:pt x="1221" y="12838"/>
                    <a:pt x="1286" y="12838"/>
                  </a:cubicBezTo>
                  <a:cubicBezTo>
                    <a:pt x="1286" y="12838"/>
                    <a:pt x="1286" y="12838"/>
                    <a:pt x="1350" y="12838"/>
                  </a:cubicBezTo>
                  <a:cubicBezTo>
                    <a:pt x="1350" y="12838"/>
                    <a:pt x="1350" y="12838"/>
                    <a:pt x="1350" y="13042"/>
                  </a:cubicBezTo>
                  <a:cubicBezTo>
                    <a:pt x="1350" y="13042"/>
                    <a:pt x="1414" y="12838"/>
                    <a:pt x="1414" y="12838"/>
                  </a:cubicBezTo>
                  <a:cubicBezTo>
                    <a:pt x="1479" y="12838"/>
                    <a:pt x="1543" y="13042"/>
                    <a:pt x="1543" y="13042"/>
                  </a:cubicBezTo>
                  <a:cubicBezTo>
                    <a:pt x="1543" y="13042"/>
                    <a:pt x="1543" y="13245"/>
                    <a:pt x="1543" y="13245"/>
                  </a:cubicBezTo>
                  <a:cubicBezTo>
                    <a:pt x="1543" y="13245"/>
                    <a:pt x="1607" y="13245"/>
                    <a:pt x="1607" y="13245"/>
                  </a:cubicBezTo>
                  <a:cubicBezTo>
                    <a:pt x="1607" y="13245"/>
                    <a:pt x="1543" y="13449"/>
                    <a:pt x="1543" y="13449"/>
                  </a:cubicBezTo>
                  <a:cubicBezTo>
                    <a:pt x="1607" y="13449"/>
                    <a:pt x="1607" y="13653"/>
                    <a:pt x="1607" y="13653"/>
                  </a:cubicBezTo>
                  <a:cubicBezTo>
                    <a:pt x="1671" y="13857"/>
                    <a:pt x="1736" y="13857"/>
                    <a:pt x="1736" y="14060"/>
                  </a:cubicBezTo>
                  <a:cubicBezTo>
                    <a:pt x="1800" y="14060"/>
                    <a:pt x="1800" y="14060"/>
                    <a:pt x="1864" y="14264"/>
                  </a:cubicBezTo>
                  <a:cubicBezTo>
                    <a:pt x="1864" y="14264"/>
                    <a:pt x="1864" y="14264"/>
                    <a:pt x="1800" y="14468"/>
                  </a:cubicBezTo>
                  <a:cubicBezTo>
                    <a:pt x="1800" y="14468"/>
                    <a:pt x="1736" y="14264"/>
                    <a:pt x="1671" y="14468"/>
                  </a:cubicBezTo>
                  <a:cubicBezTo>
                    <a:pt x="1671" y="14468"/>
                    <a:pt x="1736" y="14672"/>
                    <a:pt x="1736" y="14672"/>
                  </a:cubicBezTo>
                  <a:cubicBezTo>
                    <a:pt x="1736" y="14875"/>
                    <a:pt x="1736" y="15079"/>
                    <a:pt x="1800" y="15079"/>
                  </a:cubicBezTo>
                  <a:cubicBezTo>
                    <a:pt x="1800" y="15079"/>
                    <a:pt x="1800" y="15079"/>
                    <a:pt x="1864" y="14875"/>
                  </a:cubicBezTo>
                  <a:cubicBezTo>
                    <a:pt x="1864" y="14875"/>
                    <a:pt x="1864" y="14875"/>
                    <a:pt x="1929" y="14875"/>
                  </a:cubicBezTo>
                  <a:cubicBezTo>
                    <a:pt x="1993" y="14875"/>
                    <a:pt x="2057" y="14875"/>
                    <a:pt x="2057" y="14875"/>
                  </a:cubicBezTo>
                  <a:cubicBezTo>
                    <a:pt x="2121" y="15079"/>
                    <a:pt x="2186" y="15283"/>
                    <a:pt x="2121" y="15283"/>
                  </a:cubicBezTo>
                  <a:cubicBezTo>
                    <a:pt x="2121" y="15283"/>
                    <a:pt x="2186" y="15487"/>
                    <a:pt x="2121" y="15487"/>
                  </a:cubicBezTo>
                  <a:cubicBezTo>
                    <a:pt x="2186" y="15487"/>
                    <a:pt x="2250" y="15487"/>
                    <a:pt x="2314" y="15691"/>
                  </a:cubicBezTo>
                  <a:cubicBezTo>
                    <a:pt x="2314" y="15691"/>
                    <a:pt x="2314" y="15894"/>
                    <a:pt x="2379" y="15894"/>
                  </a:cubicBezTo>
                  <a:cubicBezTo>
                    <a:pt x="2379" y="16098"/>
                    <a:pt x="2379" y="15894"/>
                    <a:pt x="2443" y="16098"/>
                  </a:cubicBezTo>
                  <a:cubicBezTo>
                    <a:pt x="2443" y="16098"/>
                    <a:pt x="2443" y="16098"/>
                    <a:pt x="2507" y="16098"/>
                  </a:cubicBezTo>
                  <a:cubicBezTo>
                    <a:pt x="2507" y="16098"/>
                    <a:pt x="2507" y="16098"/>
                    <a:pt x="2571" y="16098"/>
                  </a:cubicBezTo>
                  <a:cubicBezTo>
                    <a:pt x="2571" y="16098"/>
                    <a:pt x="2636" y="15894"/>
                    <a:pt x="2636" y="16098"/>
                  </a:cubicBezTo>
                  <a:cubicBezTo>
                    <a:pt x="2700" y="16098"/>
                    <a:pt x="2700" y="16302"/>
                    <a:pt x="2764" y="16302"/>
                  </a:cubicBezTo>
                  <a:cubicBezTo>
                    <a:pt x="2764" y="16302"/>
                    <a:pt x="2764" y="16302"/>
                    <a:pt x="2764" y="16302"/>
                  </a:cubicBezTo>
                  <a:cubicBezTo>
                    <a:pt x="2764" y="16302"/>
                    <a:pt x="2764" y="16302"/>
                    <a:pt x="2829" y="16302"/>
                  </a:cubicBezTo>
                  <a:cubicBezTo>
                    <a:pt x="2829" y="16302"/>
                    <a:pt x="2829" y="16302"/>
                    <a:pt x="2893" y="16302"/>
                  </a:cubicBezTo>
                  <a:cubicBezTo>
                    <a:pt x="2893" y="16302"/>
                    <a:pt x="2957" y="16302"/>
                    <a:pt x="2957" y="16506"/>
                  </a:cubicBezTo>
                  <a:cubicBezTo>
                    <a:pt x="2957" y="16506"/>
                    <a:pt x="3021" y="16506"/>
                    <a:pt x="3021" y="16506"/>
                  </a:cubicBezTo>
                  <a:cubicBezTo>
                    <a:pt x="3086" y="16506"/>
                    <a:pt x="3086" y="16913"/>
                    <a:pt x="3021" y="16913"/>
                  </a:cubicBezTo>
                  <a:cubicBezTo>
                    <a:pt x="3021" y="16913"/>
                    <a:pt x="3021" y="16913"/>
                    <a:pt x="3086" y="16913"/>
                  </a:cubicBezTo>
                  <a:cubicBezTo>
                    <a:pt x="2957" y="16913"/>
                    <a:pt x="3021" y="17117"/>
                    <a:pt x="3021" y="17321"/>
                  </a:cubicBezTo>
                  <a:cubicBezTo>
                    <a:pt x="3086" y="17321"/>
                    <a:pt x="3086" y="17321"/>
                    <a:pt x="3086" y="17321"/>
                  </a:cubicBezTo>
                  <a:cubicBezTo>
                    <a:pt x="3086" y="17525"/>
                    <a:pt x="3086" y="17525"/>
                    <a:pt x="3021" y="17525"/>
                  </a:cubicBezTo>
                  <a:cubicBezTo>
                    <a:pt x="3021" y="17525"/>
                    <a:pt x="2957" y="17525"/>
                    <a:pt x="2893" y="17525"/>
                  </a:cubicBezTo>
                  <a:cubicBezTo>
                    <a:pt x="2893" y="17525"/>
                    <a:pt x="2829" y="17728"/>
                    <a:pt x="2829" y="17728"/>
                  </a:cubicBezTo>
                  <a:cubicBezTo>
                    <a:pt x="2829" y="17728"/>
                    <a:pt x="2829" y="17932"/>
                    <a:pt x="2829" y="17932"/>
                  </a:cubicBezTo>
                  <a:cubicBezTo>
                    <a:pt x="2893" y="17932"/>
                    <a:pt x="2893" y="17932"/>
                    <a:pt x="2893" y="17932"/>
                  </a:cubicBezTo>
                  <a:cubicBezTo>
                    <a:pt x="2893" y="17932"/>
                    <a:pt x="2893" y="17932"/>
                    <a:pt x="2893" y="17932"/>
                  </a:cubicBezTo>
                  <a:cubicBezTo>
                    <a:pt x="2893" y="17932"/>
                    <a:pt x="3021" y="17728"/>
                    <a:pt x="3021" y="17932"/>
                  </a:cubicBezTo>
                  <a:cubicBezTo>
                    <a:pt x="3021" y="18136"/>
                    <a:pt x="2893" y="18136"/>
                    <a:pt x="2893" y="18136"/>
                  </a:cubicBezTo>
                  <a:cubicBezTo>
                    <a:pt x="2893" y="18136"/>
                    <a:pt x="2893" y="18136"/>
                    <a:pt x="2893" y="18136"/>
                  </a:cubicBezTo>
                  <a:cubicBezTo>
                    <a:pt x="2829" y="18136"/>
                    <a:pt x="2829" y="18340"/>
                    <a:pt x="2764" y="18340"/>
                  </a:cubicBezTo>
                  <a:cubicBezTo>
                    <a:pt x="2829" y="18340"/>
                    <a:pt x="2893" y="18543"/>
                    <a:pt x="2893" y="18543"/>
                  </a:cubicBezTo>
                  <a:cubicBezTo>
                    <a:pt x="2893" y="18543"/>
                    <a:pt x="2829" y="18543"/>
                    <a:pt x="2829" y="18747"/>
                  </a:cubicBezTo>
                  <a:cubicBezTo>
                    <a:pt x="2829" y="18543"/>
                    <a:pt x="2829" y="18951"/>
                    <a:pt x="2829" y="18951"/>
                  </a:cubicBezTo>
                  <a:cubicBezTo>
                    <a:pt x="2764" y="18951"/>
                    <a:pt x="2829" y="18951"/>
                    <a:pt x="2764" y="18951"/>
                  </a:cubicBezTo>
                  <a:cubicBezTo>
                    <a:pt x="2700" y="18951"/>
                    <a:pt x="2700" y="18951"/>
                    <a:pt x="2636" y="18951"/>
                  </a:cubicBezTo>
                  <a:cubicBezTo>
                    <a:pt x="2700" y="18951"/>
                    <a:pt x="2700" y="18951"/>
                    <a:pt x="2700" y="18951"/>
                  </a:cubicBezTo>
                  <a:cubicBezTo>
                    <a:pt x="2700" y="19155"/>
                    <a:pt x="2636" y="19155"/>
                    <a:pt x="2636" y="19155"/>
                  </a:cubicBezTo>
                  <a:cubicBezTo>
                    <a:pt x="2636" y="19155"/>
                    <a:pt x="2700" y="19155"/>
                    <a:pt x="2700" y="19155"/>
                  </a:cubicBezTo>
                  <a:cubicBezTo>
                    <a:pt x="2764" y="19155"/>
                    <a:pt x="2764" y="19358"/>
                    <a:pt x="2764" y="19358"/>
                  </a:cubicBezTo>
                  <a:cubicBezTo>
                    <a:pt x="2829" y="19562"/>
                    <a:pt x="2829" y="19358"/>
                    <a:pt x="2893" y="19562"/>
                  </a:cubicBezTo>
                  <a:cubicBezTo>
                    <a:pt x="3021" y="19562"/>
                    <a:pt x="3086" y="19970"/>
                    <a:pt x="3214" y="20174"/>
                  </a:cubicBezTo>
                  <a:cubicBezTo>
                    <a:pt x="3214" y="19970"/>
                    <a:pt x="3343" y="20174"/>
                    <a:pt x="3407" y="20174"/>
                  </a:cubicBezTo>
                  <a:cubicBezTo>
                    <a:pt x="3471" y="20377"/>
                    <a:pt x="3536" y="20377"/>
                    <a:pt x="3600" y="20377"/>
                  </a:cubicBezTo>
                  <a:cubicBezTo>
                    <a:pt x="3664" y="20377"/>
                    <a:pt x="3729" y="20581"/>
                    <a:pt x="3793" y="20581"/>
                  </a:cubicBezTo>
                  <a:cubicBezTo>
                    <a:pt x="3793" y="20581"/>
                    <a:pt x="3793" y="20785"/>
                    <a:pt x="3857" y="20581"/>
                  </a:cubicBezTo>
                  <a:cubicBezTo>
                    <a:pt x="3921" y="20581"/>
                    <a:pt x="3921" y="20581"/>
                    <a:pt x="3986" y="20581"/>
                  </a:cubicBezTo>
                  <a:cubicBezTo>
                    <a:pt x="3986" y="20581"/>
                    <a:pt x="4050" y="20581"/>
                    <a:pt x="4050" y="20785"/>
                  </a:cubicBezTo>
                  <a:cubicBezTo>
                    <a:pt x="4114" y="20785"/>
                    <a:pt x="4114" y="20785"/>
                    <a:pt x="4114" y="20785"/>
                  </a:cubicBezTo>
                  <a:cubicBezTo>
                    <a:pt x="4114" y="20785"/>
                    <a:pt x="4114" y="20785"/>
                    <a:pt x="4114" y="20989"/>
                  </a:cubicBezTo>
                  <a:cubicBezTo>
                    <a:pt x="4179" y="20989"/>
                    <a:pt x="4243" y="20989"/>
                    <a:pt x="4243" y="21192"/>
                  </a:cubicBezTo>
                  <a:cubicBezTo>
                    <a:pt x="4307" y="21192"/>
                    <a:pt x="4371" y="21396"/>
                    <a:pt x="4371" y="21396"/>
                  </a:cubicBezTo>
                  <a:cubicBezTo>
                    <a:pt x="4436" y="21600"/>
                    <a:pt x="4500" y="21396"/>
                    <a:pt x="4500" y="21396"/>
                  </a:cubicBezTo>
                  <a:cubicBezTo>
                    <a:pt x="4564" y="21192"/>
                    <a:pt x="4564" y="21192"/>
                    <a:pt x="4500" y="20989"/>
                  </a:cubicBezTo>
                  <a:cubicBezTo>
                    <a:pt x="4500" y="20785"/>
                    <a:pt x="4436" y="20581"/>
                    <a:pt x="4371" y="20581"/>
                  </a:cubicBezTo>
                  <a:cubicBezTo>
                    <a:pt x="4371" y="20377"/>
                    <a:pt x="4371" y="20377"/>
                    <a:pt x="4371" y="20377"/>
                  </a:cubicBezTo>
                  <a:cubicBezTo>
                    <a:pt x="4371" y="20174"/>
                    <a:pt x="4371" y="19970"/>
                    <a:pt x="4371" y="19970"/>
                  </a:cubicBezTo>
                  <a:cubicBezTo>
                    <a:pt x="4371" y="19970"/>
                    <a:pt x="4371" y="19970"/>
                    <a:pt x="4371" y="20174"/>
                  </a:cubicBezTo>
                  <a:cubicBezTo>
                    <a:pt x="4307" y="19970"/>
                    <a:pt x="4307" y="19766"/>
                    <a:pt x="4243" y="19562"/>
                  </a:cubicBezTo>
                  <a:cubicBezTo>
                    <a:pt x="4179" y="19562"/>
                    <a:pt x="4179" y="19562"/>
                    <a:pt x="4243" y="19358"/>
                  </a:cubicBezTo>
                  <a:cubicBezTo>
                    <a:pt x="4243" y="19358"/>
                    <a:pt x="4243" y="19358"/>
                    <a:pt x="4243" y="19358"/>
                  </a:cubicBezTo>
                  <a:cubicBezTo>
                    <a:pt x="4243" y="19155"/>
                    <a:pt x="4307" y="18951"/>
                    <a:pt x="4243" y="18747"/>
                  </a:cubicBezTo>
                  <a:cubicBezTo>
                    <a:pt x="4307" y="18747"/>
                    <a:pt x="4307" y="18951"/>
                    <a:pt x="4307" y="18951"/>
                  </a:cubicBezTo>
                  <a:cubicBezTo>
                    <a:pt x="4307" y="18747"/>
                    <a:pt x="4371" y="18747"/>
                    <a:pt x="4371" y="18747"/>
                  </a:cubicBezTo>
                  <a:cubicBezTo>
                    <a:pt x="4371" y="18747"/>
                    <a:pt x="4436" y="18747"/>
                    <a:pt x="4436" y="18747"/>
                  </a:cubicBezTo>
                  <a:cubicBezTo>
                    <a:pt x="4436" y="18747"/>
                    <a:pt x="4500" y="18747"/>
                    <a:pt x="4436" y="18543"/>
                  </a:cubicBezTo>
                  <a:cubicBezTo>
                    <a:pt x="4500" y="18543"/>
                    <a:pt x="4500" y="18543"/>
                    <a:pt x="4500" y="18543"/>
                  </a:cubicBezTo>
                  <a:cubicBezTo>
                    <a:pt x="4500" y="18340"/>
                    <a:pt x="4371" y="18340"/>
                    <a:pt x="4371" y="18136"/>
                  </a:cubicBezTo>
                  <a:cubicBezTo>
                    <a:pt x="4436" y="18136"/>
                    <a:pt x="4436" y="18340"/>
                    <a:pt x="4436" y="18136"/>
                  </a:cubicBezTo>
                  <a:cubicBezTo>
                    <a:pt x="4436" y="18136"/>
                    <a:pt x="4371" y="17932"/>
                    <a:pt x="4371" y="17932"/>
                  </a:cubicBezTo>
                  <a:cubicBezTo>
                    <a:pt x="4371" y="17728"/>
                    <a:pt x="4307" y="17728"/>
                    <a:pt x="4307" y="17525"/>
                  </a:cubicBezTo>
                  <a:cubicBezTo>
                    <a:pt x="4243" y="17525"/>
                    <a:pt x="4243" y="17525"/>
                    <a:pt x="4179" y="17525"/>
                  </a:cubicBezTo>
                  <a:cubicBezTo>
                    <a:pt x="4114" y="17525"/>
                    <a:pt x="4179" y="17525"/>
                    <a:pt x="4114" y="17321"/>
                  </a:cubicBezTo>
                  <a:cubicBezTo>
                    <a:pt x="4114" y="17321"/>
                    <a:pt x="4050" y="17321"/>
                    <a:pt x="4050" y="17117"/>
                  </a:cubicBezTo>
                  <a:cubicBezTo>
                    <a:pt x="4050" y="17117"/>
                    <a:pt x="4050" y="16913"/>
                    <a:pt x="4050" y="16913"/>
                  </a:cubicBezTo>
                  <a:cubicBezTo>
                    <a:pt x="4050" y="16709"/>
                    <a:pt x="4050" y="16709"/>
                    <a:pt x="4050" y="16709"/>
                  </a:cubicBezTo>
                  <a:cubicBezTo>
                    <a:pt x="4050" y="16709"/>
                    <a:pt x="4050" y="16709"/>
                    <a:pt x="4050" y="16506"/>
                  </a:cubicBezTo>
                  <a:cubicBezTo>
                    <a:pt x="4050" y="16506"/>
                    <a:pt x="4050" y="16302"/>
                    <a:pt x="4050" y="16302"/>
                  </a:cubicBezTo>
                  <a:cubicBezTo>
                    <a:pt x="4050" y="16302"/>
                    <a:pt x="4114" y="16302"/>
                    <a:pt x="4114" y="16302"/>
                  </a:cubicBezTo>
                  <a:cubicBezTo>
                    <a:pt x="4114" y="16098"/>
                    <a:pt x="4114" y="16098"/>
                    <a:pt x="4114" y="16098"/>
                  </a:cubicBezTo>
                  <a:cubicBezTo>
                    <a:pt x="4179" y="15894"/>
                    <a:pt x="4179" y="16302"/>
                    <a:pt x="4243" y="16302"/>
                  </a:cubicBezTo>
                  <a:cubicBezTo>
                    <a:pt x="4371" y="16302"/>
                    <a:pt x="4307" y="16098"/>
                    <a:pt x="4243" y="15894"/>
                  </a:cubicBezTo>
                  <a:cubicBezTo>
                    <a:pt x="4307" y="15894"/>
                    <a:pt x="4307" y="15894"/>
                    <a:pt x="4371" y="15691"/>
                  </a:cubicBezTo>
                  <a:cubicBezTo>
                    <a:pt x="4371" y="15691"/>
                    <a:pt x="4371" y="15691"/>
                    <a:pt x="4371" y="15691"/>
                  </a:cubicBezTo>
                  <a:cubicBezTo>
                    <a:pt x="4371" y="15487"/>
                    <a:pt x="4436" y="15487"/>
                    <a:pt x="4500" y="15487"/>
                  </a:cubicBezTo>
                  <a:cubicBezTo>
                    <a:pt x="4500" y="15487"/>
                    <a:pt x="4500" y="15283"/>
                    <a:pt x="4564" y="15283"/>
                  </a:cubicBezTo>
                  <a:cubicBezTo>
                    <a:pt x="4564" y="15283"/>
                    <a:pt x="4629" y="15487"/>
                    <a:pt x="4629" y="15487"/>
                  </a:cubicBezTo>
                  <a:cubicBezTo>
                    <a:pt x="4693" y="15487"/>
                    <a:pt x="4693" y="15283"/>
                    <a:pt x="4757" y="15283"/>
                  </a:cubicBezTo>
                  <a:cubicBezTo>
                    <a:pt x="4757" y="15283"/>
                    <a:pt x="4757" y="15283"/>
                    <a:pt x="4821" y="15487"/>
                  </a:cubicBezTo>
                  <a:cubicBezTo>
                    <a:pt x="4821" y="15487"/>
                    <a:pt x="4886" y="15283"/>
                    <a:pt x="4886" y="15487"/>
                  </a:cubicBezTo>
                  <a:cubicBezTo>
                    <a:pt x="4950" y="15487"/>
                    <a:pt x="5079" y="15691"/>
                    <a:pt x="5079" y="15894"/>
                  </a:cubicBezTo>
                  <a:cubicBezTo>
                    <a:pt x="5143" y="15894"/>
                    <a:pt x="5143" y="16098"/>
                    <a:pt x="5143" y="15894"/>
                  </a:cubicBezTo>
                  <a:cubicBezTo>
                    <a:pt x="5143" y="15894"/>
                    <a:pt x="5079" y="15691"/>
                    <a:pt x="5143" y="15691"/>
                  </a:cubicBezTo>
                  <a:cubicBezTo>
                    <a:pt x="5143" y="15691"/>
                    <a:pt x="5271" y="15894"/>
                    <a:pt x="5271" y="15894"/>
                  </a:cubicBezTo>
                  <a:cubicBezTo>
                    <a:pt x="5336" y="15894"/>
                    <a:pt x="5336" y="15894"/>
                    <a:pt x="5336" y="15691"/>
                  </a:cubicBezTo>
                  <a:cubicBezTo>
                    <a:pt x="5400" y="15691"/>
                    <a:pt x="5400" y="15691"/>
                    <a:pt x="5464" y="15691"/>
                  </a:cubicBezTo>
                  <a:cubicBezTo>
                    <a:pt x="5464" y="15691"/>
                    <a:pt x="5529" y="15691"/>
                    <a:pt x="5529" y="15691"/>
                  </a:cubicBezTo>
                  <a:cubicBezTo>
                    <a:pt x="5593" y="15691"/>
                    <a:pt x="5593" y="15691"/>
                    <a:pt x="5593" y="15691"/>
                  </a:cubicBezTo>
                  <a:cubicBezTo>
                    <a:pt x="5657" y="15487"/>
                    <a:pt x="5721" y="15691"/>
                    <a:pt x="5786" y="15894"/>
                  </a:cubicBezTo>
                  <a:cubicBezTo>
                    <a:pt x="5786" y="15894"/>
                    <a:pt x="5914" y="15894"/>
                    <a:pt x="5850" y="15894"/>
                  </a:cubicBezTo>
                  <a:cubicBezTo>
                    <a:pt x="5914" y="15894"/>
                    <a:pt x="5914" y="15894"/>
                    <a:pt x="5914" y="15691"/>
                  </a:cubicBezTo>
                  <a:cubicBezTo>
                    <a:pt x="5914" y="15691"/>
                    <a:pt x="5979" y="15894"/>
                    <a:pt x="6043" y="15894"/>
                  </a:cubicBezTo>
                  <a:cubicBezTo>
                    <a:pt x="6043" y="15894"/>
                    <a:pt x="6107" y="15894"/>
                    <a:pt x="6107" y="15691"/>
                  </a:cubicBezTo>
                  <a:cubicBezTo>
                    <a:pt x="6171" y="15283"/>
                    <a:pt x="6043" y="15283"/>
                    <a:pt x="5979" y="15283"/>
                  </a:cubicBezTo>
                  <a:cubicBezTo>
                    <a:pt x="5979" y="15283"/>
                    <a:pt x="5850" y="15079"/>
                    <a:pt x="5850" y="15079"/>
                  </a:cubicBezTo>
                  <a:cubicBezTo>
                    <a:pt x="5850" y="15079"/>
                    <a:pt x="5914" y="15079"/>
                    <a:pt x="5914" y="15079"/>
                  </a:cubicBezTo>
                  <a:cubicBezTo>
                    <a:pt x="5979" y="14875"/>
                    <a:pt x="5979" y="14875"/>
                    <a:pt x="5914" y="14672"/>
                  </a:cubicBezTo>
                  <a:cubicBezTo>
                    <a:pt x="5914" y="14672"/>
                    <a:pt x="5914" y="14468"/>
                    <a:pt x="5979" y="14468"/>
                  </a:cubicBezTo>
                  <a:cubicBezTo>
                    <a:pt x="5979" y="14468"/>
                    <a:pt x="6107" y="14672"/>
                    <a:pt x="6107" y="14468"/>
                  </a:cubicBezTo>
                  <a:cubicBezTo>
                    <a:pt x="6107" y="14468"/>
                    <a:pt x="6043" y="14468"/>
                    <a:pt x="5979" y="14468"/>
                  </a:cubicBezTo>
                  <a:cubicBezTo>
                    <a:pt x="5914" y="14264"/>
                    <a:pt x="5979" y="14264"/>
                    <a:pt x="5979" y="14264"/>
                  </a:cubicBezTo>
                  <a:cubicBezTo>
                    <a:pt x="5979" y="14060"/>
                    <a:pt x="5914" y="14264"/>
                    <a:pt x="5914" y="14060"/>
                  </a:cubicBezTo>
                  <a:cubicBezTo>
                    <a:pt x="5914" y="14060"/>
                    <a:pt x="5914" y="13857"/>
                    <a:pt x="5914" y="13857"/>
                  </a:cubicBezTo>
                  <a:cubicBezTo>
                    <a:pt x="5914" y="13857"/>
                    <a:pt x="5979" y="13857"/>
                    <a:pt x="6043" y="13857"/>
                  </a:cubicBezTo>
                  <a:cubicBezTo>
                    <a:pt x="6043" y="13857"/>
                    <a:pt x="6107" y="13857"/>
                    <a:pt x="6171" y="13857"/>
                  </a:cubicBezTo>
                  <a:cubicBezTo>
                    <a:pt x="6236" y="13857"/>
                    <a:pt x="6300" y="13653"/>
                    <a:pt x="6429" y="13653"/>
                  </a:cubicBezTo>
                  <a:cubicBezTo>
                    <a:pt x="6493" y="13653"/>
                    <a:pt x="6429" y="13653"/>
                    <a:pt x="6493" y="13653"/>
                  </a:cubicBezTo>
                  <a:cubicBezTo>
                    <a:pt x="6493" y="13449"/>
                    <a:pt x="6557" y="13449"/>
                    <a:pt x="6621" y="13449"/>
                  </a:cubicBezTo>
                  <a:cubicBezTo>
                    <a:pt x="6686" y="13449"/>
                    <a:pt x="6750" y="13449"/>
                    <a:pt x="6750" y="13449"/>
                  </a:cubicBezTo>
                  <a:cubicBezTo>
                    <a:pt x="6814" y="13449"/>
                    <a:pt x="6879" y="13449"/>
                    <a:pt x="6814" y="13245"/>
                  </a:cubicBezTo>
                  <a:cubicBezTo>
                    <a:pt x="6879" y="13245"/>
                    <a:pt x="6879" y="13245"/>
                    <a:pt x="6943" y="13042"/>
                  </a:cubicBezTo>
                  <a:cubicBezTo>
                    <a:pt x="7007" y="13042"/>
                    <a:pt x="7071" y="13245"/>
                    <a:pt x="7136" y="13245"/>
                  </a:cubicBezTo>
                  <a:cubicBezTo>
                    <a:pt x="7136" y="13245"/>
                    <a:pt x="7136" y="13245"/>
                    <a:pt x="7200" y="13245"/>
                  </a:cubicBezTo>
                  <a:cubicBezTo>
                    <a:pt x="7200" y="13245"/>
                    <a:pt x="7264" y="13449"/>
                    <a:pt x="7264" y="13653"/>
                  </a:cubicBezTo>
                  <a:cubicBezTo>
                    <a:pt x="7329" y="13653"/>
                    <a:pt x="7329" y="13857"/>
                    <a:pt x="7329" y="13857"/>
                  </a:cubicBezTo>
                  <a:cubicBezTo>
                    <a:pt x="7329" y="13857"/>
                    <a:pt x="7393" y="13857"/>
                    <a:pt x="7457" y="13857"/>
                  </a:cubicBezTo>
                  <a:cubicBezTo>
                    <a:pt x="7457" y="13857"/>
                    <a:pt x="7457" y="13653"/>
                    <a:pt x="7457" y="13653"/>
                  </a:cubicBezTo>
                  <a:cubicBezTo>
                    <a:pt x="7457" y="13857"/>
                    <a:pt x="7457" y="13857"/>
                    <a:pt x="7521" y="13857"/>
                  </a:cubicBezTo>
                  <a:cubicBezTo>
                    <a:pt x="7521" y="13857"/>
                    <a:pt x="7521" y="14060"/>
                    <a:pt x="7521" y="13857"/>
                  </a:cubicBezTo>
                  <a:cubicBezTo>
                    <a:pt x="7521" y="13857"/>
                    <a:pt x="7714" y="14060"/>
                    <a:pt x="7714" y="13857"/>
                  </a:cubicBezTo>
                  <a:cubicBezTo>
                    <a:pt x="7714" y="14060"/>
                    <a:pt x="7650" y="14060"/>
                    <a:pt x="7650" y="14060"/>
                  </a:cubicBezTo>
                  <a:cubicBezTo>
                    <a:pt x="7714" y="14264"/>
                    <a:pt x="7714" y="14264"/>
                    <a:pt x="7714" y="14060"/>
                  </a:cubicBezTo>
                  <a:cubicBezTo>
                    <a:pt x="7779" y="14060"/>
                    <a:pt x="7843" y="14264"/>
                    <a:pt x="7843" y="14264"/>
                  </a:cubicBezTo>
                  <a:cubicBezTo>
                    <a:pt x="7843" y="14264"/>
                    <a:pt x="7843" y="14060"/>
                    <a:pt x="7843" y="14060"/>
                  </a:cubicBezTo>
                  <a:cubicBezTo>
                    <a:pt x="7843" y="14060"/>
                    <a:pt x="7907" y="14060"/>
                    <a:pt x="7907" y="14060"/>
                  </a:cubicBezTo>
                  <a:cubicBezTo>
                    <a:pt x="7907" y="14060"/>
                    <a:pt x="7907" y="13857"/>
                    <a:pt x="7971" y="13857"/>
                  </a:cubicBezTo>
                  <a:cubicBezTo>
                    <a:pt x="7971" y="13857"/>
                    <a:pt x="8036" y="13653"/>
                    <a:pt x="8100" y="13653"/>
                  </a:cubicBezTo>
                  <a:cubicBezTo>
                    <a:pt x="8100" y="13857"/>
                    <a:pt x="8100" y="13857"/>
                    <a:pt x="8100" y="13857"/>
                  </a:cubicBezTo>
                  <a:cubicBezTo>
                    <a:pt x="8229" y="14264"/>
                    <a:pt x="8357" y="14468"/>
                    <a:pt x="8486" y="14875"/>
                  </a:cubicBezTo>
                  <a:cubicBezTo>
                    <a:pt x="8550" y="15079"/>
                    <a:pt x="8679" y="15283"/>
                    <a:pt x="8743" y="15487"/>
                  </a:cubicBezTo>
                  <a:cubicBezTo>
                    <a:pt x="8743" y="15691"/>
                    <a:pt x="8807" y="15691"/>
                    <a:pt x="8871" y="15894"/>
                  </a:cubicBezTo>
                  <a:cubicBezTo>
                    <a:pt x="8871" y="15691"/>
                    <a:pt x="8871" y="15691"/>
                    <a:pt x="8871" y="15691"/>
                  </a:cubicBezTo>
                  <a:cubicBezTo>
                    <a:pt x="8871" y="15691"/>
                    <a:pt x="8871" y="15691"/>
                    <a:pt x="8871" y="15487"/>
                  </a:cubicBezTo>
                  <a:cubicBezTo>
                    <a:pt x="8936" y="15487"/>
                    <a:pt x="8936" y="15691"/>
                    <a:pt x="9000" y="15691"/>
                  </a:cubicBezTo>
                  <a:cubicBezTo>
                    <a:pt x="9000" y="15691"/>
                    <a:pt x="9064" y="15691"/>
                    <a:pt x="9064" y="15691"/>
                  </a:cubicBezTo>
                  <a:cubicBezTo>
                    <a:pt x="9064" y="15691"/>
                    <a:pt x="9064" y="15894"/>
                    <a:pt x="9064" y="15894"/>
                  </a:cubicBezTo>
                  <a:cubicBezTo>
                    <a:pt x="9064" y="15894"/>
                    <a:pt x="9129" y="15894"/>
                    <a:pt x="9129" y="15894"/>
                  </a:cubicBezTo>
                  <a:cubicBezTo>
                    <a:pt x="9193" y="15894"/>
                    <a:pt x="9257" y="15691"/>
                    <a:pt x="9321" y="15691"/>
                  </a:cubicBezTo>
                  <a:cubicBezTo>
                    <a:pt x="9386" y="15691"/>
                    <a:pt x="9450" y="15894"/>
                    <a:pt x="9514" y="16098"/>
                  </a:cubicBezTo>
                  <a:cubicBezTo>
                    <a:pt x="9514" y="16098"/>
                    <a:pt x="9579" y="16098"/>
                    <a:pt x="9643" y="16302"/>
                  </a:cubicBezTo>
                  <a:cubicBezTo>
                    <a:pt x="9643" y="16302"/>
                    <a:pt x="9643" y="16302"/>
                    <a:pt x="9707" y="16506"/>
                  </a:cubicBezTo>
                  <a:cubicBezTo>
                    <a:pt x="9707" y="16506"/>
                    <a:pt x="9836" y="16506"/>
                    <a:pt x="9836" y="16506"/>
                  </a:cubicBezTo>
                  <a:cubicBezTo>
                    <a:pt x="9900" y="16506"/>
                    <a:pt x="9900" y="16302"/>
                    <a:pt x="9900" y="16506"/>
                  </a:cubicBezTo>
                  <a:cubicBezTo>
                    <a:pt x="9900" y="16302"/>
                    <a:pt x="9900" y="16506"/>
                    <a:pt x="9900" y="16506"/>
                  </a:cubicBezTo>
                  <a:cubicBezTo>
                    <a:pt x="9964" y="16709"/>
                    <a:pt x="10093" y="16913"/>
                    <a:pt x="10093" y="16709"/>
                  </a:cubicBezTo>
                  <a:cubicBezTo>
                    <a:pt x="10157" y="16709"/>
                    <a:pt x="10157" y="16709"/>
                    <a:pt x="10157" y="16506"/>
                  </a:cubicBezTo>
                  <a:cubicBezTo>
                    <a:pt x="10157" y="16506"/>
                    <a:pt x="10221" y="16709"/>
                    <a:pt x="10221" y="16506"/>
                  </a:cubicBezTo>
                  <a:cubicBezTo>
                    <a:pt x="10221" y="16506"/>
                    <a:pt x="10286" y="16506"/>
                    <a:pt x="10286" y="16506"/>
                  </a:cubicBezTo>
                  <a:cubicBezTo>
                    <a:pt x="10286" y="16506"/>
                    <a:pt x="10350" y="16506"/>
                    <a:pt x="10286" y="16506"/>
                  </a:cubicBezTo>
                  <a:cubicBezTo>
                    <a:pt x="10350" y="16302"/>
                    <a:pt x="10286" y="16302"/>
                    <a:pt x="10350" y="16302"/>
                  </a:cubicBezTo>
                  <a:cubicBezTo>
                    <a:pt x="10350" y="16302"/>
                    <a:pt x="10350" y="16098"/>
                    <a:pt x="10414" y="16098"/>
                  </a:cubicBezTo>
                  <a:cubicBezTo>
                    <a:pt x="10414" y="16098"/>
                    <a:pt x="10414" y="16098"/>
                    <a:pt x="10479" y="16098"/>
                  </a:cubicBezTo>
                  <a:cubicBezTo>
                    <a:pt x="10543" y="15894"/>
                    <a:pt x="10543" y="15894"/>
                    <a:pt x="10607" y="15894"/>
                  </a:cubicBezTo>
                  <a:cubicBezTo>
                    <a:pt x="10607" y="15894"/>
                    <a:pt x="10607" y="15691"/>
                    <a:pt x="10607" y="15691"/>
                  </a:cubicBezTo>
                  <a:cubicBezTo>
                    <a:pt x="10671" y="15691"/>
                    <a:pt x="10671" y="15894"/>
                    <a:pt x="10671" y="15894"/>
                  </a:cubicBezTo>
                  <a:cubicBezTo>
                    <a:pt x="10736" y="15894"/>
                    <a:pt x="10671" y="15691"/>
                    <a:pt x="10736" y="15894"/>
                  </a:cubicBezTo>
                  <a:cubicBezTo>
                    <a:pt x="10736" y="15894"/>
                    <a:pt x="10736" y="15894"/>
                    <a:pt x="10800" y="15894"/>
                  </a:cubicBezTo>
                  <a:cubicBezTo>
                    <a:pt x="10800" y="15894"/>
                    <a:pt x="10864" y="15894"/>
                    <a:pt x="10929" y="15894"/>
                  </a:cubicBezTo>
                  <a:cubicBezTo>
                    <a:pt x="10993" y="15894"/>
                    <a:pt x="10993" y="16098"/>
                    <a:pt x="11057" y="16302"/>
                  </a:cubicBezTo>
                  <a:cubicBezTo>
                    <a:pt x="11057" y="16302"/>
                    <a:pt x="11121" y="16302"/>
                    <a:pt x="11121" y="16302"/>
                  </a:cubicBezTo>
                  <a:cubicBezTo>
                    <a:pt x="11121" y="16302"/>
                    <a:pt x="11186" y="16302"/>
                    <a:pt x="11186" y="16302"/>
                  </a:cubicBezTo>
                  <a:cubicBezTo>
                    <a:pt x="11250" y="16302"/>
                    <a:pt x="11314" y="16302"/>
                    <a:pt x="11379" y="16302"/>
                  </a:cubicBezTo>
                  <a:cubicBezTo>
                    <a:pt x="11379" y="16302"/>
                    <a:pt x="11443" y="16506"/>
                    <a:pt x="11443" y="16302"/>
                  </a:cubicBezTo>
                  <a:cubicBezTo>
                    <a:pt x="11443" y="16302"/>
                    <a:pt x="11507" y="16302"/>
                    <a:pt x="11507" y="16302"/>
                  </a:cubicBezTo>
                  <a:cubicBezTo>
                    <a:pt x="11507" y="16302"/>
                    <a:pt x="11507" y="16302"/>
                    <a:pt x="11571" y="16302"/>
                  </a:cubicBezTo>
                  <a:cubicBezTo>
                    <a:pt x="11571" y="15894"/>
                    <a:pt x="11443" y="15894"/>
                    <a:pt x="11443" y="15487"/>
                  </a:cubicBezTo>
                  <a:cubicBezTo>
                    <a:pt x="11379" y="15487"/>
                    <a:pt x="11443" y="15487"/>
                    <a:pt x="11443" y="15283"/>
                  </a:cubicBezTo>
                  <a:cubicBezTo>
                    <a:pt x="11443" y="15283"/>
                    <a:pt x="11507" y="15079"/>
                    <a:pt x="11443" y="15079"/>
                  </a:cubicBezTo>
                  <a:cubicBezTo>
                    <a:pt x="11571" y="15079"/>
                    <a:pt x="11700" y="15283"/>
                    <a:pt x="11764" y="15283"/>
                  </a:cubicBezTo>
                  <a:cubicBezTo>
                    <a:pt x="11829" y="15283"/>
                    <a:pt x="11957" y="15283"/>
                    <a:pt x="11957" y="15487"/>
                  </a:cubicBezTo>
                  <a:cubicBezTo>
                    <a:pt x="12086" y="15487"/>
                    <a:pt x="12086" y="15894"/>
                    <a:pt x="12150" y="15894"/>
                  </a:cubicBezTo>
                  <a:cubicBezTo>
                    <a:pt x="12279" y="16098"/>
                    <a:pt x="12343" y="16302"/>
                    <a:pt x="12407" y="16098"/>
                  </a:cubicBezTo>
                  <a:cubicBezTo>
                    <a:pt x="12536" y="16098"/>
                    <a:pt x="12536" y="15894"/>
                    <a:pt x="12664" y="16098"/>
                  </a:cubicBezTo>
                  <a:cubicBezTo>
                    <a:pt x="12729" y="16098"/>
                    <a:pt x="12857" y="16098"/>
                    <a:pt x="12986" y="16302"/>
                  </a:cubicBezTo>
                  <a:cubicBezTo>
                    <a:pt x="13050" y="16302"/>
                    <a:pt x="13050" y="16506"/>
                    <a:pt x="13114" y="16506"/>
                  </a:cubicBezTo>
                  <a:cubicBezTo>
                    <a:pt x="13179" y="16709"/>
                    <a:pt x="13307" y="16709"/>
                    <a:pt x="13371" y="16709"/>
                  </a:cubicBezTo>
                  <a:cubicBezTo>
                    <a:pt x="13436" y="16709"/>
                    <a:pt x="13500" y="16709"/>
                    <a:pt x="13564" y="16709"/>
                  </a:cubicBezTo>
                  <a:cubicBezTo>
                    <a:pt x="13629" y="16506"/>
                    <a:pt x="13757" y="16506"/>
                    <a:pt x="13757" y="16506"/>
                  </a:cubicBezTo>
                  <a:cubicBezTo>
                    <a:pt x="13821" y="16506"/>
                    <a:pt x="13757" y="16302"/>
                    <a:pt x="13821" y="16302"/>
                  </a:cubicBezTo>
                  <a:cubicBezTo>
                    <a:pt x="13821" y="16302"/>
                    <a:pt x="13821" y="16302"/>
                    <a:pt x="13821" y="16302"/>
                  </a:cubicBezTo>
                  <a:cubicBezTo>
                    <a:pt x="13886" y="16098"/>
                    <a:pt x="13886" y="16098"/>
                    <a:pt x="13950" y="16098"/>
                  </a:cubicBezTo>
                  <a:cubicBezTo>
                    <a:pt x="14014" y="16098"/>
                    <a:pt x="14079" y="16302"/>
                    <a:pt x="14143" y="16302"/>
                  </a:cubicBezTo>
                  <a:cubicBezTo>
                    <a:pt x="14143" y="16302"/>
                    <a:pt x="14143" y="16302"/>
                    <a:pt x="14207" y="16302"/>
                  </a:cubicBezTo>
                  <a:cubicBezTo>
                    <a:pt x="14271" y="16302"/>
                    <a:pt x="14400" y="16506"/>
                    <a:pt x="14464" y="16506"/>
                  </a:cubicBezTo>
                  <a:cubicBezTo>
                    <a:pt x="14529" y="16506"/>
                    <a:pt x="14529" y="16302"/>
                    <a:pt x="14593" y="16302"/>
                  </a:cubicBezTo>
                  <a:cubicBezTo>
                    <a:pt x="14593" y="16302"/>
                    <a:pt x="14657" y="16302"/>
                    <a:pt x="14657" y="16098"/>
                  </a:cubicBezTo>
                  <a:cubicBezTo>
                    <a:pt x="14657" y="16098"/>
                    <a:pt x="14593" y="16098"/>
                    <a:pt x="14593" y="16098"/>
                  </a:cubicBezTo>
                  <a:cubicBezTo>
                    <a:pt x="14593" y="15894"/>
                    <a:pt x="14593" y="15894"/>
                    <a:pt x="14593" y="15691"/>
                  </a:cubicBezTo>
                  <a:cubicBezTo>
                    <a:pt x="14593" y="15691"/>
                    <a:pt x="14593" y="15487"/>
                    <a:pt x="14593" y="15283"/>
                  </a:cubicBezTo>
                  <a:cubicBezTo>
                    <a:pt x="14657" y="15079"/>
                    <a:pt x="14657" y="15079"/>
                    <a:pt x="14593" y="14875"/>
                  </a:cubicBezTo>
                  <a:cubicBezTo>
                    <a:pt x="14529" y="14672"/>
                    <a:pt x="14529" y="14875"/>
                    <a:pt x="14464" y="14672"/>
                  </a:cubicBezTo>
                  <a:cubicBezTo>
                    <a:pt x="14400" y="14672"/>
                    <a:pt x="14464" y="14468"/>
                    <a:pt x="14529" y="14264"/>
                  </a:cubicBezTo>
                  <a:cubicBezTo>
                    <a:pt x="14657" y="14264"/>
                    <a:pt x="14786" y="14264"/>
                    <a:pt x="14850" y="14264"/>
                  </a:cubicBezTo>
                  <a:cubicBezTo>
                    <a:pt x="14914" y="14264"/>
                    <a:pt x="15043" y="14264"/>
                    <a:pt x="15107" y="14468"/>
                  </a:cubicBezTo>
                  <a:cubicBezTo>
                    <a:pt x="15171" y="14060"/>
                    <a:pt x="15750" y="15894"/>
                    <a:pt x="15814" y="16098"/>
                  </a:cubicBezTo>
                  <a:cubicBezTo>
                    <a:pt x="15814" y="16098"/>
                    <a:pt x="15814" y="16098"/>
                    <a:pt x="15879" y="16098"/>
                  </a:cubicBezTo>
                  <a:cubicBezTo>
                    <a:pt x="15879" y="16098"/>
                    <a:pt x="15879" y="16302"/>
                    <a:pt x="15879" y="16302"/>
                  </a:cubicBezTo>
                  <a:cubicBezTo>
                    <a:pt x="15879" y="16302"/>
                    <a:pt x="15943" y="16506"/>
                    <a:pt x="16007" y="16506"/>
                  </a:cubicBezTo>
                  <a:cubicBezTo>
                    <a:pt x="16007" y="16506"/>
                    <a:pt x="16071" y="16506"/>
                    <a:pt x="16071" y="16506"/>
                  </a:cubicBezTo>
                  <a:cubicBezTo>
                    <a:pt x="16136" y="16506"/>
                    <a:pt x="16136" y="16709"/>
                    <a:pt x="16200" y="16709"/>
                  </a:cubicBezTo>
                  <a:cubicBezTo>
                    <a:pt x="16200" y="16709"/>
                    <a:pt x="16264" y="16709"/>
                    <a:pt x="16329" y="16709"/>
                  </a:cubicBezTo>
                  <a:cubicBezTo>
                    <a:pt x="16393" y="16913"/>
                    <a:pt x="16457" y="16913"/>
                    <a:pt x="16521" y="17117"/>
                  </a:cubicBezTo>
                  <a:cubicBezTo>
                    <a:pt x="16586" y="17321"/>
                    <a:pt x="16586" y="17525"/>
                    <a:pt x="16650" y="17525"/>
                  </a:cubicBezTo>
                  <a:cubicBezTo>
                    <a:pt x="16714" y="17728"/>
                    <a:pt x="16779" y="17728"/>
                    <a:pt x="16843" y="17525"/>
                  </a:cubicBezTo>
                  <a:cubicBezTo>
                    <a:pt x="16907" y="17525"/>
                    <a:pt x="16843" y="17525"/>
                    <a:pt x="16907" y="17525"/>
                  </a:cubicBezTo>
                  <a:cubicBezTo>
                    <a:pt x="16907" y="17525"/>
                    <a:pt x="16907" y="17321"/>
                    <a:pt x="16907" y="17321"/>
                  </a:cubicBezTo>
                  <a:cubicBezTo>
                    <a:pt x="16907" y="17321"/>
                    <a:pt x="16971" y="17321"/>
                    <a:pt x="16971" y="17321"/>
                  </a:cubicBezTo>
                  <a:cubicBezTo>
                    <a:pt x="16971" y="17321"/>
                    <a:pt x="16971" y="17321"/>
                    <a:pt x="16971" y="17321"/>
                  </a:cubicBezTo>
                  <a:cubicBezTo>
                    <a:pt x="17100" y="17117"/>
                    <a:pt x="17100" y="17321"/>
                    <a:pt x="17164" y="17525"/>
                  </a:cubicBezTo>
                  <a:cubicBezTo>
                    <a:pt x="17164" y="17525"/>
                    <a:pt x="17229" y="17525"/>
                    <a:pt x="17229" y="17728"/>
                  </a:cubicBezTo>
                  <a:cubicBezTo>
                    <a:pt x="17229" y="17728"/>
                    <a:pt x="17164" y="17728"/>
                    <a:pt x="17164" y="17932"/>
                  </a:cubicBezTo>
                  <a:cubicBezTo>
                    <a:pt x="17164" y="17932"/>
                    <a:pt x="17164" y="17932"/>
                    <a:pt x="17164" y="17932"/>
                  </a:cubicBezTo>
                  <a:cubicBezTo>
                    <a:pt x="17229" y="18136"/>
                    <a:pt x="17229" y="18340"/>
                    <a:pt x="17229" y="18543"/>
                  </a:cubicBezTo>
                  <a:cubicBezTo>
                    <a:pt x="17229" y="18543"/>
                    <a:pt x="17229" y="18747"/>
                    <a:pt x="17229" y="18747"/>
                  </a:cubicBezTo>
                  <a:cubicBezTo>
                    <a:pt x="17229" y="18747"/>
                    <a:pt x="17229" y="18747"/>
                    <a:pt x="17229" y="18747"/>
                  </a:cubicBezTo>
                  <a:cubicBezTo>
                    <a:pt x="17229" y="18747"/>
                    <a:pt x="17229" y="18951"/>
                    <a:pt x="17229" y="18951"/>
                  </a:cubicBezTo>
                  <a:cubicBezTo>
                    <a:pt x="17229" y="18951"/>
                    <a:pt x="17293" y="19155"/>
                    <a:pt x="17229" y="19155"/>
                  </a:cubicBezTo>
                  <a:cubicBezTo>
                    <a:pt x="17229" y="19155"/>
                    <a:pt x="17164" y="19155"/>
                    <a:pt x="17100" y="19155"/>
                  </a:cubicBezTo>
                  <a:cubicBezTo>
                    <a:pt x="17036" y="18951"/>
                    <a:pt x="17036" y="18951"/>
                    <a:pt x="17036" y="19155"/>
                  </a:cubicBezTo>
                  <a:cubicBezTo>
                    <a:pt x="17036" y="19155"/>
                    <a:pt x="17036" y="19155"/>
                    <a:pt x="17036" y="19358"/>
                  </a:cubicBezTo>
                  <a:cubicBezTo>
                    <a:pt x="17036" y="19358"/>
                    <a:pt x="16971" y="19358"/>
                    <a:pt x="16971" y="19358"/>
                  </a:cubicBezTo>
                  <a:cubicBezTo>
                    <a:pt x="16971" y="19358"/>
                    <a:pt x="17100" y="19766"/>
                    <a:pt x="17100" y="19970"/>
                  </a:cubicBezTo>
                  <a:cubicBezTo>
                    <a:pt x="17100" y="19970"/>
                    <a:pt x="17164" y="20174"/>
                    <a:pt x="17164" y="20377"/>
                  </a:cubicBezTo>
                  <a:cubicBezTo>
                    <a:pt x="17164" y="20377"/>
                    <a:pt x="17164" y="20377"/>
                    <a:pt x="17164" y="20377"/>
                  </a:cubicBezTo>
                  <a:cubicBezTo>
                    <a:pt x="17164" y="20581"/>
                    <a:pt x="17164" y="20377"/>
                    <a:pt x="17164" y="20581"/>
                  </a:cubicBezTo>
                  <a:cubicBezTo>
                    <a:pt x="17100" y="20581"/>
                    <a:pt x="17100" y="20581"/>
                    <a:pt x="17164" y="20581"/>
                  </a:cubicBezTo>
                  <a:cubicBezTo>
                    <a:pt x="17164" y="20785"/>
                    <a:pt x="17164" y="20785"/>
                    <a:pt x="17164" y="20785"/>
                  </a:cubicBezTo>
                  <a:cubicBezTo>
                    <a:pt x="17229" y="20785"/>
                    <a:pt x="17164" y="20581"/>
                    <a:pt x="17164" y="20581"/>
                  </a:cubicBezTo>
                  <a:cubicBezTo>
                    <a:pt x="17229" y="20581"/>
                    <a:pt x="17229" y="20785"/>
                    <a:pt x="17229" y="20581"/>
                  </a:cubicBezTo>
                  <a:cubicBezTo>
                    <a:pt x="17229" y="20377"/>
                    <a:pt x="17229" y="20174"/>
                    <a:pt x="17293" y="20174"/>
                  </a:cubicBezTo>
                  <a:cubicBezTo>
                    <a:pt x="17293" y="20377"/>
                    <a:pt x="17293" y="20377"/>
                    <a:pt x="17357" y="20174"/>
                  </a:cubicBezTo>
                  <a:cubicBezTo>
                    <a:pt x="17357" y="20377"/>
                    <a:pt x="17357" y="20377"/>
                    <a:pt x="17357" y="20581"/>
                  </a:cubicBezTo>
                  <a:cubicBezTo>
                    <a:pt x="17357" y="20581"/>
                    <a:pt x="17421" y="20581"/>
                    <a:pt x="17421" y="20581"/>
                  </a:cubicBezTo>
                  <a:cubicBezTo>
                    <a:pt x="17421" y="20581"/>
                    <a:pt x="17486" y="20581"/>
                    <a:pt x="17486" y="20581"/>
                  </a:cubicBezTo>
                  <a:cubicBezTo>
                    <a:pt x="17614" y="20581"/>
                    <a:pt x="17679" y="20377"/>
                    <a:pt x="17743" y="20174"/>
                  </a:cubicBezTo>
                  <a:cubicBezTo>
                    <a:pt x="17743" y="20174"/>
                    <a:pt x="17743" y="19970"/>
                    <a:pt x="17743" y="19970"/>
                  </a:cubicBezTo>
                  <a:cubicBezTo>
                    <a:pt x="17743" y="19766"/>
                    <a:pt x="17743" y="19766"/>
                    <a:pt x="17743" y="19562"/>
                  </a:cubicBezTo>
                  <a:cubicBezTo>
                    <a:pt x="17743" y="19562"/>
                    <a:pt x="17807" y="19562"/>
                    <a:pt x="17807" y="19562"/>
                  </a:cubicBezTo>
                  <a:cubicBezTo>
                    <a:pt x="17807" y="19358"/>
                    <a:pt x="17807" y="18951"/>
                    <a:pt x="17871" y="18747"/>
                  </a:cubicBezTo>
                  <a:cubicBezTo>
                    <a:pt x="17871" y="18543"/>
                    <a:pt x="17871" y="18543"/>
                    <a:pt x="17871" y="18340"/>
                  </a:cubicBezTo>
                  <a:cubicBezTo>
                    <a:pt x="17871" y="18340"/>
                    <a:pt x="17871" y="18136"/>
                    <a:pt x="17871" y="17932"/>
                  </a:cubicBezTo>
                  <a:cubicBezTo>
                    <a:pt x="17871" y="17932"/>
                    <a:pt x="17871" y="17932"/>
                    <a:pt x="17871" y="17728"/>
                  </a:cubicBezTo>
                  <a:cubicBezTo>
                    <a:pt x="17871" y="17728"/>
                    <a:pt x="17871" y="17728"/>
                    <a:pt x="17871" y="17525"/>
                  </a:cubicBezTo>
                  <a:cubicBezTo>
                    <a:pt x="17871" y="17525"/>
                    <a:pt x="17936" y="17321"/>
                    <a:pt x="17936" y="17117"/>
                  </a:cubicBezTo>
                  <a:cubicBezTo>
                    <a:pt x="17936" y="16913"/>
                    <a:pt x="17871" y="16709"/>
                    <a:pt x="17807" y="16506"/>
                  </a:cubicBezTo>
                  <a:cubicBezTo>
                    <a:pt x="17807" y="16302"/>
                    <a:pt x="17807" y="16302"/>
                    <a:pt x="17743" y="16098"/>
                  </a:cubicBezTo>
                  <a:cubicBezTo>
                    <a:pt x="17743" y="16098"/>
                    <a:pt x="17743" y="15894"/>
                    <a:pt x="17679" y="15894"/>
                  </a:cubicBezTo>
                  <a:cubicBezTo>
                    <a:pt x="17679" y="15691"/>
                    <a:pt x="17614" y="15487"/>
                    <a:pt x="17614" y="15283"/>
                  </a:cubicBezTo>
                  <a:cubicBezTo>
                    <a:pt x="17614" y="15283"/>
                    <a:pt x="17614" y="15079"/>
                    <a:pt x="17614" y="15079"/>
                  </a:cubicBezTo>
                  <a:cubicBezTo>
                    <a:pt x="17614" y="14875"/>
                    <a:pt x="17550" y="14875"/>
                    <a:pt x="17550" y="14875"/>
                  </a:cubicBezTo>
                  <a:cubicBezTo>
                    <a:pt x="17550" y="14875"/>
                    <a:pt x="17550" y="14875"/>
                    <a:pt x="17550" y="14672"/>
                  </a:cubicBezTo>
                  <a:cubicBezTo>
                    <a:pt x="17486" y="14672"/>
                    <a:pt x="17421" y="14468"/>
                    <a:pt x="17357" y="14468"/>
                  </a:cubicBezTo>
                  <a:cubicBezTo>
                    <a:pt x="17421" y="14468"/>
                    <a:pt x="17486" y="14468"/>
                    <a:pt x="17421" y="14468"/>
                  </a:cubicBezTo>
                  <a:cubicBezTo>
                    <a:pt x="17421" y="14264"/>
                    <a:pt x="17293" y="14060"/>
                    <a:pt x="17229" y="14060"/>
                  </a:cubicBezTo>
                  <a:cubicBezTo>
                    <a:pt x="17100" y="13857"/>
                    <a:pt x="17036" y="13653"/>
                    <a:pt x="16907" y="13857"/>
                  </a:cubicBezTo>
                  <a:cubicBezTo>
                    <a:pt x="16907" y="13857"/>
                    <a:pt x="16971" y="14060"/>
                    <a:pt x="16971" y="14060"/>
                  </a:cubicBezTo>
                  <a:cubicBezTo>
                    <a:pt x="16971" y="14060"/>
                    <a:pt x="16971" y="14264"/>
                    <a:pt x="16971" y="14264"/>
                  </a:cubicBezTo>
                  <a:cubicBezTo>
                    <a:pt x="16907" y="14264"/>
                    <a:pt x="16971" y="14060"/>
                    <a:pt x="16971" y="14060"/>
                  </a:cubicBezTo>
                  <a:cubicBezTo>
                    <a:pt x="16907" y="13857"/>
                    <a:pt x="16907" y="14060"/>
                    <a:pt x="16907" y="14060"/>
                  </a:cubicBezTo>
                  <a:cubicBezTo>
                    <a:pt x="16907" y="14264"/>
                    <a:pt x="16843" y="14264"/>
                    <a:pt x="16779" y="14264"/>
                  </a:cubicBezTo>
                  <a:cubicBezTo>
                    <a:pt x="16843" y="14060"/>
                    <a:pt x="16843" y="14060"/>
                    <a:pt x="16843" y="14060"/>
                  </a:cubicBezTo>
                  <a:cubicBezTo>
                    <a:pt x="16779" y="13857"/>
                    <a:pt x="16779" y="13857"/>
                    <a:pt x="16714" y="13857"/>
                  </a:cubicBezTo>
                  <a:cubicBezTo>
                    <a:pt x="16714" y="13857"/>
                    <a:pt x="16779" y="13857"/>
                    <a:pt x="16779" y="13857"/>
                  </a:cubicBezTo>
                  <a:moveTo>
                    <a:pt x="3600" y="408"/>
                  </a:moveTo>
                  <a:cubicBezTo>
                    <a:pt x="3600" y="408"/>
                    <a:pt x="3600" y="408"/>
                    <a:pt x="3536" y="408"/>
                  </a:cubicBezTo>
                  <a:cubicBezTo>
                    <a:pt x="3600" y="408"/>
                    <a:pt x="3664" y="611"/>
                    <a:pt x="3729" y="408"/>
                  </a:cubicBezTo>
                  <a:cubicBezTo>
                    <a:pt x="3729" y="408"/>
                    <a:pt x="3729" y="408"/>
                    <a:pt x="3729" y="408"/>
                  </a:cubicBezTo>
                  <a:cubicBezTo>
                    <a:pt x="3729" y="408"/>
                    <a:pt x="3793" y="408"/>
                    <a:pt x="3793" y="408"/>
                  </a:cubicBezTo>
                  <a:cubicBezTo>
                    <a:pt x="3729" y="408"/>
                    <a:pt x="3664" y="408"/>
                    <a:pt x="3600" y="408"/>
                  </a:cubicBezTo>
                  <a:close/>
                  <a:moveTo>
                    <a:pt x="3793" y="408"/>
                  </a:moveTo>
                  <a:cubicBezTo>
                    <a:pt x="3857" y="408"/>
                    <a:pt x="3921" y="408"/>
                    <a:pt x="3986" y="408"/>
                  </a:cubicBezTo>
                  <a:cubicBezTo>
                    <a:pt x="3986" y="408"/>
                    <a:pt x="4050" y="204"/>
                    <a:pt x="4050" y="204"/>
                  </a:cubicBezTo>
                  <a:cubicBezTo>
                    <a:pt x="4114" y="0"/>
                    <a:pt x="3921" y="204"/>
                    <a:pt x="3921" y="204"/>
                  </a:cubicBezTo>
                  <a:cubicBezTo>
                    <a:pt x="3857" y="204"/>
                    <a:pt x="3793" y="204"/>
                    <a:pt x="3793" y="408"/>
                  </a:cubicBezTo>
                  <a:close/>
                  <a:moveTo>
                    <a:pt x="3343" y="5502"/>
                  </a:moveTo>
                  <a:cubicBezTo>
                    <a:pt x="3343" y="5909"/>
                    <a:pt x="3536" y="5909"/>
                    <a:pt x="3600" y="5706"/>
                  </a:cubicBezTo>
                  <a:cubicBezTo>
                    <a:pt x="3600" y="5706"/>
                    <a:pt x="3600" y="5706"/>
                    <a:pt x="3600" y="5706"/>
                  </a:cubicBezTo>
                  <a:cubicBezTo>
                    <a:pt x="3600" y="5502"/>
                    <a:pt x="3536" y="5502"/>
                    <a:pt x="3536" y="5502"/>
                  </a:cubicBezTo>
                  <a:cubicBezTo>
                    <a:pt x="3471" y="5502"/>
                    <a:pt x="3407" y="5298"/>
                    <a:pt x="3343" y="5502"/>
                  </a:cubicBezTo>
                  <a:close/>
                  <a:moveTo>
                    <a:pt x="4114" y="204"/>
                  </a:moveTo>
                  <a:cubicBezTo>
                    <a:pt x="4114" y="204"/>
                    <a:pt x="4114" y="204"/>
                    <a:pt x="4114" y="204"/>
                  </a:cubicBezTo>
                  <a:cubicBezTo>
                    <a:pt x="4179" y="204"/>
                    <a:pt x="4307" y="204"/>
                    <a:pt x="4371" y="204"/>
                  </a:cubicBezTo>
                  <a:cubicBezTo>
                    <a:pt x="4307" y="0"/>
                    <a:pt x="4243" y="204"/>
                    <a:pt x="4114" y="204"/>
                  </a:cubicBezTo>
                  <a:close/>
                  <a:moveTo>
                    <a:pt x="3407" y="0"/>
                  </a:moveTo>
                  <a:cubicBezTo>
                    <a:pt x="3407" y="0"/>
                    <a:pt x="3536" y="204"/>
                    <a:pt x="3600" y="0"/>
                  </a:cubicBezTo>
                  <a:cubicBezTo>
                    <a:pt x="3600" y="0"/>
                    <a:pt x="3600" y="0"/>
                    <a:pt x="3600" y="0"/>
                  </a:cubicBezTo>
                  <a:cubicBezTo>
                    <a:pt x="3600" y="0"/>
                    <a:pt x="3600" y="0"/>
                    <a:pt x="3664" y="0"/>
                  </a:cubicBezTo>
                  <a:cubicBezTo>
                    <a:pt x="3536" y="0"/>
                    <a:pt x="3471" y="0"/>
                    <a:pt x="3343" y="0"/>
                  </a:cubicBezTo>
                  <a:cubicBezTo>
                    <a:pt x="3343" y="0"/>
                    <a:pt x="3343" y="0"/>
                    <a:pt x="3407" y="0"/>
                  </a:cubicBezTo>
                  <a:close/>
                  <a:moveTo>
                    <a:pt x="18707" y="18543"/>
                  </a:moveTo>
                  <a:cubicBezTo>
                    <a:pt x="18707" y="18340"/>
                    <a:pt x="18643" y="18136"/>
                    <a:pt x="18579" y="18136"/>
                  </a:cubicBezTo>
                  <a:cubicBezTo>
                    <a:pt x="18450" y="17932"/>
                    <a:pt x="18386" y="17728"/>
                    <a:pt x="18321" y="17321"/>
                  </a:cubicBezTo>
                  <a:cubicBezTo>
                    <a:pt x="18321" y="17321"/>
                    <a:pt x="18257" y="17117"/>
                    <a:pt x="18257" y="16913"/>
                  </a:cubicBezTo>
                  <a:cubicBezTo>
                    <a:pt x="18257" y="16709"/>
                    <a:pt x="18257" y="16709"/>
                    <a:pt x="18321" y="16709"/>
                  </a:cubicBezTo>
                  <a:cubicBezTo>
                    <a:pt x="18386" y="16709"/>
                    <a:pt x="18514" y="16913"/>
                    <a:pt x="18579" y="17117"/>
                  </a:cubicBezTo>
                  <a:cubicBezTo>
                    <a:pt x="18386" y="16506"/>
                    <a:pt x="18129" y="15691"/>
                    <a:pt x="17936" y="15079"/>
                  </a:cubicBezTo>
                  <a:cubicBezTo>
                    <a:pt x="17743" y="14672"/>
                    <a:pt x="17614" y="14060"/>
                    <a:pt x="17421" y="13653"/>
                  </a:cubicBezTo>
                  <a:cubicBezTo>
                    <a:pt x="17486" y="13857"/>
                    <a:pt x="17421" y="13857"/>
                    <a:pt x="17421" y="13857"/>
                  </a:cubicBezTo>
                  <a:cubicBezTo>
                    <a:pt x="17486" y="13857"/>
                    <a:pt x="17550" y="14060"/>
                    <a:pt x="17550" y="14060"/>
                  </a:cubicBezTo>
                  <a:cubicBezTo>
                    <a:pt x="17550" y="14060"/>
                    <a:pt x="17550" y="14060"/>
                    <a:pt x="17550" y="14060"/>
                  </a:cubicBezTo>
                  <a:cubicBezTo>
                    <a:pt x="17614" y="14264"/>
                    <a:pt x="17550" y="14264"/>
                    <a:pt x="17550" y="14264"/>
                  </a:cubicBezTo>
                  <a:cubicBezTo>
                    <a:pt x="17486" y="14264"/>
                    <a:pt x="17550" y="14468"/>
                    <a:pt x="17550" y="14468"/>
                  </a:cubicBezTo>
                  <a:cubicBezTo>
                    <a:pt x="17614" y="14875"/>
                    <a:pt x="17679" y="15079"/>
                    <a:pt x="17743" y="15283"/>
                  </a:cubicBezTo>
                  <a:cubicBezTo>
                    <a:pt x="17936" y="16098"/>
                    <a:pt x="18129" y="16913"/>
                    <a:pt x="18321" y="17728"/>
                  </a:cubicBezTo>
                  <a:cubicBezTo>
                    <a:pt x="18386" y="18136"/>
                    <a:pt x="18450" y="18340"/>
                    <a:pt x="18514" y="18747"/>
                  </a:cubicBezTo>
                  <a:cubicBezTo>
                    <a:pt x="18514" y="18543"/>
                    <a:pt x="18514" y="18340"/>
                    <a:pt x="18514" y="18340"/>
                  </a:cubicBezTo>
                  <a:cubicBezTo>
                    <a:pt x="18514" y="18136"/>
                    <a:pt x="18514" y="18340"/>
                    <a:pt x="18514" y="18340"/>
                  </a:cubicBezTo>
                  <a:cubicBezTo>
                    <a:pt x="18643" y="18340"/>
                    <a:pt x="18643" y="18340"/>
                    <a:pt x="18707" y="18543"/>
                  </a:cubicBezTo>
                  <a:cubicBezTo>
                    <a:pt x="18707" y="18543"/>
                    <a:pt x="18707" y="18543"/>
                    <a:pt x="18707" y="18543"/>
                  </a:cubicBezTo>
                  <a:close/>
                  <a:moveTo>
                    <a:pt x="2700" y="408"/>
                  </a:moveTo>
                  <a:cubicBezTo>
                    <a:pt x="2636" y="204"/>
                    <a:pt x="2571" y="408"/>
                    <a:pt x="2507" y="408"/>
                  </a:cubicBezTo>
                  <a:cubicBezTo>
                    <a:pt x="2571" y="408"/>
                    <a:pt x="2571" y="408"/>
                    <a:pt x="2636" y="408"/>
                  </a:cubicBezTo>
                  <a:cubicBezTo>
                    <a:pt x="2636" y="408"/>
                    <a:pt x="2636" y="408"/>
                    <a:pt x="2636" y="408"/>
                  </a:cubicBezTo>
                  <a:cubicBezTo>
                    <a:pt x="2636" y="408"/>
                    <a:pt x="2700" y="408"/>
                    <a:pt x="2764" y="408"/>
                  </a:cubicBezTo>
                  <a:cubicBezTo>
                    <a:pt x="2764" y="408"/>
                    <a:pt x="2764" y="408"/>
                    <a:pt x="2700" y="408"/>
                  </a:cubicBezTo>
                  <a:cubicBezTo>
                    <a:pt x="2764" y="408"/>
                    <a:pt x="2764" y="408"/>
                    <a:pt x="2829" y="408"/>
                  </a:cubicBezTo>
                  <a:cubicBezTo>
                    <a:pt x="2829" y="408"/>
                    <a:pt x="2829" y="408"/>
                    <a:pt x="2829" y="408"/>
                  </a:cubicBezTo>
                  <a:cubicBezTo>
                    <a:pt x="2893" y="204"/>
                    <a:pt x="2957" y="204"/>
                    <a:pt x="3021" y="204"/>
                  </a:cubicBezTo>
                  <a:cubicBezTo>
                    <a:pt x="2957" y="204"/>
                    <a:pt x="2829" y="204"/>
                    <a:pt x="2764" y="204"/>
                  </a:cubicBezTo>
                  <a:cubicBezTo>
                    <a:pt x="2764" y="204"/>
                    <a:pt x="2764" y="204"/>
                    <a:pt x="2764" y="204"/>
                  </a:cubicBezTo>
                  <a:cubicBezTo>
                    <a:pt x="2764" y="204"/>
                    <a:pt x="2764" y="408"/>
                    <a:pt x="2700" y="408"/>
                  </a:cubicBezTo>
                  <a:close/>
                  <a:moveTo>
                    <a:pt x="450" y="13449"/>
                  </a:moveTo>
                  <a:cubicBezTo>
                    <a:pt x="386" y="13449"/>
                    <a:pt x="386" y="13245"/>
                    <a:pt x="386" y="13245"/>
                  </a:cubicBezTo>
                  <a:cubicBezTo>
                    <a:pt x="321" y="13245"/>
                    <a:pt x="257" y="13245"/>
                    <a:pt x="193" y="13245"/>
                  </a:cubicBezTo>
                  <a:cubicBezTo>
                    <a:pt x="193" y="13449"/>
                    <a:pt x="193" y="13449"/>
                    <a:pt x="129" y="13449"/>
                  </a:cubicBezTo>
                  <a:cubicBezTo>
                    <a:pt x="129" y="13245"/>
                    <a:pt x="129" y="13245"/>
                    <a:pt x="193" y="13245"/>
                  </a:cubicBezTo>
                  <a:cubicBezTo>
                    <a:pt x="129" y="13245"/>
                    <a:pt x="129" y="13245"/>
                    <a:pt x="129" y="13245"/>
                  </a:cubicBezTo>
                  <a:cubicBezTo>
                    <a:pt x="129" y="13245"/>
                    <a:pt x="129" y="13449"/>
                    <a:pt x="129" y="13449"/>
                  </a:cubicBezTo>
                  <a:cubicBezTo>
                    <a:pt x="64" y="13449"/>
                    <a:pt x="64" y="13449"/>
                    <a:pt x="64" y="13449"/>
                  </a:cubicBezTo>
                  <a:cubicBezTo>
                    <a:pt x="64" y="13449"/>
                    <a:pt x="64" y="13449"/>
                    <a:pt x="64" y="13449"/>
                  </a:cubicBezTo>
                  <a:cubicBezTo>
                    <a:pt x="0" y="13449"/>
                    <a:pt x="0" y="13653"/>
                    <a:pt x="0" y="13653"/>
                  </a:cubicBezTo>
                  <a:cubicBezTo>
                    <a:pt x="129" y="13653"/>
                    <a:pt x="321" y="13653"/>
                    <a:pt x="450" y="13653"/>
                  </a:cubicBezTo>
                  <a:cubicBezTo>
                    <a:pt x="450" y="13653"/>
                    <a:pt x="450" y="13653"/>
                    <a:pt x="450" y="13449"/>
                  </a:cubicBezTo>
                  <a:close/>
                  <a:moveTo>
                    <a:pt x="3279" y="204"/>
                  </a:moveTo>
                  <a:cubicBezTo>
                    <a:pt x="3407" y="204"/>
                    <a:pt x="3471" y="204"/>
                    <a:pt x="3600" y="204"/>
                  </a:cubicBezTo>
                  <a:cubicBezTo>
                    <a:pt x="3536" y="204"/>
                    <a:pt x="3471" y="204"/>
                    <a:pt x="3343" y="204"/>
                  </a:cubicBezTo>
                  <a:cubicBezTo>
                    <a:pt x="3343" y="0"/>
                    <a:pt x="3279" y="0"/>
                    <a:pt x="3279" y="0"/>
                  </a:cubicBezTo>
                  <a:cubicBezTo>
                    <a:pt x="3279" y="0"/>
                    <a:pt x="3279" y="204"/>
                    <a:pt x="3214" y="204"/>
                  </a:cubicBezTo>
                  <a:cubicBezTo>
                    <a:pt x="3214" y="204"/>
                    <a:pt x="3279" y="204"/>
                    <a:pt x="3279" y="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2" name="Shape">
              <a:extLst>
                <a:ext uri="{FF2B5EF4-FFF2-40B4-BE49-F238E27FC236}">
                  <a16:creationId xmlns:a16="http://schemas.microsoft.com/office/drawing/2014/main" id="{AB266986-F8DD-489D-9079-8C9BF12A914F}"/>
                </a:ext>
              </a:extLst>
            </p:cNvPr>
            <p:cNvSpPr/>
            <p:nvPr/>
          </p:nvSpPr>
          <p:spPr>
            <a:xfrm>
              <a:off x="3397740" y="2061656"/>
              <a:ext cx="148028" cy="79336"/>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cubicBezTo>
                    <a:pt x="20618" y="13292"/>
                    <a:pt x="19636" y="14954"/>
                    <a:pt x="19636" y="13292"/>
                  </a:cubicBezTo>
                  <a:cubicBezTo>
                    <a:pt x="19636" y="13292"/>
                    <a:pt x="19636" y="14954"/>
                    <a:pt x="19636" y="14954"/>
                  </a:cubicBezTo>
                  <a:cubicBezTo>
                    <a:pt x="18655" y="13292"/>
                    <a:pt x="18655" y="13292"/>
                    <a:pt x="17673" y="13292"/>
                  </a:cubicBezTo>
                  <a:cubicBezTo>
                    <a:pt x="17673" y="11631"/>
                    <a:pt x="17673" y="9969"/>
                    <a:pt x="17673" y="8308"/>
                  </a:cubicBezTo>
                  <a:cubicBezTo>
                    <a:pt x="17673" y="6646"/>
                    <a:pt x="16691" y="4985"/>
                    <a:pt x="15709" y="3323"/>
                  </a:cubicBezTo>
                  <a:cubicBezTo>
                    <a:pt x="15709" y="3323"/>
                    <a:pt x="14727" y="0"/>
                    <a:pt x="13745" y="0"/>
                  </a:cubicBezTo>
                  <a:cubicBezTo>
                    <a:pt x="13745" y="0"/>
                    <a:pt x="12764" y="0"/>
                    <a:pt x="12764" y="0"/>
                  </a:cubicBezTo>
                  <a:cubicBezTo>
                    <a:pt x="12764" y="1662"/>
                    <a:pt x="11782" y="1662"/>
                    <a:pt x="11782" y="1662"/>
                  </a:cubicBezTo>
                  <a:cubicBezTo>
                    <a:pt x="10800" y="1662"/>
                    <a:pt x="10800" y="1662"/>
                    <a:pt x="10800" y="1662"/>
                  </a:cubicBezTo>
                  <a:cubicBezTo>
                    <a:pt x="9818" y="1662"/>
                    <a:pt x="9818" y="1662"/>
                    <a:pt x="8836" y="1662"/>
                  </a:cubicBezTo>
                  <a:cubicBezTo>
                    <a:pt x="8836" y="1662"/>
                    <a:pt x="7855" y="1662"/>
                    <a:pt x="6873" y="1662"/>
                  </a:cubicBezTo>
                  <a:cubicBezTo>
                    <a:pt x="6873" y="1662"/>
                    <a:pt x="5891" y="0"/>
                    <a:pt x="5891" y="0"/>
                  </a:cubicBezTo>
                  <a:cubicBezTo>
                    <a:pt x="5891" y="0"/>
                    <a:pt x="4909" y="1662"/>
                    <a:pt x="4909" y="1662"/>
                  </a:cubicBezTo>
                  <a:cubicBezTo>
                    <a:pt x="4909" y="1662"/>
                    <a:pt x="3927" y="1662"/>
                    <a:pt x="3927" y="1662"/>
                  </a:cubicBezTo>
                  <a:cubicBezTo>
                    <a:pt x="2945" y="3323"/>
                    <a:pt x="2945" y="4985"/>
                    <a:pt x="2945" y="6646"/>
                  </a:cubicBezTo>
                  <a:cubicBezTo>
                    <a:pt x="1964" y="6646"/>
                    <a:pt x="1964" y="8308"/>
                    <a:pt x="1964" y="9969"/>
                  </a:cubicBezTo>
                  <a:cubicBezTo>
                    <a:pt x="982" y="9969"/>
                    <a:pt x="0" y="9969"/>
                    <a:pt x="0" y="9969"/>
                  </a:cubicBezTo>
                  <a:cubicBezTo>
                    <a:pt x="0" y="9969"/>
                    <a:pt x="982" y="11631"/>
                    <a:pt x="982" y="11631"/>
                  </a:cubicBezTo>
                  <a:cubicBezTo>
                    <a:pt x="982" y="11631"/>
                    <a:pt x="982" y="13292"/>
                    <a:pt x="982" y="13292"/>
                  </a:cubicBezTo>
                  <a:cubicBezTo>
                    <a:pt x="982" y="13292"/>
                    <a:pt x="1964" y="13292"/>
                    <a:pt x="1964" y="14954"/>
                  </a:cubicBezTo>
                  <a:cubicBezTo>
                    <a:pt x="1964" y="14954"/>
                    <a:pt x="1964" y="14954"/>
                    <a:pt x="2945" y="14954"/>
                  </a:cubicBezTo>
                  <a:cubicBezTo>
                    <a:pt x="2945" y="14954"/>
                    <a:pt x="1964" y="14954"/>
                    <a:pt x="1964" y="14954"/>
                  </a:cubicBezTo>
                  <a:cubicBezTo>
                    <a:pt x="1964" y="14954"/>
                    <a:pt x="1964" y="16615"/>
                    <a:pt x="1964" y="16615"/>
                  </a:cubicBezTo>
                  <a:cubicBezTo>
                    <a:pt x="1964" y="16615"/>
                    <a:pt x="2945" y="16615"/>
                    <a:pt x="1964" y="16615"/>
                  </a:cubicBezTo>
                  <a:cubicBezTo>
                    <a:pt x="2945" y="16615"/>
                    <a:pt x="3927" y="18277"/>
                    <a:pt x="3927" y="18277"/>
                  </a:cubicBezTo>
                  <a:cubicBezTo>
                    <a:pt x="4909" y="18277"/>
                    <a:pt x="4909" y="16615"/>
                    <a:pt x="5891" y="18277"/>
                  </a:cubicBezTo>
                  <a:cubicBezTo>
                    <a:pt x="4909" y="18277"/>
                    <a:pt x="4909" y="18277"/>
                    <a:pt x="4909" y="18277"/>
                  </a:cubicBezTo>
                  <a:cubicBezTo>
                    <a:pt x="4909" y="19938"/>
                    <a:pt x="5891" y="19938"/>
                    <a:pt x="5891" y="19938"/>
                  </a:cubicBezTo>
                  <a:cubicBezTo>
                    <a:pt x="5891" y="19938"/>
                    <a:pt x="5891" y="19938"/>
                    <a:pt x="5891" y="19938"/>
                  </a:cubicBezTo>
                  <a:cubicBezTo>
                    <a:pt x="5891" y="19938"/>
                    <a:pt x="5891" y="21600"/>
                    <a:pt x="5891" y="21600"/>
                  </a:cubicBezTo>
                  <a:cubicBezTo>
                    <a:pt x="6873" y="21600"/>
                    <a:pt x="9818" y="21600"/>
                    <a:pt x="10800" y="21600"/>
                  </a:cubicBezTo>
                  <a:cubicBezTo>
                    <a:pt x="11782" y="21600"/>
                    <a:pt x="11782" y="21600"/>
                    <a:pt x="12764" y="21600"/>
                  </a:cubicBezTo>
                  <a:cubicBezTo>
                    <a:pt x="13745" y="21600"/>
                    <a:pt x="14727" y="19938"/>
                    <a:pt x="15709" y="19938"/>
                  </a:cubicBezTo>
                  <a:cubicBezTo>
                    <a:pt x="16691" y="19938"/>
                    <a:pt x="17673" y="21600"/>
                    <a:pt x="19636" y="21600"/>
                  </a:cubicBezTo>
                  <a:cubicBezTo>
                    <a:pt x="19636" y="19938"/>
                    <a:pt x="19636" y="19938"/>
                    <a:pt x="19636" y="18277"/>
                  </a:cubicBezTo>
                  <a:cubicBezTo>
                    <a:pt x="19636" y="18277"/>
                    <a:pt x="19636" y="18277"/>
                    <a:pt x="19636" y="18277"/>
                  </a:cubicBezTo>
                  <a:cubicBezTo>
                    <a:pt x="19636" y="16615"/>
                    <a:pt x="19636" y="14954"/>
                    <a:pt x="20618" y="16615"/>
                  </a:cubicBezTo>
                  <a:cubicBezTo>
                    <a:pt x="19636" y="16615"/>
                    <a:pt x="20618" y="16615"/>
                    <a:pt x="20618" y="16615"/>
                  </a:cubicBezTo>
                  <a:cubicBezTo>
                    <a:pt x="20618" y="16615"/>
                    <a:pt x="20618" y="16615"/>
                    <a:pt x="21600" y="16615"/>
                  </a:cubicBezTo>
                  <a:cubicBezTo>
                    <a:pt x="21600" y="14954"/>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3" name="Shape">
              <a:extLst>
                <a:ext uri="{FF2B5EF4-FFF2-40B4-BE49-F238E27FC236}">
                  <a16:creationId xmlns:a16="http://schemas.microsoft.com/office/drawing/2014/main" id="{2508E7FB-C1B7-4C7E-846B-FC88FBDBB6EE}"/>
                </a:ext>
              </a:extLst>
            </p:cNvPr>
            <p:cNvSpPr/>
            <p:nvPr/>
          </p:nvSpPr>
          <p:spPr>
            <a:xfrm>
              <a:off x="3938928" y="2455159"/>
              <a:ext cx="13027" cy="29619"/>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10800" y="8640"/>
                    <a:pt x="21600" y="4320"/>
                    <a:pt x="10800" y="0"/>
                  </a:cubicBezTo>
                  <a:cubicBezTo>
                    <a:pt x="0" y="0"/>
                    <a:pt x="0" y="4320"/>
                    <a:pt x="0" y="8640"/>
                  </a:cubicBezTo>
                  <a:cubicBezTo>
                    <a:pt x="0" y="12960"/>
                    <a:pt x="0" y="21600"/>
                    <a:pt x="0" y="21600"/>
                  </a:cubicBezTo>
                  <a:cubicBezTo>
                    <a:pt x="10800" y="21600"/>
                    <a:pt x="21600" y="17280"/>
                    <a:pt x="216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4" name="Shape">
              <a:extLst>
                <a:ext uri="{FF2B5EF4-FFF2-40B4-BE49-F238E27FC236}">
                  <a16:creationId xmlns:a16="http://schemas.microsoft.com/office/drawing/2014/main" id="{E5CD08A6-57C5-4476-8AE2-D743C0D150A4}"/>
                </a:ext>
              </a:extLst>
            </p:cNvPr>
            <p:cNvSpPr/>
            <p:nvPr/>
          </p:nvSpPr>
          <p:spPr>
            <a:xfrm>
              <a:off x="1873653" y="2593731"/>
              <a:ext cx="29398" cy="11636"/>
            </a:xfrm>
            <a:custGeom>
              <a:avLst/>
              <a:gdLst/>
              <a:ahLst/>
              <a:cxnLst>
                <a:cxn ang="0">
                  <a:pos x="wd2" y="hd2"/>
                </a:cxn>
                <a:cxn ang="5400000">
                  <a:pos x="wd2" y="hd2"/>
                </a:cxn>
                <a:cxn ang="10800000">
                  <a:pos x="wd2" y="hd2"/>
                </a:cxn>
                <a:cxn ang="16200000">
                  <a:pos x="wd2" y="hd2"/>
                </a:cxn>
              </a:cxnLst>
              <a:rect l="0" t="0" r="r" b="b"/>
              <a:pathLst>
                <a:path w="18490" h="21600" extrusionOk="0">
                  <a:moveTo>
                    <a:pt x="17280" y="0"/>
                  </a:moveTo>
                  <a:cubicBezTo>
                    <a:pt x="17280" y="0"/>
                    <a:pt x="12960" y="0"/>
                    <a:pt x="12960" y="0"/>
                  </a:cubicBezTo>
                  <a:cubicBezTo>
                    <a:pt x="12960" y="0"/>
                    <a:pt x="12960" y="0"/>
                    <a:pt x="12960" y="0"/>
                  </a:cubicBezTo>
                  <a:cubicBezTo>
                    <a:pt x="12960" y="0"/>
                    <a:pt x="4320" y="0"/>
                    <a:pt x="4320" y="0"/>
                  </a:cubicBezTo>
                  <a:cubicBezTo>
                    <a:pt x="0" y="0"/>
                    <a:pt x="0" y="0"/>
                    <a:pt x="0" y="10800"/>
                  </a:cubicBezTo>
                  <a:cubicBezTo>
                    <a:pt x="0" y="10800"/>
                    <a:pt x="0" y="10800"/>
                    <a:pt x="4320" y="21600"/>
                  </a:cubicBezTo>
                  <a:cubicBezTo>
                    <a:pt x="4320" y="21600"/>
                    <a:pt x="8640" y="21600"/>
                    <a:pt x="12960" y="21600"/>
                  </a:cubicBezTo>
                  <a:cubicBezTo>
                    <a:pt x="12960" y="216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5" name="Shape">
              <a:extLst>
                <a:ext uri="{FF2B5EF4-FFF2-40B4-BE49-F238E27FC236}">
                  <a16:creationId xmlns:a16="http://schemas.microsoft.com/office/drawing/2014/main" id="{9685508C-5FF9-4187-9131-197B553393C8}"/>
                </a:ext>
              </a:extLst>
            </p:cNvPr>
            <p:cNvSpPr/>
            <p:nvPr/>
          </p:nvSpPr>
          <p:spPr>
            <a:xfrm>
              <a:off x="2909843" y="2170610"/>
              <a:ext cx="60396"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1440"/>
                  </a:moveTo>
                  <a:cubicBezTo>
                    <a:pt x="19200" y="1440"/>
                    <a:pt x="19200" y="1440"/>
                    <a:pt x="19200" y="1440"/>
                  </a:cubicBezTo>
                  <a:cubicBezTo>
                    <a:pt x="19200" y="1440"/>
                    <a:pt x="19200" y="1440"/>
                    <a:pt x="19200" y="1440"/>
                  </a:cubicBezTo>
                  <a:cubicBezTo>
                    <a:pt x="19200" y="1440"/>
                    <a:pt x="19200" y="1440"/>
                    <a:pt x="19200" y="1440"/>
                  </a:cubicBezTo>
                  <a:cubicBezTo>
                    <a:pt x="16800" y="0"/>
                    <a:pt x="19200" y="1440"/>
                    <a:pt x="16800" y="0"/>
                  </a:cubicBezTo>
                  <a:cubicBezTo>
                    <a:pt x="16800" y="0"/>
                    <a:pt x="14400" y="1440"/>
                    <a:pt x="12000" y="1440"/>
                  </a:cubicBezTo>
                  <a:cubicBezTo>
                    <a:pt x="12000" y="1440"/>
                    <a:pt x="9600" y="1440"/>
                    <a:pt x="9600" y="1440"/>
                  </a:cubicBezTo>
                  <a:cubicBezTo>
                    <a:pt x="9600" y="0"/>
                    <a:pt x="9600" y="0"/>
                    <a:pt x="9600" y="0"/>
                  </a:cubicBezTo>
                  <a:cubicBezTo>
                    <a:pt x="7200" y="0"/>
                    <a:pt x="4800" y="1440"/>
                    <a:pt x="4800" y="1440"/>
                  </a:cubicBezTo>
                  <a:cubicBezTo>
                    <a:pt x="4800" y="2880"/>
                    <a:pt x="7200" y="4320"/>
                    <a:pt x="4800" y="5760"/>
                  </a:cubicBezTo>
                  <a:cubicBezTo>
                    <a:pt x="4800" y="7200"/>
                    <a:pt x="4800" y="8640"/>
                    <a:pt x="2400" y="8640"/>
                  </a:cubicBezTo>
                  <a:cubicBezTo>
                    <a:pt x="2400" y="10080"/>
                    <a:pt x="0" y="11520"/>
                    <a:pt x="0" y="12960"/>
                  </a:cubicBezTo>
                  <a:cubicBezTo>
                    <a:pt x="0" y="14400"/>
                    <a:pt x="2400" y="12960"/>
                    <a:pt x="4800" y="12960"/>
                  </a:cubicBezTo>
                  <a:cubicBezTo>
                    <a:pt x="2400" y="12960"/>
                    <a:pt x="2400" y="12960"/>
                    <a:pt x="2400" y="12960"/>
                  </a:cubicBezTo>
                  <a:cubicBezTo>
                    <a:pt x="2400" y="12960"/>
                    <a:pt x="2400" y="14400"/>
                    <a:pt x="2400" y="14400"/>
                  </a:cubicBezTo>
                  <a:cubicBezTo>
                    <a:pt x="0" y="15840"/>
                    <a:pt x="2400" y="14400"/>
                    <a:pt x="4800" y="14400"/>
                  </a:cubicBezTo>
                  <a:cubicBezTo>
                    <a:pt x="4800" y="14400"/>
                    <a:pt x="4800" y="14400"/>
                    <a:pt x="2400" y="14400"/>
                  </a:cubicBezTo>
                  <a:cubicBezTo>
                    <a:pt x="4800" y="17280"/>
                    <a:pt x="2400" y="18720"/>
                    <a:pt x="2400" y="21600"/>
                  </a:cubicBezTo>
                  <a:cubicBezTo>
                    <a:pt x="2400" y="21600"/>
                    <a:pt x="4800" y="20160"/>
                    <a:pt x="4800" y="20160"/>
                  </a:cubicBezTo>
                  <a:cubicBezTo>
                    <a:pt x="7200" y="21600"/>
                    <a:pt x="9600" y="21600"/>
                    <a:pt x="9600" y="20160"/>
                  </a:cubicBezTo>
                  <a:cubicBezTo>
                    <a:pt x="12000" y="20160"/>
                    <a:pt x="9600" y="20160"/>
                    <a:pt x="12000" y="18720"/>
                  </a:cubicBezTo>
                  <a:cubicBezTo>
                    <a:pt x="12000" y="17280"/>
                    <a:pt x="14400" y="17280"/>
                    <a:pt x="14400" y="15840"/>
                  </a:cubicBezTo>
                  <a:cubicBezTo>
                    <a:pt x="14400" y="15840"/>
                    <a:pt x="12000" y="15840"/>
                    <a:pt x="12000" y="14400"/>
                  </a:cubicBezTo>
                  <a:cubicBezTo>
                    <a:pt x="12000" y="14400"/>
                    <a:pt x="14400" y="12960"/>
                    <a:pt x="14400" y="12960"/>
                  </a:cubicBezTo>
                  <a:cubicBezTo>
                    <a:pt x="14400" y="11520"/>
                    <a:pt x="12000" y="10080"/>
                    <a:pt x="12000" y="10080"/>
                  </a:cubicBezTo>
                  <a:cubicBezTo>
                    <a:pt x="14400" y="10080"/>
                    <a:pt x="14400" y="10080"/>
                    <a:pt x="14400" y="8640"/>
                  </a:cubicBezTo>
                  <a:cubicBezTo>
                    <a:pt x="16800" y="8640"/>
                    <a:pt x="14400" y="8640"/>
                    <a:pt x="14400" y="8640"/>
                  </a:cubicBezTo>
                  <a:cubicBezTo>
                    <a:pt x="14400" y="7200"/>
                    <a:pt x="16800" y="7200"/>
                    <a:pt x="16800" y="7200"/>
                  </a:cubicBezTo>
                  <a:cubicBezTo>
                    <a:pt x="16800" y="5760"/>
                    <a:pt x="16800" y="4320"/>
                    <a:pt x="16800" y="4320"/>
                  </a:cubicBezTo>
                  <a:cubicBezTo>
                    <a:pt x="16800" y="2880"/>
                    <a:pt x="19200" y="2880"/>
                    <a:pt x="21600" y="1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 name="Shape">
              <a:extLst>
                <a:ext uri="{FF2B5EF4-FFF2-40B4-BE49-F238E27FC236}">
                  <a16:creationId xmlns:a16="http://schemas.microsoft.com/office/drawing/2014/main" id="{1785992D-B255-4B28-BF48-77E60C09EAF5}"/>
                </a:ext>
              </a:extLst>
            </p:cNvPr>
            <p:cNvSpPr/>
            <p:nvPr/>
          </p:nvSpPr>
          <p:spPr>
            <a:xfrm>
              <a:off x="3295898" y="1947413"/>
              <a:ext cx="155133" cy="99072"/>
            </a:xfrm>
            <a:custGeom>
              <a:avLst/>
              <a:gdLst/>
              <a:ahLst/>
              <a:cxnLst>
                <a:cxn ang="0">
                  <a:pos x="wd2" y="hd2"/>
                </a:cxn>
                <a:cxn ang="5400000">
                  <a:pos x="wd2" y="hd2"/>
                </a:cxn>
                <a:cxn ang="10800000">
                  <a:pos x="wd2" y="hd2"/>
                </a:cxn>
                <a:cxn ang="16200000">
                  <a:pos x="wd2" y="hd2"/>
                </a:cxn>
              </a:cxnLst>
              <a:rect l="0" t="0" r="r" b="b"/>
              <a:pathLst>
                <a:path w="21600" h="20856" extrusionOk="0">
                  <a:moveTo>
                    <a:pt x="21600" y="15247"/>
                  </a:moveTo>
                  <a:cubicBezTo>
                    <a:pt x="20661" y="15247"/>
                    <a:pt x="21600" y="13976"/>
                    <a:pt x="21600" y="13976"/>
                  </a:cubicBezTo>
                  <a:cubicBezTo>
                    <a:pt x="20661" y="13976"/>
                    <a:pt x="20661" y="12706"/>
                    <a:pt x="20661" y="12706"/>
                  </a:cubicBezTo>
                  <a:cubicBezTo>
                    <a:pt x="19722" y="11435"/>
                    <a:pt x="20661" y="10165"/>
                    <a:pt x="19722" y="10165"/>
                  </a:cubicBezTo>
                  <a:cubicBezTo>
                    <a:pt x="19722" y="10165"/>
                    <a:pt x="18783" y="10165"/>
                    <a:pt x="18783" y="8894"/>
                  </a:cubicBezTo>
                  <a:cubicBezTo>
                    <a:pt x="18783" y="8894"/>
                    <a:pt x="19722" y="7624"/>
                    <a:pt x="20661" y="7624"/>
                  </a:cubicBezTo>
                  <a:cubicBezTo>
                    <a:pt x="20661" y="7624"/>
                    <a:pt x="19722" y="3812"/>
                    <a:pt x="19722" y="3812"/>
                  </a:cubicBezTo>
                  <a:cubicBezTo>
                    <a:pt x="18783" y="1271"/>
                    <a:pt x="15965" y="1271"/>
                    <a:pt x="15026" y="1271"/>
                  </a:cubicBezTo>
                  <a:cubicBezTo>
                    <a:pt x="13148" y="1271"/>
                    <a:pt x="12209" y="1271"/>
                    <a:pt x="11270" y="1271"/>
                  </a:cubicBezTo>
                  <a:cubicBezTo>
                    <a:pt x="10330" y="1271"/>
                    <a:pt x="9391" y="2541"/>
                    <a:pt x="8452" y="0"/>
                  </a:cubicBezTo>
                  <a:cubicBezTo>
                    <a:pt x="9391" y="0"/>
                    <a:pt x="9391" y="0"/>
                    <a:pt x="9391" y="1271"/>
                  </a:cubicBezTo>
                  <a:cubicBezTo>
                    <a:pt x="8452" y="0"/>
                    <a:pt x="5635" y="0"/>
                    <a:pt x="4696" y="1271"/>
                  </a:cubicBezTo>
                  <a:cubicBezTo>
                    <a:pt x="4696" y="1271"/>
                    <a:pt x="4696" y="1271"/>
                    <a:pt x="3757" y="2541"/>
                  </a:cubicBezTo>
                  <a:cubicBezTo>
                    <a:pt x="3757" y="2541"/>
                    <a:pt x="2817" y="2541"/>
                    <a:pt x="2817" y="2541"/>
                  </a:cubicBezTo>
                  <a:cubicBezTo>
                    <a:pt x="1878" y="2541"/>
                    <a:pt x="939" y="3812"/>
                    <a:pt x="0" y="3812"/>
                  </a:cubicBezTo>
                  <a:cubicBezTo>
                    <a:pt x="0" y="3812"/>
                    <a:pt x="939" y="3812"/>
                    <a:pt x="939" y="3812"/>
                  </a:cubicBezTo>
                  <a:cubicBezTo>
                    <a:pt x="939" y="3812"/>
                    <a:pt x="0" y="3812"/>
                    <a:pt x="0" y="3812"/>
                  </a:cubicBezTo>
                  <a:cubicBezTo>
                    <a:pt x="0" y="5082"/>
                    <a:pt x="939" y="5082"/>
                    <a:pt x="939" y="6353"/>
                  </a:cubicBezTo>
                  <a:cubicBezTo>
                    <a:pt x="0" y="6353"/>
                    <a:pt x="0" y="6353"/>
                    <a:pt x="0" y="7624"/>
                  </a:cubicBezTo>
                  <a:cubicBezTo>
                    <a:pt x="0" y="7624"/>
                    <a:pt x="939" y="7624"/>
                    <a:pt x="939" y="8894"/>
                  </a:cubicBezTo>
                  <a:cubicBezTo>
                    <a:pt x="939" y="7624"/>
                    <a:pt x="939" y="10165"/>
                    <a:pt x="939" y="8894"/>
                  </a:cubicBezTo>
                  <a:cubicBezTo>
                    <a:pt x="939" y="10165"/>
                    <a:pt x="939" y="10165"/>
                    <a:pt x="939" y="11435"/>
                  </a:cubicBezTo>
                  <a:cubicBezTo>
                    <a:pt x="1878" y="12706"/>
                    <a:pt x="1878" y="12706"/>
                    <a:pt x="1878" y="13976"/>
                  </a:cubicBezTo>
                  <a:cubicBezTo>
                    <a:pt x="1878" y="13976"/>
                    <a:pt x="1878" y="13976"/>
                    <a:pt x="1878" y="13976"/>
                  </a:cubicBezTo>
                  <a:cubicBezTo>
                    <a:pt x="2817" y="13976"/>
                    <a:pt x="1878" y="13976"/>
                    <a:pt x="2817" y="13976"/>
                  </a:cubicBezTo>
                  <a:cubicBezTo>
                    <a:pt x="2817" y="15247"/>
                    <a:pt x="3757" y="15247"/>
                    <a:pt x="3757" y="15247"/>
                  </a:cubicBezTo>
                  <a:cubicBezTo>
                    <a:pt x="4696" y="15247"/>
                    <a:pt x="5635" y="15247"/>
                    <a:pt x="4696" y="16518"/>
                  </a:cubicBezTo>
                  <a:cubicBezTo>
                    <a:pt x="4696" y="16518"/>
                    <a:pt x="5635" y="16518"/>
                    <a:pt x="5635" y="16518"/>
                  </a:cubicBezTo>
                  <a:cubicBezTo>
                    <a:pt x="6574" y="17788"/>
                    <a:pt x="6574" y="16518"/>
                    <a:pt x="5635" y="16518"/>
                  </a:cubicBezTo>
                  <a:cubicBezTo>
                    <a:pt x="6574" y="16518"/>
                    <a:pt x="7513" y="16518"/>
                    <a:pt x="7513" y="16518"/>
                  </a:cubicBezTo>
                  <a:cubicBezTo>
                    <a:pt x="7513" y="16518"/>
                    <a:pt x="8452" y="16518"/>
                    <a:pt x="7513" y="16518"/>
                  </a:cubicBezTo>
                  <a:cubicBezTo>
                    <a:pt x="7513" y="17788"/>
                    <a:pt x="8452" y="17788"/>
                    <a:pt x="9391" y="17788"/>
                  </a:cubicBezTo>
                  <a:cubicBezTo>
                    <a:pt x="9391" y="17788"/>
                    <a:pt x="9391" y="17788"/>
                    <a:pt x="10330" y="19059"/>
                  </a:cubicBezTo>
                  <a:cubicBezTo>
                    <a:pt x="10330" y="19059"/>
                    <a:pt x="10330" y="19059"/>
                    <a:pt x="10330" y="19059"/>
                  </a:cubicBezTo>
                  <a:cubicBezTo>
                    <a:pt x="10330" y="19059"/>
                    <a:pt x="10330" y="20329"/>
                    <a:pt x="10330" y="20329"/>
                  </a:cubicBezTo>
                  <a:cubicBezTo>
                    <a:pt x="11270" y="20329"/>
                    <a:pt x="11270" y="19059"/>
                    <a:pt x="11270" y="19059"/>
                  </a:cubicBezTo>
                  <a:cubicBezTo>
                    <a:pt x="11270" y="19059"/>
                    <a:pt x="11270" y="19059"/>
                    <a:pt x="12209" y="19059"/>
                  </a:cubicBezTo>
                  <a:cubicBezTo>
                    <a:pt x="12209" y="20329"/>
                    <a:pt x="12209" y="20329"/>
                    <a:pt x="12209" y="20329"/>
                  </a:cubicBezTo>
                  <a:cubicBezTo>
                    <a:pt x="13148" y="20329"/>
                    <a:pt x="13148" y="20329"/>
                    <a:pt x="13148" y="20329"/>
                  </a:cubicBezTo>
                  <a:cubicBezTo>
                    <a:pt x="14087" y="20329"/>
                    <a:pt x="14087" y="20329"/>
                    <a:pt x="15026" y="20329"/>
                  </a:cubicBezTo>
                  <a:cubicBezTo>
                    <a:pt x="15026" y="20329"/>
                    <a:pt x="15026" y="19059"/>
                    <a:pt x="15965" y="19059"/>
                  </a:cubicBezTo>
                  <a:cubicBezTo>
                    <a:pt x="16904" y="20329"/>
                    <a:pt x="16904" y="20329"/>
                    <a:pt x="17843" y="20329"/>
                  </a:cubicBezTo>
                  <a:cubicBezTo>
                    <a:pt x="19722" y="21600"/>
                    <a:pt x="17843" y="20329"/>
                    <a:pt x="18783" y="19059"/>
                  </a:cubicBezTo>
                  <a:cubicBezTo>
                    <a:pt x="18783" y="17788"/>
                    <a:pt x="19722" y="16518"/>
                    <a:pt x="20661" y="16518"/>
                  </a:cubicBezTo>
                  <a:cubicBezTo>
                    <a:pt x="20661" y="16518"/>
                    <a:pt x="21600" y="16518"/>
                    <a:pt x="21600" y="152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7" name="Shape">
              <a:extLst>
                <a:ext uri="{FF2B5EF4-FFF2-40B4-BE49-F238E27FC236}">
                  <a16:creationId xmlns:a16="http://schemas.microsoft.com/office/drawing/2014/main" id="{1FA238DD-5EE9-4967-A6A8-078F987EA311}"/>
                </a:ext>
              </a:extLst>
            </p:cNvPr>
            <p:cNvSpPr/>
            <p:nvPr/>
          </p:nvSpPr>
          <p:spPr>
            <a:xfrm>
              <a:off x="5130250" y="2593731"/>
              <a:ext cx="169344" cy="231536"/>
            </a:xfrm>
            <a:custGeom>
              <a:avLst/>
              <a:gdLst/>
              <a:ahLst/>
              <a:cxnLst>
                <a:cxn ang="0">
                  <a:pos x="wd2" y="hd2"/>
                </a:cxn>
                <a:cxn ang="5400000">
                  <a:pos x="wd2" y="hd2"/>
                </a:cxn>
                <a:cxn ang="10800000">
                  <a:pos x="wd2" y="hd2"/>
                </a:cxn>
                <a:cxn ang="16200000">
                  <a:pos x="wd2" y="hd2"/>
                </a:cxn>
              </a:cxnLst>
              <a:rect l="0" t="0" r="r" b="b"/>
              <a:pathLst>
                <a:path w="21600" h="21201" extrusionOk="0">
                  <a:moveTo>
                    <a:pt x="21600" y="18277"/>
                  </a:moveTo>
                  <a:cubicBezTo>
                    <a:pt x="21600" y="17723"/>
                    <a:pt x="21600" y="17723"/>
                    <a:pt x="21600" y="17169"/>
                  </a:cubicBezTo>
                  <a:cubicBezTo>
                    <a:pt x="20736" y="16615"/>
                    <a:pt x="20736" y="16615"/>
                    <a:pt x="20736" y="16615"/>
                  </a:cubicBezTo>
                  <a:cubicBezTo>
                    <a:pt x="20736" y="16615"/>
                    <a:pt x="20736" y="16615"/>
                    <a:pt x="20736" y="16062"/>
                  </a:cubicBezTo>
                  <a:cubicBezTo>
                    <a:pt x="20736" y="16062"/>
                    <a:pt x="20736" y="16062"/>
                    <a:pt x="20736" y="16062"/>
                  </a:cubicBezTo>
                  <a:cubicBezTo>
                    <a:pt x="20736" y="15508"/>
                    <a:pt x="20736" y="15508"/>
                    <a:pt x="20736" y="14954"/>
                  </a:cubicBezTo>
                  <a:cubicBezTo>
                    <a:pt x="19872" y="14954"/>
                    <a:pt x="19008" y="13846"/>
                    <a:pt x="18144" y="14400"/>
                  </a:cubicBezTo>
                  <a:cubicBezTo>
                    <a:pt x="18144" y="14954"/>
                    <a:pt x="19008" y="15508"/>
                    <a:pt x="19008" y="15508"/>
                  </a:cubicBezTo>
                  <a:cubicBezTo>
                    <a:pt x="19008" y="15508"/>
                    <a:pt x="19008" y="15508"/>
                    <a:pt x="18144" y="15508"/>
                  </a:cubicBezTo>
                  <a:cubicBezTo>
                    <a:pt x="18144" y="15508"/>
                    <a:pt x="18144" y="16062"/>
                    <a:pt x="18144" y="16062"/>
                  </a:cubicBezTo>
                  <a:cubicBezTo>
                    <a:pt x="17280" y="16062"/>
                    <a:pt x="17280" y="15508"/>
                    <a:pt x="17280" y="15508"/>
                  </a:cubicBezTo>
                  <a:cubicBezTo>
                    <a:pt x="17280" y="16062"/>
                    <a:pt x="17280" y="16062"/>
                    <a:pt x="17280" y="16062"/>
                  </a:cubicBezTo>
                  <a:cubicBezTo>
                    <a:pt x="17280" y="16062"/>
                    <a:pt x="17280" y="16615"/>
                    <a:pt x="17280" y="16615"/>
                  </a:cubicBezTo>
                  <a:cubicBezTo>
                    <a:pt x="17280" y="16615"/>
                    <a:pt x="16416" y="16062"/>
                    <a:pt x="16416" y="16062"/>
                  </a:cubicBezTo>
                  <a:cubicBezTo>
                    <a:pt x="16416" y="16615"/>
                    <a:pt x="16416" y="16615"/>
                    <a:pt x="16416" y="16615"/>
                  </a:cubicBezTo>
                  <a:cubicBezTo>
                    <a:pt x="15552" y="17169"/>
                    <a:pt x="15552" y="17169"/>
                    <a:pt x="14688" y="17169"/>
                  </a:cubicBezTo>
                  <a:cubicBezTo>
                    <a:pt x="16416" y="16615"/>
                    <a:pt x="14688" y="16062"/>
                    <a:pt x="13824" y="16615"/>
                  </a:cubicBezTo>
                  <a:cubicBezTo>
                    <a:pt x="12960" y="16615"/>
                    <a:pt x="13824" y="17169"/>
                    <a:pt x="12960" y="17169"/>
                  </a:cubicBezTo>
                  <a:cubicBezTo>
                    <a:pt x="12096" y="17169"/>
                    <a:pt x="11232" y="17169"/>
                    <a:pt x="11232" y="17723"/>
                  </a:cubicBezTo>
                  <a:cubicBezTo>
                    <a:pt x="11232" y="18831"/>
                    <a:pt x="11232" y="19938"/>
                    <a:pt x="12096" y="18277"/>
                  </a:cubicBezTo>
                  <a:cubicBezTo>
                    <a:pt x="12096" y="18277"/>
                    <a:pt x="12096" y="17723"/>
                    <a:pt x="12960" y="17723"/>
                  </a:cubicBezTo>
                  <a:cubicBezTo>
                    <a:pt x="12960" y="17723"/>
                    <a:pt x="13824" y="18277"/>
                    <a:pt x="13824" y="17723"/>
                  </a:cubicBezTo>
                  <a:cubicBezTo>
                    <a:pt x="13824" y="17723"/>
                    <a:pt x="13824" y="18277"/>
                    <a:pt x="14688" y="18277"/>
                  </a:cubicBezTo>
                  <a:cubicBezTo>
                    <a:pt x="14688" y="17723"/>
                    <a:pt x="14688" y="17169"/>
                    <a:pt x="15552" y="17723"/>
                  </a:cubicBezTo>
                  <a:cubicBezTo>
                    <a:pt x="16416" y="18277"/>
                    <a:pt x="15552" y="18277"/>
                    <a:pt x="15552" y="18831"/>
                  </a:cubicBezTo>
                  <a:cubicBezTo>
                    <a:pt x="15552" y="19385"/>
                    <a:pt x="16416" y="19938"/>
                    <a:pt x="16416" y="20492"/>
                  </a:cubicBezTo>
                  <a:cubicBezTo>
                    <a:pt x="17280" y="20492"/>
                    <a:pt x="18144" y="21046"/>
                    <a:pt x="18144" y="21046"/>
                  </a:cubicBezTo>
                  <a:cubicBezTo>
                    <a:pt x="18144" y="21046"/>
                    <a:pt x="19008" y="20492"/>
                    <a:pt x="19008" y="20492"/>
                  </a:cubicBezTo>
                  <a:cubicBezTo>
                    <a:pt x="19008" y="20492"/>
                    <a:pt x="18144" y="21600"/>
                    <a:pt x="19008" y="21046"/>
                  </a:cubicBezTo>
                  <a:cubicBezTo>
                    <a:pt x="19872" y="20492"/>
                    <a:pt x="19872" y="20492"/>
                    <a:pt x="19872" y="19938"/>
                  </a:cubicBezTo>
                  <a:cubicBezTo>
                    <a:pt x="19872" y="19938"/>
                    <a:pt x="19008" y="19938"/>
                    <a:pt x="19008" y="19385"/>
                  </a:cubicBezTo>
                  <a:cubicBezTo>
                    <a:pt x="19008" y="19385"/>
                    <a:pt x="19872" y="18277"/>
                    <a:pt x="19872" y="18277"/>
                  </a:cubicBezTo>
                  <a:cubicBezTo>
                    <a:pt x="19872" y="18277"/>
                    <a:pt x="20736" y="19938"/>
                    <a:pt x="20736" y="19938"/>
                  </a:cubicBezTo>
                  <a:cubicBezTo>
                    <a:pt x="20736" y="19938"/>
                    <a:pt x="20736" y="19385"/>
                    <a:pt x="20736" y="19385"/>
                  </a:cubicBezTo>
                  <a:cubicBezTo>
                    <a:pt x="21600" y="18831"/>
                    <a:pt x="21600" y="18831"/>
                    <a:pt x="21600" y="18277"/>
                  </a:cubicBezTo>
                  <a:close/>
                  <a:moveTo>
                    <a:pt x="18144" y="13846"/>
                  </a:moveTo>
                  <a:cubicBezTo>
                    <a:pt x="18144" y="13846"/>
                    <a:pt x="18144" y="13846"/>
                    <a:pt x="18144" y="13846"/>
                  </a:cubicBezTo>
                  <a:cubicBezTo>
                    <a:pt x="18144" y="13846"/>
                    <a:pt x="18144" y="13846"/>
                    <a:pt x="18144" y="13846"/>
                  </a:cubicBezTo>
                  <a:close/>
                  <a:moveTo>
                    <a:pt x="15552" y="13846"/>
                  </a:moveTo>
                  <a:cubicBezTo>
                    <a:pt x="15552" y="13846"/>
                    <a:pt x="14688" y="14400"/>
                    <a:pt x="14688" y="14400"/>
                  </a:cubicBezTo>
                  <a:cubicBezTo>
                    <a:pt x="15552" y="14954"/>
                    <a:pt x="16416" y="14400"/>
                    <a:pt x="16416" y="14400"/>
                  </a:cubicBezTo>
                  <a:cubicBezTo>
                    <a:pt x="17280" y="14400"/>
                    <a:pt x="16416" y="13292"/>
                    <a:pt x="15552" y="13846"/>
                  </a:cubicBezTo>
                  <a:close/>
                  <a:moveTo>
                    <a:pt x="12096" y="14400"/>
                  </a:moveTo>
                  <a:cubicBezTo>
                    <a:pt x="12096" y="14954"/>
                    <a:pt x="12096" y="14954"/>
                    <a:pt x="12960" y="14954"/>
                  </a:cubicBezTo>
                  <a:cubicBezTo>
                    <a:pt x="12960" y="15508"/>
                    <a:pt x="12960" y="15508"/>
                    <a:pt x="13824" y="15508"/>
                  </a:cubicBezTo>
                  <a:cubicBezTo>
                    <a:pt x="13824" y="15508"/>
                    <a:pt x="13824" y="14954"/>
                    <a:pt x="13824" y="14954"/>
                  </a:cubicBezTo>
                  <a:cubicBezTo>
                    <a:pt x="13824" y="14400"/>
                    <a:pt x="13824" y="13846"/>
                    <a:pt x="13824" y="13846"/>
                  </a:cubicBezTo>
                  <a:cubicBezTo>
                    <a:pt x="13824" y="13292"/>
                    <a:pt x="14688" y="12738"/>
                    <a:pt x="13824" y="12738"/>
                  </a:cubicBezTo>
                  <a:cubicBezTo>
                    <a:pt x="13824" y="12185"/>
                    <a:pt x="12960" y="12185"/>
                    <a:pt x="12960" y="12738"/>
                  </a:cubicBezTo>
                  <a:cubicBezTo>
                    <a:pt x="12096" y="12738"/>
                    <a:pt x="12960" y="13292"/>
                    <a:pt x="12960" y="13846"/>
                  </a:cubicBezTo>
                  <a:cubicBezTo>
                    <a:pt x="12960" y="13846"/>
                    <a:pt x="12960" y="13846"/>
                    <a:pt x="12096" y="13846"/>
                  </a:cubicBezTo>
                  <a:cubicBezTo>
                    <a:pt x="12096" y="14400"/>
                    <a:pt x="12096" y="13846"/>
                    <a:pt x="12096" y="14400"/>
                  </a:cubicBezTo>
                  <a:close/>
                  <a:moveTo>
                    <a:pt x="15552" y="12185"/>
                  </a:moveTo>
                  <a:cubicBezTo>
                    <a:pt x="15552" y="12185"/>
                    <a:pt x="15552" y="12185"/>
                    <a:pt x="14688" y="11631"/>
                  </a:cubicBezTo>
                  <a:cubicBezTo>
                    <a:pt x="14688" y="12185"/>
                    <a:pt x="14688" y="12738"/>
                    <a:pt x="14688" y="13292"/>
                  </a:cubicBezTo>
                  <a:cubicBezTo>
                    <a:pt x="13824" y="13846"/>
                    <a:pt x="13824" y="14400"/>
                    <a:pt x="13824" y="14954"/>
                  </a:cubicBezTo>
                  <a:cubicBezTo>
                    <a:pt x="13824" y="14400"/>
                    <a:pt x="14688" y="13846"/>
                    <a:pt x="14688" y="13846"/>
                  </a:cubicBezTo>
                  <a:cubicBezTo>
                    <a:pt x="14688" y="13292"/>
                    <a:pt x="14688" y="13292"/>
                    <a:pt x="15552" y="13292"/>
                  </a:cubicBezTo>
                  <a:cubicBezTo>
                    <a:pt x="15552" y="12738"/>
                    <a:pt x="15552" y="12738"/>
                    <a:pt x="15552" y="12185"/>
                  </a:cubicBezTo>
                  <a:close/>
                  <a:moveTo>
                    <a:pt x="5184" y="12738"/>
                  </a:moveTo>
                  <a:cubicBezTo>
                    <a:pt x="5184" y="12738"/>
                    <a:pt x="5184" y="12185"/>
                    <a:pt x="5184" y="11631"/>
                  </a:cubicBezTo>
                  <a:cubicBezTo>
                    <a:pt x="4320" y="12185"/>
                    <a:pt x="4320" y="12738"/>
                    <a:pt x="4320" y="13292"/>
                  </a:cubicBezTo>
                  <a:cubicBezTo>
                    <a:pt x="4320" y="13846"/>
                    <a:pt x="3456" y="13846"/>
                    <a:pt x="2592" y="14400"/>
                  </a:cubicBezTo>
                  <a:cubicBezTo>
                    <a:pt x="1728" y="14954"/>
                    <a:pt x="864" y="15508"/>
                    <a:pt x="0" y="16615"/>
                  </a:cubicBezTo>
                  <a:cubicBezTo>
                    <a:pt x="864" y="16615"/>
                    <a:pt x="1728" y="16062"/>
                    <a:pt x="1728" y="16062"/>
                  </a:cubicBezTo>
                  <a:cubicBezTo>
                    <a:pt x="1728" y="15508"/>
                    <a:pt x="2592" y="15508"/>
                    <a:pt x="2592" y="15508"/>
                  </a:cubicBezTo>
                  <a:cubicBezTo>
                    <a:pt x="2592" y="14954"/>
                    <a:pt x="3456" y="14954"/>
                    <a:pt x="3456" y="14400"/>
                  </a:cubicBezTo>
                  <a:cubicBezTo>
                    <a:pt x="3456" y="14400"/>
                    <a:pt x="3456" y="14400"/>
                    <a:pt x="3456" y="14400"/>
                  </a:cubicBezTo>
                  <a:cubicBezTo>
                    <a:pt x="3456" y="13846"/>
                    <a:pt x="4320" y="13846"/>
                    <a:pt x="4320" y="13846"/>
                  </a:cubicBezTo>
                  <a:cubicBezTo>
                    <a:pt x="4320" y="13846"/>
                    <a:pt x="5184" y="13292"/>
                    <a:pt x="5184" y="13292"/>
                  </a:cubicBezTo>
                  <a:cubicBezTo>
                    <a:pt x="5184" y="13292"/>
                    <a:pt x="6048" y="13292"/>
                    <a:pt x="5184" y="12738"/>
                  </a:cubicBezTo>
                  <a:close/>
                  <a:moveTo>
                    <a:pt x="18144" y="13846"/>
                  </a:moveTo>
                  <a:cubicBezTo>
                    <a:pt x="18144" y="13846"/>
                    <a:pt x="18144" y="13846"/>
                    <a:pt x="18144" y="13292"/>
                  </a:cubicBezTo>
                  <a:cubicBezTo>
                    <a:pt x="18144" y="13292"/>
                    <a:pt x="18144" y="13292"/>
                    <a:pt x="18144" y="12738"/>
                  </a:cubicBezTo>
                  <a:cubicBezTo>
                    <a:pt x="17280" y="12738"/>
                    <a:pt x="17280" y="12738"/>
                    <a:pt x="17280" y="12738"/>
                  </a:cubicBezTo>
                  <a:cubicBezTo>
                    <a:pt x="17280" y="12738"/>
                    <a:pt x="17280" y="12185"/>
                    <a:pt x="17280" y="12185"/>
                  </a:cubicBezTo>
                  <a:cubicBezTo>
                    <a:pt x="17280" y="12185"/>
                    <a:pt x="17280" y="11631"/>
                    <a:pt x="17280" y="11631"/>
                  </a:cubicBezTo>
                  <a:cubicBezTo>
                    <a:pt x="16416" y="11631"/>
                    <a:pt x="16416" y="11631"/>
                    <a:pt x="16416" y="11631"/>
                  </a:cubicBezTo>
                  <a:cubicBezTo>
                    <a:pt x="16416" y="11631"/>
                    <a:pt x="16416" y="11631"/>
                    <a:pt x="15552" y="11631"/>
                  </a:cubicBezTo>
                  <a:cubicBezTo>
                    <a:pt x="15552" y="11631"/>
                    <a:pt x="15552" y="12185"/>
                    <a:pt x="16416" y="12185"/>
                  </a:cubicBezTo>
                  <a:cubicBezTo>
                    <a:pt x="16416" y="12738"/>
                    <a:pt x="16416" y="12185"/>
                    <a:pt x="16416" y="12738"/>
                  </a:cubicBezTo>
                  <a:cubicBezTo>
                    <a:pt x="17280" y="12738"/>
                    <a:pt x="16416" y="13846"/>
                    <a:pt x="17280" y="13846"/>
                  </a:cubicBezTo>
                  <a:cubicBezTo>
                    <a:pt x="17280" y="13846"/>
                    <a:pt x="17280" y="13292"/>
                    <a:pt x="17280" y="13292"/>
                  </a:cubicBezTo>
                  <a:cubicBezTo>
                    <a:pt x="17280" y="13292"/>
                    <a:pt x="17280" y="13292"/>
                    <a:pt x="18144" y="13846"/>
                  </a:cubicBezTo>
                  <a:close/>
                  <a:moveTo>
                    <a:pt x="12096" y="12738"/>
                  </a:moveTo>
                  <a:cubicBezTo>
                    <a:pt x="12960" y="12738"/>
                    <a:pt x="12960" y="12185"/>
                    <a:pt x="12960" y="11631"/>
                  </a:cubicBezTo>
                  <a:cubicBezTo>
                    <a:pt x="12960" y="11631"/>
                    <a:pt x="12960" y="11631"/>
                    <a:pt x="12096" y="11631"/>
                  </a:cubicBezTo>
                  <a:cubicBezTo>
                    <a:pt x="12096" y="11631"/>
                    <a:pt x="10368" y="10523"/>
                    <a:pt x="10368" y="11077"/>
                  </a:cubicBezTo>
                  <a:cubicBezTo>
                    <a:pt x="10368" y="11077"/>
                    <a:pt x="10368" y="11077"/>
                    <a:pt x="10368" y="11077"/>
                  </a:cubicBezTo>
                  <a:cubicBezTo>
                    <a:pt x="10368" y="11631"/>
                    <a:pt x="10368" y="11631"/>
                    <a:pt x="10368" y="12185"/>
                  </a:cubicBezTo>
                  <a:cubicBezTo>
                    <a:pt x="10368" y="12185"/>
                    <a:pt x="10368" y="12738"/>
                    <a:pt x="10368" y="13292"/>
                  </a:cubicBezTo>
                  <a:cubicBezTo>
                    <a:pt x="11232" y="12738"/>
                    <a:pt x="11232" y="12738"/>
                    <a:pt x="12096" y="12738"/>
                  </a:cubicBezTo>
                  <a:close/>
                  <a:moveTo>
                    <a:pt x="15552" y="10523"/>
                  </a:moveTo>
                  <a:cubicBezTo>
                    <a:pt x="15552" y="10523"/>
                    <a:pt x="16416" y="11077"/>
                    <a:pt x="17280" y="11077"/>
                  </a:cubicBezTo>
                  <a:cubicBezTo>
                    <a:pt x="17280" y="11631"/>
                    <a:pt x="17280" y="11631"/>
                    <a:pt x="17280" y="11631"/>
                  </a:cubicBezTo>
                  <a:cubicBezTo>
                    <a:pt x="18144" y="12185"/>
                    <a:pt x="19008" y="12185"/>
                    <a:pt x="19008" y="12185"/>
                  </a:cubicBezTo>
                  <a:cubicBezTo>
                    <a:pt x="19008" y="12185"/>
                    <a:pt x="19008" y="12185"/>
                    <a:pt x="18144" y="12185"/>
                  </a:cubicBezTo>
                  <a:cubicBezTo>
                    <a:pt x="19008" y="11631"/>
                    <a:pt x="18144" y="10523"/>
                    <a:pt x="18144" y="10523"/>
                  </a:cubicBezTo>
                  <a:cubicBezTo>
                    <a:pt x="17280" y="9415"/>
                    <a:pt x="16416" y="9969"/>
                    <a:pt x="15552" y="9969"/>
                  </a:cubicBezTo>
                  <a:cubicBezTo>
                    <a:pt x="15552" y="9969"/>
                    <a:pt x="15552" y="9969"/>
                    <a:pt x="15552" y="10523"/>
                  </a:cubicBezTo>
                  <a:close/>
                  <a:moveTo>
                    <a:pt x="12960" y="10523"/>
                  </a:moveTo>
                  <a:cubicBezTo>
                    <a:pt x="12960" y="10523"/>
                    <a:pt x="12960" y="10523"/>
                    <a:pt x="12960" y="11077"/>
                  </a:cubicBezTo>
                  <a:cubicBezTo>
                    <a:pt x="13824" y="10523"/>
                    <a:pt x="12960" y="10523"/>
                    <a:pt x="13824" y="10523"/>
                  </a:cubicBezTo>
                  <a:cubicBezTo>
                    <a:pt x="13824" y="10523"/>
                    <a:pt x="14688" y="11077"/>
                    <a:pt x="14688" y="11077"/>
                  </a:cubicBezTo>
                  <a:cubicBezTo>
                    <a:pt x="14688" y="10523"/>
                    <a:pt x="13824" y="9969"/>
                    <a:pt x="12960" y="9969"/>
                  </a:cubicBezTo>
                  <a:cubicBezTo>
                    <a:pt x="12960" y="9969"/>
                    <a:pt x="12960" y="10523"/>
                    <a:pt x="12960" y="10523"/>
                  </a:cubicBezTo>
                  <a:close/>
                  <a:moveTo>
                    <a:pt x="8640" y="9969"/>
                  </a:moveTo>
                  <a:cubicBezTo>
                    <a:pt x="9504" y="9415"/>
                    <a:pt x="8640" y="8862"/>
                    <a:pt x="7776" y="8308"/>
                  </a:cubicBezTo>
                  <a:cubicBezTo>
                    <a:pt x="7776" y="8308"/>
                    <a:pt x="6048" y="8308"/>
                    <a:pt x="6048" y="8308"/>
                  </a:cubicBezTo>
                  <a:cubicBezTo>
                    <a:pt x="6912" y="8308"/>
                    <a:pt x="6912" y="9415"/>
                    <a:pt x="7776" y="9969"/>
                  </a:cubicBezTo>
                  <a:cubicBezTo>
                    <a:pt x="7776" y="9969"/>
                    <a:pt x="8640" y="10523"/>
                    <a:pt x="8640" y="9969"/>
                  </a:cubicBezTo>
                  <a:close/>
                  <a:moveTo>
                    <a:pt x="9504" y="7200"/>
                  </a:moveTo>
                  <a:cubicBezTo>
                    <a:pt x="9504" y="7200"/>
                    <a:pt x="9504" y="7200"/>
                    <a:pt x="10368" y="7200"/>
                  </a:cubicBezTo>
                  <a:cubicBezTo>
                    <a:pt x="10368" y="7200"/>
                    <a:pt x="9504" y="7200"/>
                    <a:pt x="9504" y="7200"/>
                  </a:cubicBezTo>
                  <a:close/>
                  <a:moveTo>
                    <a:pt x="4320" y="3877"/>
                  </a:moveTo>
                  <a:cubicBezTo>
                    <a:pt x="5184" y="4431"/>
                    <a:pt x="5184" y="5538"/>
                    <a:pt x="5184" y="6092"/>
                  </a:cubicBezTo>
                  <a:cubicBezTo>
                    <a:pt x="5184" y="6092"/>
                    <a:pt x="6048" y="6646"/>
                    <a:pt x="6048" y="6646"/>
                  </a:cubicBezTo>
                  <a:cubicBezTo>
                    <a:pt x="6912" y="6646"/>
                    <a:pt x="6048" y="6092"/>
                    <a:pt x="6048" y="6092"/>
                  </a:cubicBezTo>
                  <a:cubicBezTo>
                    <a:pt x="6912" y="6092"/>
                    <a:pt x="6912" y="6092"/>
                    <a:pt x="6912" y="6646"/>
                  </a:cubicBezTo>
                  <a:cubicBezTo>
                    <a:pt x="6912" y="6646"/>
                    <a:pt x="6912" y="6646"/>
                    <a:pt x="6912" y="7200"/>
                  </a:cubicBezTo>
                  <a:cubicBezTo>
                    <a:pt x="6912" y="7200"/>
                    <a:pt x="6912" y="7754"/>
                    <a:pt x="6912" y="7754"/>
                  </a:cubicBezTo>
                  <a:cubicBezTo>
                    <a:pt x="6912" y="7200"/>
                    <a:pt x="7776" y="8308"/>
                    <a:pt x="7776" y="7754"/>
                  </a:cubicBezTo>
                  <a:cubicBezTo>
                    <a:pt x="8640" y="7754"/>
                    <a:pt x="8640" y="7200"/>
                    <a:pt x="9504" y="7754"/>
                  </a:cubicBezTo>
                  <a:cubicBezTo>
                    <a:pt x="9504" y="7754"/>
                    <a:pt x="11232" y="8862"/>
                    <a:pt x="11232" y="8862"/>
                  </a:cubicBezTo>
                  <a:cubicBezTo>
                    <a:pt x="12096" y="8862"/>
                    <a:pt x="11232" y="7754"/>
                    <a:pt x="11232" y="7754"/>
                  </a:cubicBezTo>
                  <a:cubicBezTo>
                    <a:pt x="11232" y="7754"/>
                    <a:pt x="12096" y="7754"/>
                    <a:pt x="12096" y="8308"/>
                  </a:cubicBezTo>
                  <a:cubicBezTo>
                    <a:pt x="12096" y="8308"/>
                    <a:pt x="12960" y="8308"/>
                    <a:pt x="12960" y="8862"/>
                  </a:cubicBezTo>
                  <a:cubicBezTo>
                    <a:pt x="12960" y="8862"/>
                    <a:pt x="12960" y="8862"/>
                    <a:pt x="12960" y="8862"/>
                  </a:cubicBezTo>
                  <a:cubicBezTo>
                    <a:pt x="12960" y="8862"/>
                    <a:pt x="13824" y="8862"/>
                    <a:pt x="13824" y="9415"/>
                  </a:cubicBezTo>
                  <a:cubicBezTo>
                    <a:pt x="14688" y="9415"/>
                    <a:pt x="13824" y="9415"/>
                    <a:pt x="14688" y="9969"/>
                  </a:cubicBezTo>
                  <a:cubicBezTo>
                    <a:pt x="14688" y="9415"/>
                    <a:pt x="14688" y="9415"/>
                    <a:pt x="14688" y="8862"/>
                  </a:cubicBezTo>
                  <a:cubicBezTo>
                    <a:pt x="14688" y="8862"/>
                    <a:pt x="14688" y="8862"/>
                    <a:pt x="13824" y="8862"/>
                  </a:cubicBezTo>
                  <a:cubicBezTo>
                    <a:pt x="13824" y="8308"/>
                    <a:pt x="13824" y="8308"/>
                    <a:pt x="13824" y="7754"/>
                  </a:cubicBezTo>
                  <a:cubicBezTo>
                    <a:pt x="13824" y="7754"/>
                    <a:pt x="13824" y="7754"/>
                    <a:pt x="13824" y="7754"/>
                  </a:cubicBezTo>
                  <a:cubicBezTo>
                    <a:pt x="13824" y="7754"/>
                    <a:pt x="12960" y="7200"/>
                    <a:pt x="12960" y="7200"/>
                  </a:cubicBezTo>
                  <a:cubicBezTo>
                    <a:pt x="12096" y="7200"/>
                    <a:pt x="12960" y="7200"/>
                    <a:pt x="12960" y="7754"/>
                  </a:cubicBezTo>
                  <a:cubicBezTo>
                    <a:pt x="12960" y="7754"/>
                    <a:pt x="12960" y="7754"/>
                    <a:pt x="12096" y="7754"/>
                  </a:cubicBezTo>
                  <a:cubicBezTo>
                    <a:pt x="12096" y="7754"/>
                    <a:pt x="12096" y="7754"/>
                    <a:pt x="12096" y="7200"/>
                  </a:cubicBezTo>
                  <a:cubicBezTo>
                    <a:pt x="12096" y="7200"/>
                    <a:pt x="11232" y="6646"/>
                    <a:pt x="10368" y="6646"/>
                  </a:cubicBezTo>
                  <a:cubicBezTo>
                    <a:pt x="9504" y="7200"/>
                    <a:pt x="10368" y="7200"/>
                    <a:pt x="10368" y="7200"/>
                  </a:cubicBezTo>
                  <a:cubicBezTo>
                    <a:pt x="9504" y="7754"/>
                    <a:pt x="8640" y="6646"/>
                    <a:pt x="8640" y="6092"/>
                  </a:cubicBezTo>
                  <a:cubicBezTo>
                    <a:pt x="8640" y="5538"/>
                    <a:pt x="7776" y="5538"/>
                    <a:pt x="7776" y="4985"/>
                  </a:cubicBezTo>
                  <a:cubicBezTo>
                    <a:pt x="7776" y="4985"/>
                    <a:pt x="7776" y="4431"/>
                    <a:pt x="7776" y="4431"/>
                  </a:cubicBezTo>
                  <a:cubicBezTo>
                    <a:pt x="8640" y="4431"/>
                    <a:pt x="7776" y="4431"/>
                    <a:pt x="8640" y="3877"/>
                  </a:cubicBezTo>
                  <a:cubicBezTo>
                    <a:pt x="8640" y="3877"/>
                    <a:pt x="9504" y="3877"/>
                    <a:pt x="9504" y="3323"/>
                  </a:cubicBezTo>
                  <a:cubicBezTo>
                    <a:pt x="9504" y="3323"/>
                    <a:pt x="9504" y="2769"/>
                    <a:pt x="9504" y="2215"/>
                  </a:cubicBezTo>
                  <a:cubicBezTo>
                    <a:pt x="9504" y="2215"/>
                    <a:pt x="9504" y="2215"/>
                    <a:pt x="9504" y="2215"/>
                  </a:cubicBezTo>
                  <a:cubicBezTo>
                    <a:pt x="9504" y="1662"/>
                    <a:pt x="8640" y="1662"/>
                    <a:pt x="8640" y="1108"/>
                  </a:cubicBezTo>
                  <a:cubicBezTo>
                    <a:pt x="8640" y="554"/>
                    <a:pt x="8640" y="0"/>
                    <a:pt x="8640" y="0"/>
                  </a:cubicBezTo>
                  <a:cubicBezTo>
                    <a:pt x="8640" y="0"/>
                    <a:pt x="7776" y="0"/>
                    <a:pt x="7776" y="554"/>
                  </a:cubicBezTo>
                  <a:cubicBezTo>
                    <a:pt x="6912" y="554"/>
                    <a:pt x="6048" y="0"/>
                    <a:pt x="6048" y="0"/>
                  </a:cubicBezTo>
                  <a:cubicBezTo>
                    <a:pt x="5184" y="0"/>
                    <a:pt x="5184" y="0"/>
                    <a:pt x="5184" y="0"/>
                  </a:cubicBezTo>
                  <a:cubicBezTo>
                    <a:pt x="5184" y="1108"/>
                    <a:pt x="5184" y="1662"/>
                    <a:pt x="5184" y="2215"/>
                  </a:cubicBezTo>
                  <a:cubicBezTo>
                    <a:pt x="5184" y="2769"/>
                    <a:pt x="5184" y="3323"/>
                    <a:pt x="5184" y="3877"/>
                  </a:cubicBezTo>
                  <a:cubicBezTo>
                    <a:pt x="5184" y="4431"/>
                    <a:pt x="4320" y="3877"/>
                    <a:pt x="4320" y="3323"/>
                  </a:cubicBezTo>
                  <a:cubicBezTo>
                    <a:pt x="4320" y="3877"/>
                    <a:pt x="4320" y="3877"/>
                    <a:pt x="4320" y="387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8" name="Shape">
              <a:extLst>
                <a:ext uri="{FF2B5EF4-FFF2-40B4-BE49-F238E27FC236}">
                  <a16:creationId xmlns:a16="http://schemas.microsoft.com/office/drawing/2014/main" id="{4C374D34-E621-4494-B102-1EAA70EFBA03}"/>
                </a:ext>
              </a:extLst>
            </p:cNvPr>
            <p:cNvSpPr/>
            <p:nvPr/>
          </p:nvSpPr>
          <p:spPr>
            <a:xfrm>
              <a:off x="1606431" y="2925882"/>
              <a:ext cx="232880" cy="328613"/>
            </a:xfrm>
            <a:custGeom>
              <a:avLst/>
              <a:gdLst/>
              <a:ahLst/>
              <a:cxnLst>
                <a:cxn ang="0">
                  <a:pos x="wd2" y="hd2"/>
                </a:cxn>
                <a:cxn ang="5400000">
                  <a:pos x="wd2" y="hd2"/>
                </a:cxn>
                <a:cxn ang="10800000">
                  <a:pos x="wd2" y="hd2"/>
                </a:cxn>
                <a:cxn ang="16200000">
                  <a:pos x="wd2" y="hd2"/>
                </a:cxn>
              </a:cxnLst>
              <a:rect l="0" t="0" r="r" b="b"/>
              <a:pathLst>
                <a:path w="21238" h="21370" extrusionOk="0">
                  <a:moveTo>
                    <a:pt x="21238" y="19244"/>
                  </a:moveTo>
                  <a:cubicBezTo>
                    <a:pt x="21238" y="18851"/>
                    <a:pt x="20621" y="18851"/>
                    <a:pt x="20621" y="18458"/>
                  </a:cubicBezTo>
                  <a:cubicBezTo>
                    <a:pt x="20621" y="18065"/>
                    <a:pt x="20621" y="18065"/>
                    <a:pt x="20621" y="17673"/>
                  </a:cubicBezTo>
                  <a:cubicBezTo>
                    <a:pt x="20621" y="17673"/>
                    <a:pt x="20621" y="17673"/>
                    <a:pt x="20621" y="17280"/>
                  </a:cubicBezTo>
                  <a:cubicBezTo>
                    <a:pt x="20621" y="17280"/>
                    <a:pt x="21238" y="16887"/>
                    <a:pt x="21238" y="16495"/>
                  </a:cubicBezTo>
                  <a:cubicBezTo>
                    <a:pt x="21238" y="16495"/>
                    <a:pt x="20621" y="16102"/>
                    <a:pt x="20621" y="15709"/>
                  </a:cubicBezTo>
                  <a:cubicBezTo>
                    <a:pt x="20621" y="15316"/>
                    <a:pt x="20621" y="15316"/>
                    <a:pt x="20621" y="14924"/>
                  </a:cubicBezTo>
                  <a:cubicBezTo>
                    <a:pt x="20621" y="14924"/>
                    <a:pt x="21238" y="14924"/>
                    <a:pt x="21238" y="14531"/>
                  </a:cubicBezTo>
                  <a:cubicBezTo>
                    <a:pt x="21238" y="14531"/>
                    <a:pt x="20621" y="13745"/>
                    <a:pt x="20004" y="13745"/>
                  </a:cubicBezTo>
                  <a:cubicBezTo>
                    <a:pt x="20004" y="13353"/>
                    <a:pt x="20004" y="12960"/>
                    <a:pt x="19387" y="12960"/>
                  </a:cubicBezTo>
                  <a:cubicBezTo>
                    <a:pt x="18769" y="12960"/>
                    <a:pt x="18769" y="12960"/>
                    <a:pt x="18152" y="12960"/>
                  </a:cubicBezTo>
                  <a:cubicBezTo>
                    <a:pt x="18152" y="12960"/>
                    <a:pt x="18152" y="12567"/>
                    <a:pt x="17535" y="12960"/>
                  </a:cubicBezTo>
                  <a:cubicBezTo>
                    <a:pt x="17535" y="12175"/>
                    <a:pt x="17535" y="11782"/>
                    <a:pt x="17535" y="10996"/>
                  </a:cubicBezTo>
                  <a:cubicBezTo>
                    <a:pt x="17535" y="11389"/>
                    <a:pt x="16918" y="11389"/>
                    <a:pt x="16918" y="11782"/>
                  </a:cubicBezTo>
                  <a:cubicBezTo>
                    <a:pt x="16301" y="11782"/>
                    <a:pt x="15684" y="11782"/>
                    <a:pt x="15067" y="11782"/>
                  </a:cubicBezTo>
                  <a:cubicBezTo>
                    <a:pt x="15067" y="10996"/>
                    <a:pt x="14449" y="10996"/>
                    <a:pt x="13215" y="10996"/>
                  </a:cubicBezTo>
                  <a:cubicBezTo>
                    <a:pt x="13832" y="10604"/>
                    <a:pt x="13832" y="10604"/>
                    <a:pt x="13215" y="9818"/>
                  </a:cubicBezTo>
                  <a:cubicBezTo>
                    <a:pt x="12598" y="9818"/>
                    <a:pt x="12598" y="9425"/>
                    <a:pt x="12598" y="9425"/>
                  </a:cubicBezTo>
                  <a:cubicBezTo>
                    <a:pt x="12598" y="9425"/>
                    <a:pt x="12598" y="9033"/>
                    <a:pt x="12598" y="9033"/>
                  </a:cubicBezTo>
                  <a:cubicBezTo>
                    <a:pt x="12598" y="9033"/>
                    <a:pt x="11981" y="9033"/>
                    <a:pt x="11981" y="9033"/>
                  </a:cubicBezTo>
                  <a:cubicBezTo>
                    <a:pt x="11981" y="8640"/>
                    <a:pt x="11981" y="9033"/>
                    <a:pt x="11981" y="8640"/>
                  </a:cubicBezTo>
                  <a:cubicBezTo>
                    <a:pt x="11981" y="8640"/>
                    <a:pt x="12598" y="8640"/>
                    <a:pt x="12598" y="8640"/>
                  </a:cubicBezTo>
                  <a:cubicBezTo>
                    <a:pt x="12598" y="8640"/>
                    <a:pt x="12598" y="8247"/>
                    <a:pt x="12598" y="8247"/>
                  </a:cubicBezTo>
                  <a:cubicBezTo>
                    <a:pt x="12598" y="8247"/>
                    <a:pt x="12598" y="8247"/>
                    <a:pt x="12598" y="7855"/>
                  </a:cubicBezTo>
                  <a:cubicBezTo>
                    <a:pt x="12598" y="7855"/>
                    <a:pt x="13215" y="7855"/>
                    <a:pt x="13215" y="7855"/>
                  </a:cubicBezTo>
                  <a:cubicBezTo>
                    <a:pt x="13215" y="7462"/>
                    <a:pt x="13215" y="7462"/>
                    <a:pt x="13215" y="7069"/>
                  </a:cubicBezTo>
                  <a:cubicBezTo>
                    <a:pt x="13215" y="7069"/>
                    <a:pt x="13215" y="6284"/>
                    <a:pt x="13832" y="5891"/>
                  </a:cubicBezTo>
                  <a:cubicBezTo>
                    <a:pt x="13832" y="5891"/>
                    <a:pt x="15067" y="5498"/>
                    <a:pt x="15067" y="5105"/>
                  </a:cubicBezTo>
                  <a:cubicBezTo>
                    <a:pt x="15684" y="5105"/>
                    <a:pt x="16301" y="5105"/>
                    <a:pt x="16918" y="5105"/>
                  </a:cubicBezTo>
                  <a:cubicBezTo>
                    <a:pt x="16918" y="5105"/>
                    <a:pt x="16918" y="4713"/>
                    <a:pt x="17535" y="4713"/>
                  </a:cubicBezTo>
                  <a:cubicBezTo>
                    <a:pt x="17535" y="4713"/>
                    <a:pt x="18152" y="5105"/>
                    <a:pt x="18152" y="5105"/>
                  </a:cubicBezTo>
                  <a:cubicBezTo>
                    <a:pt x="18152" y="4713"/>
                    <a:pt x="17535" y="4320"/>
                    <a:pt x="17535" y="4320"/>
                  </a:cubicBezTo>
                  <a:cubicBezTo>
                    <a:pt x="17535" y="4320"/>
                    <a:pt x="17535" y="4713"/>
                    <a:pt x="16918" y="4320"/>
                  </a:cubicBezTo>
                  <a:cubicBezTo>
                    <a:pt x="17535" y="4320"/>
                    <a:pt x="18152" y="3535"/>
                    <a:pt x="18152" y="3142"/>
                  </a:cubicBezTo>
                  <a:cubicBezTo>
                    <a:pt x="18152" y="3142"/>
                    <a:pt x="16918" y="2749"/>
                    <a:pt x="16918" y="2749"/>
                  </a:cubicBezTo>
                  <a:cubicBezTo>
                    <a:pt x="16301" y="2749"/>
                    <a:pt x="16301" y="2749"/>
                    <a:pt x="15684" y="2749"/>
                  </a:cubicBezTo>
                  <a:cubicBezTo>
                    <a:pt x="15684" y="2749"/>
                    <a:pt x="15684" y="2356"/>
                    <a:pt x="15067" y="2356"/>
                  </a:cubicBezTo>
                  <a:cubicBezTo>
                    <a:pt x="15067" y="2356"/>
                    <a:pt x="15067" y="2749"/>
                    <a:pt x="15067" y="2749"/>
                  </a:cubicBezTo>
                  <a:cubicBezTo>
                    <a:pt x="14449" y="2749"/>
                    <a:pt x="14449" y="2749"/>
                    <a:pt x="13832" y="2749"/>
                  </a:cubicBezTo>
                  <a:cubicBezTo>
                    <a:pt x="13832" y="2749"/>
                    <a:pt x="13832" y="2749"/>
                    <a:pt x="13215" y="2749"/>
                  </a:cubicBezTo>
                  <a:cubicBezTo>
                    <a:pt x="12598" y="2749"/>
                    <a:pt x="13215" y="2356"/>
                    <a:pt x="12598" y="1964"/>
                  </a:cubicBezTo>
                  <a:cubicBezTo>
                    <a:pt x="12598" y="1964"/>
                    <a:pt x="12598" y="1964"/>
                    <a:pt x="12598" y="1964"/>
                  </a:cubicBezTo>
                  <a:cubicBezTo>
                    <a:pt x="12598" y="1964"/>
                    <a:pt x="12598" y="1571"/>
                    <a:pt x="11981" y="1571"/>
                  </a:cubicBezTo>
                  <a:cubicBezTo>
                    <a:pt x="11981" y="1178"/>
                    <a:pt x="11364" y="1178"/>
                    <a:pt x="11364" y="1178"/>
                  </a:cubicBezTo>
                  <a:cubicBezTo>
                    <a:pt x="10747" y="785"/>
                    <a:pt x="10747" y="393"/>
                    <a:pt x="10129" y="393"/>
                  </a:cubicBezTo>
                  <a:cubicBezTo>
                    <a:pt x="10129" y="393"/>
                    <a:pt x="10129" y="0"/>
                    <a:pt x="9512" y="0"/>
                  </a:cubicBezTo>
                  <a:cubicBezTo>
                    <a:pt x="9512" y="0"/>
                    <a:pt x="9512" y="393"/>
                    <a:pt x="8895" y="0"/>
                  </a:cubicBezTo>
                  <a:cubicBezTo>
                    <a:pt x="8895" y="393"/>
                    <a:pt x="9512" y="393"/>
                    <a:pt x="9512" y="785"/>
                  </a:cubicBezTo>
                  <a:cubicBezTo>
                    <a:pt x="9512" y="785"/>
                    <a:pt x="9512" y="1178"/>
                    <a:pt x="9512" y="1178"/>
                  </a:cubicBezTo>
                  <a:cubicBezTo>
                    <a:pt x="8895" y="1571"/>
                    <a:pt x="8895" y="1964"/>
                    <a:pt x="8278" y="2356"/>
                  </a:cubicBezTo>
                  <a:cubicBezTo>
                    <a:pt x="7661" y="2749"/>
                    <a:pt x="7661" y="3142"/>
                    <a:pt x="7044" y="3142"/>
                  </a:cubicBezTo>
                  <a:cubicBezTo>
                    <a:pt x="6427" y="3142"/>
                    <a:pt x="5809" y="3142"/>
                    <a:pt x="5809" y="3535"/>
                  </a:cubicBezTo>
                  <a:cubicBezTo>
                    <a:pt x="5192" y="3535"/>
                    <a:pt x="5192" y="3927"/>
                    <a:pt x="5192" y="3927"/>
                  </a:cubicBezTo>
                  <a:cubicBezTo>
                    <a:pt x="5192" y="3927"/>
                    <a:pt x="4575" y="4320"/>
                    <a:pt x="4575" y="3927"/>
                  </a:cubicBezTo>
                  <a:cubicBezTo>
                    <a:pt x="4575" y="3927"/>
                    <a:pt x="4575" y="3927"/>
                    <a:pt x="4575" y="3927"/>
                  </a:cubicBezTo>
                  <a:cubicBezTo>
                    <a:pt x="4575" y="3927"/>
                    <a:pt x="4575" y="4320"/>
                    <a:pt x="4575" y="4320"/>
                  </a:cubicBezTo>
                  <a:cubicBezTo>
                    <a:pt x="4575" y="4713"/>
                    <a:pt x="4575" y="4713"/>
                    <a:pt x="3958" y="5105"/>
                  </a:cubicBezTo>
                  <a:cubicBezTo>
                    <a:pt x="3958" y="5498"/>
                    <a:pt x="3958" y="5891"/>
                    <a:pt x="3341" y="5891"/>
                  </a:cubicBezTo>
                  <a:cubicBezTo>
                    <a:pt x="2724" y="5891"/>
                    <a:pt x="3341" y="5498"/>
                    <a:pt x="2724" y="5498"/>
                  </a:cubicBezTo>
                  <a:cubicBezTo>
                    <a:pt x="2724" y="5105"/>
                    <a:pt x="2107" y="5105"/>
                    <a:pt x="2107" y="5105"/>
                  </a:cubicBezTo>
                  <a:cubicBezTo>
                    <a:pt x="2107" y="5105"/>
                    <a:pt x="2107" y="5105"/>
                    <a:pt x="1489" y="5105"/>
                  </a:cubicBezTo>
                  <a:cubicBezTo>
                    <a:pt x="1489" y="5105"/>
                    <a:pt x="1489" y="5105"/>
                    <a:pt x="1489" y="5105"/>
                  </a:cubicBezTo>
                  <a:cubicBezTo>
                    <a:pt x="1489" y="5105"/>
                    <a:pt x="872" y="5105"/>
                    <a:pt x="1489" y="5105"/>
                  </a:cubicBezTo>
                  <a:cubicBezTo>
                    <a:pt x="872" y="4713"/>
                    <a:pt x="1489" y="4713"/>
                    <a:pt x="1489" y="4713"/>
                  </a:cubicBezTo>
                  <a:cubicBezTo>
                    <a:pt x="1489" y="4320"/>
                    <a:pt x="1489" y="4320"/>
                    <a:pt x="1489" y="3927"/>
                  </a:cubicBezTo>
                  <a:cubicBezTo>
                    <a:pt x="872" y="4320"/>
                    <a:pt x="255" y="4713"/>
                    <a:pt x="255" y="5105"/>
                  </a:cubicBezTo>
                  <a:cubicBezTo>
                    <a:pt x="-362" y="5498"/>
                    <a:pt x="255" y="5891"/>
                    <a:pt x="872" y="6676"/>
                  </a:cubicBezTo>
                  <a:cubicBezTo>
                    <a:pt x="872" y="7069"/>
                    <a:pt x="255" y="6676"/>
                    <a:pt x="255" y="7069"/>
                  </a:cubicBezTo>
                  <a:cubicBezTo>
                    <a:pt x="255" y="7462"/>
                    <a:pt x="2107" y="7462"/>
                    <a:pt x="2107" y="7855"/>
                  </a:cubicBezTo>
                  <a:cubicBezTo>
                    <a:pt x="2724" y="8247"/>
                    <a:pt x="2724" y="8640"/>
                    <a:pt x="2724" y="8640"/>
                  </a:cubicBezTo>
                  <a:cubicBezTo>
                    <a:pt x="3341" y="9425"/>
                    <a:pt x="3958" y="9818"/>
                    <a:pt x="4575" y="10604"/>
                  </a:cubicBezTo>
                  <a:cubicBezTo>
                    <a:pt x="5192" y="11782"/>
                    <a:pt x="6427" y="12960"/>
                    <a:pt x="7044" y="14138"/>
                  </a:cubicBezTo>
                  <a:cubicBezTo>
                    <a:pt x="7661" y="14531"/>
                    <a:pt x="10129" y="15709"/>
                    <a:pt x="8895" y="16102"/>
                  </a:cubicBezTo>
                  <a:cubicBezTo>
                    <a:pt x="9512" y="16495"/>
                    <a:pt x="8895" y="16495"/>
                    <a:pt x="9512" y="16887"/>
                  </a:cubicBezTo>
                  <a:cubicBezTo>
                    <a:pt x="10129" y="16887"/>
                    <a:pt x="10747" y="17280"/>
                    <a:pt x="11364" y="17673"/>
                  </a:cubicBezTo>
                  <a:cubicBezTo>
                    <a:pt x="13215" y="18065"/>
                    <a:pt x="14449" y="18851"/>
                    <a:pt x="16301" y="19636"/>
                  </a:cubicBezTo>
                  <a:cubicBezTo>
                    <a:pt x="16301" y="20029"/>
                    <a:pt x="16918" y="20029"/>
                    <a:pt x="17535" y="20422"/>
                  </a:cubicBezTo>
                  <a:cubicBezTo>
                    <a:pt x="17535" y="20422"/>
                    <a:pt x="17535" y="20815"/>
                    <a:pt x="18152" y="20815"/>
                  </a:cubicBezTo>
                  <a:cubicBezTo>
                    <a:pt x="18769" y="21207"/>
                    <a:pt x="19387" y="21600"/>
                    <a:pt x="20004" y="21207"/>
                  </a:cubicBezTo>
                  <a:cubicBezTo>
                    <a:pt x="20621" y="21207"/>
                    <a:pt x="20004" y="21207"/>
                    <a:pt x="20004" y="20815"/>
                  </a:cubicBezTo>
                  <a:cubicBezTo>
                    <a:pt x="20004" y="20815"/>
                    <a:pt x="20621" y="20815"/>
                    <a:pt x="20621" y="20422"/>
                  </a:cubicBezTo>
                  <a:cubicBezTo>
                    <a:pt x="20621" y="20422"/>
                    <a:pt x="20621" y="20422"/>
                    <a:pt x="20621" y="20029"/>
                  </a:cubicBezTo>
                  <a:cubicBezTo>
                    <a:pt x="20621" y="20029"/>
                    <a:pt x="20621" y="20029"/>
                    <a:pt x="20621" y="20029"/>
                  </a:cubicBezTo>
                  <a:cubicBezTo>
                    <a:pt x="20621" y="19636"/>
                    <a:pt x="21238" y="19636"/>
                    <a:pt x="21238" y="19244"/>
                  </a:cubicBezTo>
                  <a:cubicBezTo>
                    <a:pt x="21238" y="19244"/>
                    <a:pt x="21238" y="19244"/>
                    <a:pt x="21238" y="1924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9" name="Shape">
              <a:extLst>
                <a:ext uri="{FF2B5EF4-FFF2-40B4-BE49-F238E27FC236}">
                  <a16:creationId xmlns:a16="http://schemas.microsoft.com/office/drawing/2014/main" id="{7E4F084C-0C95-4E4B-8D8A-F5874D2FC77C}"/>
                </a:ext>
              </a:extLst>
            </p:cNvPr>
            <p:cNvSpPr/>
            <p:nvPr/>
          </p:nvSpPr>
          <p:spPr>
            <a:xfrm>
              <a:off x="1966229" y="3272802"/>
              <a:ext cx="151373" cy="149190"/>
            </a:xfrm>
            <a:custGeom>
              <a:avLst/>
              <a:gdLst/>
              <a:ahLst/>
              <a:cxnLst>
                <a:cxn ang="0">
                  <a:pos x="wd2" y="hd2"/>
                </a:cxn>
                <a:cxn ang="5400000">
                  <a:pos x="wd2" y="hd2"/>
                </a:cxn>
                <a:cxn ang="10800000">
                  <a:pos x="wd2" y="hd2"/>
                </a:cxn>
                <a:cxn ang="16200000">
                  <a:pos x="wd2" y="hd2"/>
                </a:cxn>
              </a:cxnLst>
              <a:rect l="0" t="0" r="r" b="b"/>
              <a:pathLst>
                <a:path w="20917" h="21304" extrusionOk="0">
                  <a:moveTo>
                    <a:pt x="19978" y="12664"/>
                  </a:moveTo>
                  <a:cubicBezTo>
                    <a:pt x="20917" y="12664"/>
                    <a:pt x="20917" y="12664"/>
                    <a:pt x="20917" y="12664"/>
                  </a:cubicBezTo>
                  <a:cubicBezTo>
                    <a:pt x="19978" y="11800"/>
                    <a:pt x="19978" y="11800"/>
                    <a:pt x="19039" y="11800"/>
                  </a:cubicBezTo>
                  <a:cubicBezTo>
                    <a:pt x="18100" y="12664"/>
                    <a:pt x="18100" y="11800"/>
                    <a:pt x="17160" y="10936"/>
                  </a:cubicBezTo>
                  <a:cubicBezTo>
                    <a:pt x="17160" y="10072"/>
                    <a:pt x="17160" y="9208"/>
                    <a:pt x="16221" y="8344"/>
                  </a:cubicBezTo>
                  <a:cubicBezTo>
                    <a:pt x="16221" y="7480"/>
                    <a:pt x="16221" y="8344"/>
                    <a:pt x="15282" y="7480"/>
                  </a:cubicBezTo>
                  <a:cubicBezTo>
                    <a:pt x="15282" y="7480"/>
                    <a:pt x="15282" y="7480"/>
                    <a:pt x="15282" y="7480"/>
                  </a:cubicBezTo>
                  <a:cubicBezTo>
                    <a:pt x="14343" y="7480"/>
                    <a:pt x="14343" y="7480"/>
                    <a:pt x="14343" y="7480"/>
                  </a:cubicBezTo>
                  <a:cubicBezTo>
                    <a:pt x="13404" y="7480"/>
                    <a:pt x="12465" y="7480"/>
                    <a:pt x="11526" y="7480"/>
                  </a:cubicBezTo>
                  <a:cubicBezTo>
                    <a:pt x="11526" y="7480"/>
                    <a:pt x="11526" y="7480"/>
                    <a:pt x="10587" y="6616"/>
                  </a:cubicBezTo>
                  <a:cubicBezTo>
                    <a:pt x="10587" y="5752"/>
                    <a:pt x="11526" y="4888"/>
                    <a:pt x="10587" y="4024"/>
                  </a:cubicBezTo>
                  <a:cubicBezTo>
                    <a:pt x="10587" y="3160"/>
                    <a:pt x="10587" y="3160"/>
                    <a:pt x="10587" y="3160"/>
                  </a:cubicBezTo>
                  <a:cubicBezTo>
                    <a:pt x="9647" y="2296"/>
                    <a:pt x="9647" y="1432"/>
                    <a:pt x="9647" y="1432"/>
                  </a:cubicBezTo>
                  <a:cubicBezTo>
                    <a:pt x="8708" y="-296"/>
                    <a:pt x="6830" y="-296"/>
                    <a:pt x="4952" y="568"/>
                  </a:cubicBezTo>
                  <a:cubicBezTo>
                    <a:pt x="4013" y="568"/>
                    <a:pt x="1195" y="568"/>
                    <a:pt x="1195" y="1432"/>
                  </a:cubicBezTo>
                  <a:cubicBezTo>
                    <a:pt x="256" y="1432"/>
                    <a:pt x="256" y="3160"/>
                    <a:pt x="256" y="4024"/>
                  </a:cubicBezTo>
                  <a:cubicBezTo>
                    <a:pt x="256" y="4888"/>
                    <a:pt x="256" y="5752"/>
                    <a:pt x="256" y="6616"/>
                  </a:cubicBezTo>
                  <a:cubicBezTo>
                    <a:pt x="-683" y="8344"/>
                    <a:pt x="1195" y="8344"/>
                    <a:pt x="2134" y="10072"/>
                  </a:cubicBezTo>
                  <a:cubicBezTo>
                    <a:pt x="3074" y="10072"/>
                    <a:pt x="4013" y="10936"/>
                    <a:pt x="4952" y="11800"/>
                  </a:cubicBezTo>
                  <a:cubicBezTo>
                    <a:pt x="6830" y="12664"/>
                    <a:pt x="8708" y="13528"/>
                    <a:pt x="10587" y="14392"/>
                  </a:cubicBezTo>
                  <a:cubicBezTo>
                    <a:pt x="10587" y="14392"/>
                    <a:pt x="12465" y="15256"/>
                    <a:pt x="13404" y="16120"/>
                  </a:cubicBezTo>
                  <a:cubicBezTo>
                    <a:pt x="13404" y="16984"/>
                    <a:pt x="12465" y="17848"/>
                    <a:pt x="11526" y="18712"/>
                  </a:cubicBezTo>
                  <a:cubicBezTo>
                    <a:pt x="11526" y="18712"/>
                    <a:pt x="12465" y="18712"/>
                    <a:pt x="11526" y="19576"/>
                  </a:cubicBezTo>
                  <a:cubicBezTo>
                    <a:pt x="11526" y="19576"/>
                    <a:pt x="11526" y="19576"/>
                    <a:pt x="11526" y="19576"/>
                  </a:cubicBezTo>
                  <a:cubicBezTo>
                    <a:pt x="11526" y="20440"/>
                    <a:pt x="11526" y="20440"/>
                    <a:pt x="11526" y="20440"/>
                  </a:cubicBezTo>
                  <a:cubicBezTo>
                    <a:pt x="12465" y="21304"/>
                    <a:pt x="14343" y="21304"/>
                    <a:pt x="15282" y="21304"/>
                  </a:cubicBezTo>
                  <a:cubicBezTo>
                    <a:pt x="15282" y="21304"/>
                    <a:pt x="16221" y="21304"/>
                    <a:pt x="16221" y="21304"/>
                  </a:cubicBezTo>
                  <a:cubicBezTo>
                    <a:pt x="16221" y="21304"/>
                    <a:pt x="16221" y="21304"/>
                    <a:pt x="17160" y="21304"/>
                  </a:cubicBezTo>
                  <a:cubicBezTo>
                    <a:pt x="17160" y="21304"/>
                    <a:pt x="17160" y="20440"/>
                    <a:pt x="17160" y="20440"/>
                  </a:cubicBezTo>
                  <a:cubicBezTo>
                    <a:pt x="18100" y="20440"/>
                    <a:pt x="18100" y="21304"/>
                    <a:pt x="18100" y="20440"/>
                  </a:cubicBezTo>
                  <a:cubicBezTo>
                    <a:pt x="19039" y="20440"/>
                    <a:pt x="19039" y="20440"/>
                    <a:pt x="19039" y="19576"/>
                  </a:cubicBezTo>
                  <a:cubicBezTo>
                    <a:pt x="19978" y="18712"/>
                    <a:pt x="19978" y="18712"/>
                    <a:pt x="19978" y="16984"/>
                  </a:cubicBezTo>
                  <a:cubicBezTo>
                    <a:pt x="19978" y="16120"/>
                    <a:pt x="20917" y="13528"/>
                    <a:pt x="19978" y="126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0" name="Shape">
              <a:extLst>
                <a:ext uri="{FF2B5EF4-FFF2-40B4-BE49-F238E27FC236}">
                  <a16:creationId xmlns:a16="http://schemas.microsoft.com/office/drawing/2014/main" id="{6B79B640-7156-4A44-A1E0-1DFB246342BD}"/>
                </a:ext>
              </a:extLst>
            </p:cNvPr>
            <p:cNvSpPr/>
            <p:nvPr/>
          </p:nvSpPr>
          <p:spPr>
            <a:xfrm>
              <a:off x="5554414" y="2973009"/>
              <a:ext cx="267420" cy="144938"/>
            </a:xfrm>
            <a:custGeom>
              <a:avLst/>
              <a:gdLst/>
              <a:ahLst/>
              <a:cxnLst>
                <a:cxn ang="0">
                  <a:pos x="wd2" y="hd2"/>
                </a:cxn>
                <a:cxn ang="5400000">
                  <a:pos x="wd2" y="hd2"/>
                </a:cxn>
                <a:cxn ang="10800000">
                  <a:pos x="wd2" y="hd2"/>
                </a:cxn>
                <a:cxn ang="16200000">
                  <a:pos x="wd2" y="hd2"/>
                </a:cxn>
              </a:cxnLst>
              <a:rect l="0" t="0" r="r" b="b"/>
              <a:pathLst>
                <a:path w="21300" h="20696" extrusionOk="0">
                  <a:moveTo>
                    <a:pt x="3480" y="14864"/>
                  </a:moveTo>
                  <a:cubicBezTo>
                    <a:pt x="3480" y="14864"/>
                    <a:pt x="3480" y="14864"/>
                    <a:pt x="2940" y="14864"/>
                  </a:cubicBezTo>
                  <a:cubicBezTo>
                    <a:pt x="3480" y="14864"/>
                    <a:pt x="3480" y="15728"/>
                    <a:pt x="3480" y="15728"/>
                  </a:cubicBezTo>
                  <a:cubicBezTo>
                    <a:pt x="3480" y="15728"/>
                    <a:pt x="3480" y="15728"/>
                    <a:pt x="3480" y="14864"/>
                  </a:cubicBezTo>
                  <a:close/>
                  <a:moveTo>
                    <a:pt x="3480" y="14864"/>
                  </a:moveTo>
                  <a:cubicBezTo>
                    <a:pt x="3480" y="14864"/>
                    <a:pt x="3480" y="14864"/>
                    <a:pt x="3480" y="14864"/>
                  </a:cubicBezTo>
                  <a:cubicBezTo>
                    <a:pt x="3480" y="14864"/>
                    <a:pt x="4020" y="14864"/>
                    <a:pt x="3480" y="14864"/>
                  </a:cubicBezTo>
                  <a:close/>
                  <a:moveTo>
                    <a:pt x="21300" y="10544"/>
                  </a:moveTo>
                  <a:cubicBezTo>
                    <a:pt x="21300" y="9680"/>
                    <a:pt x="20760" y="8816"/>
                    <a:pt x="20760" y="8816"/>
                  </a:cubicBezTo>
                  <a:cubicBezTo>
                    <a:pt x="20220" y="7952"/>
                    <a:pt x="20220" y="7952"/>
                    <a:pt x="19680" y="7088"/>
                  </a:cubicBezTo>
                  <a:cubicBezTo>
                    <a:pt x="19680" y="7952"/>
                    <a:pt x="19680" y="7952"/>
                    <a:pt x="19680" y="8816"/>
                  </a:cubicBezTo>
                  <a:cubicBezTo>
                    <a:pt x="20220" y="8816"/>
                    <a:pt x="20220" y="9680"/>
                    <a:pt x="20220" y="9680"/>
                  </a:cubicBezTo>
                  <a:cubicBezTo>
                    <a:pt x="20760" y="9680"/>
                    <a:pt x="20220" y="10544"/>
                    <a:pt x="20760" y="10544"/>
                  </a:cubicBezTo>
                  <a:cubicBezTo>
                    <a:pt x="20760" y="10544"/>
                    <a:pt x="21300" y="10544"/>
                    <a:pt x="21300" y="10544"/>
                  </a:cubicBezTo>
                  <a:cubicBezTo>
                    <a:pt x="21300" y="10544"/>
                    <a:pt x="21300" y="10544"/>
                    <a:pt x="21300" y="10544"/>
                  </a:cubicBezTo>
                  <a:close/>
                  <a:moveTo>
                    <a:pt x="19680" y="7088"/>
                  </a:moveTo>
                  <a:cubicBezTo>
                    <a:pt x="19680" y="6224"/>
                    <a:pt x="19680" y="6224"/>
                    <a:pt x="19680" y="6224"/>
                  </a:cubicBezTo>
                  <a:cubicBezTo>
                    <a:pt x="19680" y="6224"/>
                    <a:pt x="19680" y="7088"/>
                    <a:pt x="19680" y="7088"/>
                  </a:cubicBezTo>
                  <a:cubicBezTo>
                    <a:pt x="19680" y="7088"/>
                    <a:pt x="19680" y="7088"/>
                    <a:pt x="19680" y="7088"/>
                  </a:cubicBezTo>
                  <a:close/>
                  <a:moveTo>
                    <a:pt x="16440" y="6224"/>
                  </a:moveTo>
                  <a:cubicBezTo>
                    <a:pt x="16440" y="6224"/>
                    <a:pt x="16440" y="5360"/>
                    <a:pt x="16440" y="5360"/>
                  </a:cubicBezTo>
                  <a:cubicBezTo>
                    <a:pt x="16440" y="4496"/>
                    <a:pt x="16440" y="4496"/>
                    <a:pt x="16440" y="4496"/>
                  </a:cubicBezTo>
                  <a:cubicBezTo>
                    <a:pt x="15900" y="4496"/>
                    <a:pt x="15900" y="4496"/>
                    <a:pt x="15900" y="4496"/>
                  </a:cubicBezTo>
                  <a:cubicBezTo>
                    <a:pt x="15900" y="4496"/>
                    <a:pt x="15900" y="4496"/>
                    <a:pt x="15900" y="4496"/>
                  </a:cubicBezTo>
                  <a:cubicBezTo>
                    <a:pt x="15360" y="4496"/>
                    <a:pt x="15360" y="3632"/>
                    <a:pt x="15360" y="4496"/>
                  </a:cubicBezTo>
                  <a:cubicBezTo>
                    <a:pt x="15360" y="4496"/>
                    <a:pt x="15900" y="5360"/>
                    <a:pt x="15360" y="6224"/>
                  </a:cubicBezTo>
                  <a:cubicBezTo>
                    <a:pt x="15360" y="6224"/>
                    <a:pt x="14820" y="6224"/>
                    <a:pt x="14820" y="6224"/>
                  </a:cubicBezTo>
                  <a:cubicBezTo>
                    <a:pt x="14820" y="6224"/>
                    <a:pt x="14820" y="7088"/>
                    <a:pt x="14280" y="7088"/>
                  </a:cubicBezTo>
                  <a:cubicBezTo>
                    <a:pt x="14280" y="7088"/>
                    <a:pt x="13740" y="7088"/>
                    <a:pt x="13740" y="7088"/>
                  </a:cubicBezTo>
                  <a:cubicBezTo>
                    <a:pt x="13200" y="7088"/>
                    <a:pt x="13200" y="7088"/>
                    <a:pt x="13200" y="6224"/>
                  </a:cubicBezTo>
                  <a:cubicBezTo>
                    <a:pt x="13200" y="7088"/>
                    <a:pt x="13200" y="5360"/>
                    <a:pt x="13200" y="6224"/>
                  </a:cubicBezTo>
                  <a:cubicBezTo>
                    <a:pt x="13200" y="7088"/>
                    <a:pt x="13200" y="7088"/>
                    <a:pt x="12660" y="7088"/>
                  </a:cubicBezTo>
                  <a:cubicBezTo>
                    <a:pt x="12120" y="7952"/>
                    <a:pt x="11580" y="7088"/>
                    <a:pt x="11040" y="7088"/>
                  </a:cubicBezTo>
                  <a:cubicBezTo>
                    <a:pt x="9960" y="7952"/>
                    <a:pt x="11580" y="8816"/>
                    <a:pt x="12120" y="8816"/>
                  </a:cubicBezTo>
                  <a:cubicBezTo>
                    <a:pt x="12120" y="8816"/>
                    <a:pt x="12120" y="8816"/>
                    <a:pt x="12120" y="8816"/>
                  </a:cubicBezTo>
                  <a:cubicBezTo>
                    <a:pt x="12660" y="8816"/>
                    <a:pt x="12660" y="9680"/>
                    <a:pt x="12660" y="9680"/>
                  </a:cubicBezTo>
                  <a:cubicBezTo>
                    <a:pt x="12660" y="9680"/>
                    <a:pt x="13200" y="9680"/>
                    <a:pt x="13740" y="9680"/>
                  </a:cubicBezTo>
                  <a:cubicBezTo>
                    <a:pt x="13740" y="8816"/>
                    <a:pt x="14280" y="8816"/>
                    <a:pt x="14820" y="7952"/>
                  </a:cubicBezTo>
                  <a:cubicBezTo>
                    <a:pt x="14820" y="7952"/>
                    <a:pt x="15360" y="7952"/>
                    <a:pt x="15360" y="7952"/>
                  </a:cubicBezTo>
                  <a:cubicBezTo>
                    <a:pt x="15360" y="7088"/>
                    <a:pt x="15900" y="7952"/>
                    <a:pt x="15900" y="7088"/>
                  </a:cubicBezTo>
                  <a:cubicBezTo>
                    <a:pt x="16440" y="7088"/>
                    <a:pt x="15900" y="6224"/>
                    <a:pt x="16440" y="6224"/>
                  </a:cubicBezTo>
                  <a:close/>
                  <a:moveTo>
                    <a:pt x="13200" y="20048"/>
                  </a:moveTo>
                  <a:cubicBezTo>
                    <a:pt x="13200" y="19184"/>
                    <a:pt x="12660" y="19184"/>
                    <a:pt x="12120" y="19184"/>
                  </a:cubicBezTo>
                  <a:cubicBezTo>
                    <a:pt x="12120" y="18320"/>
                    <a:pt x="12120" y="18320"/>
                    <a:pt x="12660" y="18320"/>
                  </a:cubicBezTo>
                  <a:cubicBezTo>
                    <a:pt x="12120" y="18320"/>
                    <a:pt x="12120" y="18320"/>
                    <a:pt x="11580" y="17456"/>
                  </a:cubicBezTo>
                  <a:cubicBezTo>
                    <a:pt x="11580" y="17456"/>
                    <a:pt x="11580" y="17456"/>
                    <a:pt x="11580" y="16592"/>
                  </a:cubicBezTo>
                  <a:cubicBezTo>
                    <a:pt x="11580" y="16592"/>
                    <a:pt x="11580" y="16592"/>
                    <a:pt x="11040" y="16592"/>
                  </a:cubicBezTo>
                  <a:cubicBezTo>
                    <a:pt x="10500" y="16592"/>
                    <a:pt x="11040" y="16592"/>
                    <a:pt x="10500" y="15728"/>
                  </a:cubicBezTo>
                  <a:cubicBezTo>
                    <a:pt x="10500" y="14864"/>
                    <a:pt x="10500" y="14000"/>
                    <a:pt x="9960" y="14000"/>
                  </a:cubicBezTo>
                  <a:cubicBezTo>
                    <a:pt x="9420" y="13136"/>
                    <a:pt x="8340" y="12272"/>
                    <a:pt x="8880" y="10544"/>
                  </a:cubicBezTo>
                  <a:cubicBezTo>
                    <a:pt x="8880" y="9680"/>
                    <a:pt x="9960" y="10544"/>
                    <a:pt x="9960" y="10544"/>
                  </a:cubicBezTo>
                  <a:cubicBezTo>
                    <a:pt x="10500" y="9680"/>
                    <a:pt x="9420" y="8816"/>
                    <a:pt x="8880" y="8816"/>
                  </a:cubicBezTo>
                  <a:cubicBezTo>
                    <a:pt x="8340" y="7952"/>
                    <a:pt x="7260" y="7952"/>
                    <a:pt x="7260" y="7088"/>
                  </a:cubicBezTo>
                  <a:cubicBezTo>
                    <a:pt x="6720" y="7088"/>
                    <a:pt x="7260" y="6224"/>
                    <a:pt x="7260" y="5360"/>
                  </a:cubicBezTo>
                  <a:cubicBezTo>
                    <a:pt x="6720" y="4496"/>
                    <a:pt x="6720" y="4496"/>
                    <a:pt x="6180" y="4496"/>
                  </a:cubicBezTo>
                  <a:cubicBezTo>
                    <a:pt x="6180" y="3632"/>
                    <a:pt x="5640" y="3632"/>
                    <a:pt x="5100" y="2768"/>
                  </a:cubicBezTo>
                  <a:cubicBezTo>
                    <a:pt x="5100" y="2768"/>
                    <a:pt x="5100" y="2768"/>
                    <a:pt x="4560" y="2768"/>
                  </a:cubicBezTo>
                  <a:cubicBezTo>
                    <a:pt x="4020" y="2768"/>
                    <a:pt x="4020" y="1904"/>
                    <a:pt x="3480" y="1904"/>
                  </a:cubicBezTo>
                  <a:cubicBezTo>
                    <a:pt x="2940" y="1904"/>
                    <a:pt x="780" y="-688"/>
                    <a:pt x="780" y="176"/>
                  </a:cubicBezTo>
                  <a:cubicBezTo>
                    <a:pt x="240" y="1040"/>
                    <a:pt x="240" y="2768"/>
                    <a:pt x="240" y="3632"/>
                  </a:cubicBezTo>
                  <a:cubicBezTo>
                    <a:pt x="240" y="5360"/>
                    <a:pt x="240" y="7088"/>
                    <a:pt x="240" y="7952"/>
                  </a:cubicBezTo>
                  <a:cubicBezTo>
                    <a:pt x="240" y="10544"/>
                    <a:pt x="240" y="11408"/>
                    <a:pt x="240" y="13136"/>
                  </a:cubicBezTo>
                  <a:cubicBezTo>
                    <a:pt x="240" y="14000"/>
                    <a:pt x="-300" y="16592"/>
                    <a:pt x="240" y="16592"/>
                  </a:cubicBezTo>
                  <a:cubicBezTo>
                    <a:pt x="240" y="16592"/>
                    <a:pt x="780" y="16592"/>
                    <a:pt x="780" y="16592"/>
                  </a:cubicBezTo>
                  <a:cubicBezTo>
                    <a:pt x="1320" y="16592"/>
                    <a:pt x="1320" y="16592"/>
                    <a:pt x="1860" y="16592"/>
                  </a:cubicBezTo>
                  <a:cubicBezTo>
                    <a:pt x="2400" y="17456"/>
                    <a:pt x="2400" y="17456"/>
                    <a:pt x="2940" y="16592"/>
                  </a:cubicBezTo>
                  <a:cubicBezTo>
                    <a:pt x="3480" y="16592"/>
                    <a:pt x="3480" y="16592"/>
                    <a:pt x="3480" y="15728"/>
                  </a:cubicBezTo>
                  <a:cubicBezTo>
                    <a:pt x="2940" y="14864"/>
                    <a:pt x="2940" y="14864"/>
                    <a:pt x="2400" y="14864"/>
                  </a:cubicBezTo>
                  <a:cubicBezTo>
                    <a:pt x="2400" y="14864"/>
                    <a:pt x="2400" y="14864"/>
                    <a:pt x="1860" y="14864"/>
                  </a:cubicBezTo>
                  <a:cubicBezTo>
                    <a:pt x="1860" y="14864"/>
                    <a:pt x="1860" y="14000"/>
                    <a:pt x="1860" y="14000"/>
                  </a:cubicBezTo>
                  <a:cubicBezTo>
                    <a:pt x="1860" y="14000"/>
                    <a:pt x="1860" y="14864"/>
                    <a:pt x="2400" y="14864"/>
                  </a:cubicBezTo>
                  <a:cubicBezTo>
                    <a:pt x="2400" y="14864"/>
                    <a:pt x="2400" y="14864"/>
                    <a:pt x="2400" y="14864"/>
                  </a:cubicBezTo>
                  <a:cubicBezTo>
                    <a:pt x="2940" y="14864"/>
                    <a:pt x="3480" y="14864"/>
                    <a:pt x="4020" y="14000"/>
                  </a:cubicBezTo>
                  <a:cubicBezTo>
                    <a:pt x="3480" y="14000"/>
                    <a:pt x="3480" y="14000"/>
                    <a:pt x="3480" y="14000"/>
                  </a:cubicBezTo>
                  <a:cubicBezTo>
                    <a:pt x="4020" y="14000"/>
                    <a:pt x="4020" y="14000"/>
                    <a:pt x="4020" y="14000"/>
                  </a:cubicBezTo>
                  <a:cubicBezTo>
                    <a:pt x="4020" y="14000"/>
                    <a:pt x="4020" y="14000"/>
                    <a:pt x="4020" y="14000"/>
                  </a:cubicBezTo>
                  <a:cubicBezTo>
                    <a:pt x="4020" y="14000"/>
                    <a:pt x="4020" y="14000"/>
                    <a:pt x="4020" y="14000"/>
                  </a:cubicBezTo>
                  <a:cubicBezTo>
                    <a:pt x="4020" y="13136"/>
                    <a:pt x="4020" y="13136"/>
                    <a:pt x="4020" y="12272"/>
                  </a:cubicBezTo>
                  <a:cubicBezTo>
                    <a:pt x="4020" y="13136"/>
                    <a:pt x="4020" y="13136"/>
                    <a:pt x="4560" y="13136"/>
                  </a:cubicBezTo>
                  <a:cubicBezTo>
                    <a:pt x="4560" y="13136"/>
                    <a:pt x="4560" y="13136"/>
                    <a:pt x="5100" y="13136"/>
                  </a:cubicBezTo>
                  <a:cubicBezTo>
                    <a:pt x="5100" y="13136"/>
                    <a:pt x="5100" y="13136"/>
                    <a:pt x="5100" y="13136"/>
                  </a:cubicBezTo>
                  <a:cubicBezTo>
                    <a:pt x="5100" y="13136"/>
                    <a:pt x="5640" y="13136"/>
                    <a:pt x="5640" y="13136"/>
                  </a:cubicBezTo>
                  <a:cubicBezTo>
                    <a:pt x="5640" y="14000"/>
                    <a:pt x="6720" y="14000"/>
                    <a:pt x="7260" y="14000"/>
                  </a:cubicBezTo>
                  <a:cubicBezTo>
                    <a:pt x="7800" y="14864"/>
                    <a:pt x="7800" y="16592"/>
                    <a:pt x="8340" y="16592"/>
                  </a:cubicBezTo>
                  <a:cubicBezTo>
                    <a:pt x="8340" y="17456"/>
                    <a:pt x="8880" y="18320"/>
                    <a:pt x="9420" y="19184"/>
                  </a:cubicBezTo>
                  <a:cubicBezTo>
                    <a:pt x="9420" y="19184"/>
                    <a:pt x="10500" y="19184"/>
                    <a:pt x="11040" y="19184"/>
                  </a:cubicBezTo>
                  <a:cubicBezTo>
                    <a:pt x="11040" y="20048"/>
                    <a:pt x="11580" y="20048"/>
                    <a:pt x="12120" y="20048"/>
                  </a:cubicBezTo>
                  <a:cubicBezTo>
                    <a:pt x="12120" y="20048"/>
                    <a:pt x="12120" y="20048"/>
                    <a:pt x="12660" y="20048"/>
                  </a:cubicBezTo>
                  <a:cubicBezTo>
                    <a:pt x="12660" y="20912"/>
                    <a:pt x="13740" y="20912"/>
                    <a:pt x="13200" y="20048"/>
                  </a:cubicBezTo>
                  <a:cubicBezTo>
                    <a:pt x="13200" y="20048"/>
                    <a:pt x="13740" y="20048"/>
                    <a:pt x="13740" y="19184"/>
                  </a:cubicBezTo>
                  <a:cubicBezTo>
                    <a:pt x="13740" y="19184"/>
                    <a:pt x="13740" y="20048"/>
                    <a:pt x="13200" y="20048"/>
                  </a:cubicBezTo>
                  <a:close/>
                  <a:moveTo>
                    <a:pt x="17520" y="3632"/>
                  </a:moveTo>
                  <a:cubicBezTo>
                    <a:pt x="16440" y="2768"/>
                    <a:pt x="15360" y="1040"/>
                    <a:pt x="14280" y="176"/>
                  </a:cubicBezTo>
                  <a:cubicBezTo>
                    <a:pt x="14280" y="176"/>
                    <a:pt x="14280" y="176"/>
                    <a:pt x="14280" y="176"/>
                  </a:cubicBezTo>
                  <a:cubicBezTo>
                    <a:pt x="14820" y="176"/>
                    <a:pt x="15900" y="1904"/>
                    <a:pt x="16440" y="1904"/>
                  </a:cubicBezTo>
                  <a:cubicBezTo>
                    <a:pt x="16980" y="3632"/>
                    <a:pt x="16980" y="4496"/>
                    <a:pt x="17520" y="5360"/>
                  </a:cubicBezTo>
                  <a:cubicBezTo>
                    <a:pt x="17520" y="5360"/>
                    <a:pt x="17520" y="4496"/>
                    <a:pt x="17520" y="36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1" name="Shape">
              <a:extLst>
                <a:ext uri="{FF2B5EF4-FFF2-40B4-BE49-F238E27FC236}">
                  <a16:creationId xmlns:a16="http://schemas.microsoft.com/office/drawing/2014/main" id="{701B2B79-C314-4081-8FA2-2ECE731261CC}"/>
                </a:ext>
              </a:extLst>
            </p:cNvPr>
            <p:cNvSpPr/>
            <p:nvPr/>
          </p:nvSpPr>
          <p:spPr>
            <a:xfrm>
              <a:off x="1575230" y="2752831"/>
              <a:ext cx="108948" cy="46115"/>
            </a:xfrm>
            <a:custGeom>
              <a:avLst/>
              <a:gdLst/>
              <a:ahLst/>
              <a:cxnLst>
                <a:cxn ang="0">
                  <a:pos x="wd2" y="hd2"/>
                </a:cxn>
                <a:cxn ang="5400000">
                  <a:pos x="wd2" y="hd2"/>
                </a:cxn>
                <a:cxn ang="10800000">
                  <a:pos x="wd2" y="hd2"/>
                </a:cxn>
                <a:cxn ang="16200000">
                  <a:pos x="wd2" y="hd2"/>
                </a:cxn>
              </a:cxnLst>
              <a:rect l="0" t="0" r="r" b="b"/>
              <a:pathLst>
                <a:path w="21600" h="20925" extrusionOk="0">
                  <a:moveTo>
                    <a:pt x="4050" y="2025"/>
                  </a:moveTo>
                  <a:cubicBezTo>
                    <a:pt x="4050" y="2025"/>
                    <a:pt x="4050" y="2025"/>
                    <a:pt x="4050" y="2025"/>
                  </a:cubicBezTo>
                  <a:cubicBezTo>
                    <a:pt x="4050" y="2025"/>
                    <a:pt x="4050" y="2025"/>
                    <a:pt x="4050" y="2025"/>
                  </a:cubicBezTo>
                  <a:close/>
                  <a:moveTo>
                    <a:pt x="21600" y="12825"/>
                  </a:moveTo>
                  <a:cubicBezTo>
                    <a:pt x="20250" y="12825"/>
                    <a:pt x="20250" y="10125"/>
                    <a:pt x="20250" y="7425"/>
                  </a:cubicBezTo>
                  <a:cubicBezTo>
                    <a:pt x="18900" y="7425"/>
                    <a:pt x="17550" y="2025"/>
                    <a:pt x="16200" y="2025"/>
                  </a:cubicBezTo>
                  <a:cubicBezTo>
                    <a:pt x="16200" y="2025"/>
                    <a:pt x="14850" y="2025"/>
                    <a:pt x="14850" y="2025"/>
                  </a:cubicBezTo>
                  <a:cubicBezTo>
                    <a:pt x="13500" y="-675"/>
                    <a:pt x="13500" y="-675"/>
                    <a:pt x="12150" y="2025"/>
                  </a:cubicBezTo>
                  <a:cubicBezTo>
                    <a:pt x="10800" y="2025"/>
                    <a:pt x="9450" y="4725"/>
                    <a:pt x="8100" y="4725"/>
                  </a:cubicBezTo>
                  <a:cubicBezTo>
                    <a:pt x="8100" y="7425"/>
                    <a:pt x="6750" y="7425"/>
                    <a:pt x="6750" y="7425"/>
                  </a:cubicBezTo>
                  <a:cubicBezTo>
                    <a:pt x="5400" y="7425"/>
                    <a:pt x="5400" y="4725"/>
                    <a:pt x="5400" y="4725"/>
                  </a:cubicBezTo>
                  <a:cubicBezTo>
                    <a:pt x="5400" y="4725"/>
                    <a:pt x="5400" y="4725"/>
                    <a:pt x="5400" y="4725"/>
                  </a:cubicBezTo>
                  <a:cubicBezTo>
                    <a:pt x="4050" y="4725"/>
                    <a:pt x="2700" y="4725"/>
                    <a:pt x="4050" y="4725"/>
                  </a:cubicBezTo>
                  <a:cubicBezTo>
                    <a:pt x="2700" y="4725"/>
                    <a:pt x="2700" y="2025"/>
                    <a:pt x="2700" y="2025"/>
                  </a:cubicBezTo>
                  <a:cubicBezTo>
                    <a:pt x="2700" y="2025"/>
                    <a:pt x="1350" y="-675"/>
                    <a:pt x="1350" y="2025"/>
                  </a:cubicBezTo>
                  <a:cubicBezTo>
                    <a:pt x="1350" y="2025"/>
                    <a:pt x="1350" y="2025"/>
                    <a:pt x="1350" y="4725"/>
                  </a:cubicBezTo>
                  <a:cubicBezTo>
                    <a:pt x="1350" y="4725"/>
                    <a:pt x="1350" y="4725"/>
                    <a:pt x="1350" y="4725"/>
                  </a:cubicBezTo>
                  <a:cubicBezTo>
                    <a:pt x="1350" y="7425"/>
                    <a:pt x="1350" y="7425"/>
                    <a:pt x="1350" y="7425"/>
                  </a:cubicBezTo>
                  <a:cubicBezTo>
                    <a:pt x="1350" y="7425"/>
                    <a:pt x="1350" y="7425"/>
                    <a:pt x="1350" y="10125"/>
                  </a:cubicBezTo>
                  <a:cubicBezTo>
                    <a:pt x="1350" y="10125"/>
                    <a:pt x="0" y="10125"/>
                    <a:pt x="0" y="10125"/>
                  </a:cubicBezTo>
                  <a:cubicBezTo>
                    <a:pt x="0" y="10125"/>
                    <a:pt x="1350" y="12825"/>
                    <a:pt x="1350" y="12825"/>
                  </a:cubicBezTo>
                  <a:cubicBezTo>
                    <a:pt x="1350" y="10125"/>
                    <a:pt x="2700" y="10125"/>
                    <a:pt x="4050" y="10125"/>
                  </a:cubicBezTo>
                  <a:cubicBezTo>
                    <a:pt x="4050" y="12825"/>
                    <a:pt x="4050" y="10125"/>
                    <a:pt x="5400" y="12825"/>
                  </a:cubicBezTo>
                  <a:cubicBezTo>
                    <a:pt x="5400" y="12825"/>
                    <a:pt x="5400" y="15525"/>
                    <a:pt x="6750" y="15525"/>
                  </a:cubicBezTo>
                  <a:cubicBezTo>
                    <a:pt x="6750" y="15525"/>
                    <a:pt x="6750" y="15525"/>
                    <a:pt x="8100" y="12825"/>
                  </a:cubicBezTo>
                  <a:cubicBezTo>
                    <a:pt x="8100" y="15525"/>
                    <a:pt x="8100" y="18225"/>
                    <a:pt x="8100" y="20925"/>
                  </a:cubicBezTo>
                  <a:cubicBezTo>
                    <a:pt x="8100" y="20925"/>
                    <a:pt x="10800" y="18225"/>
                    <a:pt x="10800" y="18225"/>
                  </a:cubicBezTo>
                  <a:cubicBezTo>
                    <a:pt x="10800" y="15525"/>
                    <a:pt x="10800" y="18225"/>
                    <a:pt x="10800" y="15525"/>
                  </a:cubicBezTo>
                  <a:cubicBezTo>
                    <a:pt x="10800" y="15525"/>
                    <a:pt x="9450" y="12825"/>
                    <a:pt x="9450" y="12825"/>
                  </a:cubicBezTo>
                  <a:cubicBezTo>
                    <a:pt x="9450" y="10125"/>
                    <a:pt x="10800" y="10125"/>
                    <a:pt x="12150" y="7425"/>
                  </a:cubicBezTo>
                  <a:cubicBezTo>
                    <a:pt x="10800" y="7425"/>
                    <a:pt x="13500" y="4725"/>
                    <a:pt x="14850" y="4725"/>
                  </a:cubicBezTo>
                  <a:cubicBezTo>
                    <a:pt x="16200" y="4725"/>
                    <a:pt x="16200" y="7425"/>
                    <a:pt x="17550" y="10125"/>
                  </a:cubicBezTo>
                  <a:cubicBezTo>
                    <a:pt x="17550" y="10125"/>
                    <a:pt x="17550" y="10125"/>
                    <a:pt x="17550" y="10125"/>
                  </a:cubicBezTo>
                  <a:cubicBezTo>
                    <a:pt x="17550" y="10125"/>
                    <a:pt x="17550" y="10125"/>
                    <a:pt x="17550" y="10125"/>
                  </a:cubicBezTo>
                  <a:cubicBezTo>
                    <a:pt x="17550" y="10125"/>
                    <a:pt x="17550" y="10125"/>
                    <a:pt x="17550" y="10125"/>
                  </a:cubicBezTo>
                  <a:cubicBezTo>
                    <a:pt x="18900" y="10125"/>
                    <a:pt x="18900" y="12825"/>
                    <a:pt x="18900" y="12825"/>
                  </a:cubicBezTo>
                  <a:cubicBezTo>
                    <a:pt x="18900" y="12825"/>
                    <a:pt x="17550" y="10125"/>
                    <a:pt x="17550" y="10125"/>
                  </a:cubicBezTo>
                  <a:cubicBezTo>
                    <a:pt x="17550" y="10125"/>
                    <a:pt x="17550" y="12825"/>
                    <a:pt x="16200" y="12825"/>
                  </a:cubicBezTo>
                  <a:cubicBezTo>
                    <a:pt x="17550" y="15525"/>
                    <a:pt x="17550" y="18225"/>
                    <a:pt x="18900" y="18225"/>
                  </a:cubicBezTo>
                  <a:cubicBezTo>
                    <a:pt x="18900" y="18225"/>
                    <a:pt x="18900" y="18225"/>
                    <a:pt x="18900" y="15525"/>
                  </a:cubicBezTo>
                  <a:cubicBezTo>
                    <a:pt x="18900" y="15525"/>
                    <a:pt x="20250" y="15525"/>
                    <a:pt x="20250" y="18225"/>
                  </a:cubicBezTo>
                  <a:cubicBezTo>
                    <a:pt x="20250" y="15525"/>
                    <a:pt x="21600" y="15525"/>
                    <a:pt x="21600" y="128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2" name="Shape">
              <a:extLst>
                <a:ext uri="{FF2B5EF4-FFF2-40B4-BE49-F238E27FC236}">
                  <a16:creationId xmlns:a16="http://schemas.microsoft.com/office/drawing/2014/main" id="{DCB278E1-6A73-4AA5-A7D2-81DB5DDEFEEB}"/>
                </a:ext>
              </a:extLst>
            </p:cNvPr>
            <p:cNvSpPr/>
            <p:nvPr/>
          </p:nvSpPr>
          <p:spPr>
            <a:xfrm>
              <a:off x="3640505" y="2339859"/>
              <a:ext cx="25536" cy="24330"/>
            </a:xfrm>
            <a:custGeom>
              <a:avLst/>
              <a:gdLst/>
              <a:ahLst/>
              <a:cxnLst>
                <a:cxn ang="0">
                  <a:pos x="wd2" y="hd2"/>
                </a:cxn>
                <a:cxn ang="5400000">
                  <a:pos x="wd2" y="hd2"/>
                </a:cxn>
                <a:cxn ang="10800000">
                  <a:pos x="wd2" y="hd2"/>
                </a:cxn>
                <a:cxn ang="16200000">
                  <a:pos x="wd2" y="hd2"/>
                </a:cxn>
              </a:cxnLst>
              <a:rect l="0" t="0" r="r" b="b"/>
              <a:pathLst>
                <a:path w="20250" h="21600" extrusionOk="0">
                  <a:moveTo>
                    <a:pt x="5400" y="16200"/>
                  </a:moveTo>
                  <a:cubicBezTo>
                    <a:pt x="5400" y="16200"/>
                    <a:pt x="0" y="21600"/>
                    <a:pt x="0" y="21600"/>
                  </a:cubicBezTo>
                  <a:cubicBezTo>
                    <a:pt x="5400" y="21600"/>
                    <a:pt x="5400" y="16200"/>
                    <a:pt x="5400" y="16200"/>
                  </a:cubicBezTo>
                  <a:close/>
                  <a:moveTo>
                    <a:pt x="16200" y="10800"/>
                  </a:moveTo>
                  <a:cubicBezTo>
                    <a:pt x="16200" y="5400"/>
                    <a:pt x="16200" y="0"/>
                    <a:pt x="10800" y="0"/>
                  </a:cubicBezTo>
                  <a:cubicBezTo>
                    <a:pt x="10800" y="0"/>
                    <a:pt x="10800" y="10800"/>
                    <a:pt x="10800" y="10800"/>
                  </a:cubicBezTo>
                  <a:cubicBezTo>
                    <a:pt x="10800" y="10800"/>
                    <a:pt x="10800" y="10800"/>
                    <a:pt x="10800" y="10800"/>
                  </a:cubicBezTo>
                  <a:cubicBezTo>
                    <a:pt x="16200" y="10800"/>
                    <a:pt x="16200" y="10800"/>
                    <a:pt x="16200" y="16200"/>
                  </a:cubicBezTo>
                  <a:cubicBezTo>
                    <a:pt x="16200" y="16200"/>
                    <a:pt x="10800" y="16200"/>
                    <a:pt x="10800" y="16200"/>
                  </a:cubicBezTo>
                  <a:cubicBezTo>
                    <a:pt x="10800" y="16200"/>
                    <a:pt x="10800" y="16200"/>
                    <a:pt x="10800" y="21600"/>
                  </a:cubicBezTo>
                  <a:cubicBezTo>
                    <a:pt x="10800" y="21600"/>
                    <a:pt x="16200" y="16200"/>
                    <a:pt x="16200" y="16200"/>
                  </a:cubicBezTo>
                  <a:cubicBezTo>
                    <a:pt x="21600" y="16200"/>
                    <a:pt x="21600" y="10800"/>
                    <a:pt x="162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3" name="Shape">
              <a:extLst>
                <a:ext uri="{FF2B5EF4-FFF2-40B4-BE49-F238E27FC236}">
                  <a16:creationId xmlns:a16="http://schemas.microsoft.com/office/drawing/2014/main" id="{F652912E-8F44-4E47-B687-7E42FDF13F8D}"/>
                </a:ext>
              </a:extLst>
            </p:cNvPr>
            <p:cNvSpPr/>
            <p:nvPr/>
          </p:nvSpPr>
          <p:spPr>
            <a:xfrm>
              <a:off x="4101166" y="2261581"/>
              <a:ext cx="253268" cy="235891"/>
            </a:xfrm>
            <a:custGeom>
              <a:avLst/>
              <a:gdLst/>
              <a:ahLst/>
              <a:cxnLst>
                <a:cxn ang="0">
                  <a:pos x="wd2" y="hd2"/>
                </a:cxn>
                <a:cxn ang="5400000">
                  <a:pos x="wd2" y="hd2"/>
                </a:cxn>
                <a:cxn ang="10800000">
                  <a:pos x="wd2" y="hd2"/>
                </a:cxn>
                <a:cxn ang="16200000">
                  <a:pos x="wd2" y="hd2"/>
                </a:cxn>
              </a:cxnLst>
              <a:rect l="0" t="0" r="r" b="b"/>
              <a:pathLst>
                <a:path w="21191" h="21600" extrusionOk="0">
                  <a:moveTo>
                    <a:pt x="21032" y="2769"/>
                  </a:moveTo>
                  <a:cubicBezTo>
                    <a:pt x="21032" y="2769"/>
                    <a:pt x="21032" y="2215"/>
                    <a:pt x="20463" y="2215"/>
                  </a:cubicBezTo>
                  <a:cubicBezTo>
                    <a:pt x="20463" y="1662"/>
                    <a:pt x="20463" y="2215"/>
                    <a:pt x="19895" y="1662"/>
                  </a:cubicBezTo>
                  <a:cubicBezTo>
                    <a:pt x="19895" y="1662"/>
                    <a:pt x="19326" y="1662"/>
                    <a:pt x="19326" y="1662"/>
                  </a:cubicBezTo>
                  <a:cubicBezTo>
                    <a:pt x="19326" y="1662"/>
                    <a:pt x="19326" y="1108"/>
                    <a:pt x="19326" y="1108"/>
                  </a:cubicBezTo>
                  <a:cubicBezTo>
                    <a:pt x="19326" y="554"/>
                    <a:pt x="18758" y="554"/>
                    <a:pt x="18758" y="554"/>
                  </a:cubicBezTo>
                  <a:cubicBezTo>
                    <a:pt x="18758" y="554"/>
                    <a:pt x="18189" y="0"/>
                    <a:pt x="18189" y="0"/>
                  </a:cubicBezTo>
                  <a:cubicBezTo>
                    <a:pt x="18189" y="0"/>
                    <a:pt x="18189" y="0"/>
                    <a:pt x="18189" y="0"/>
                  </a:cubicBezTo>
                  <a:cubicBezTo>
                    <a:pt x="18189" y="0"/>
                    <a:pt x="17621" y="0"/>
                    <a:pt x="17621" y="0"/>
                  </a:cubicBezTo>
                  <a:cubicBezTo>
                    <a:pt x="17053" y="0"/>
                    <a:pt x="17053" y="0"/>
                    <a:pt x="16484" y="0"/>
                  </a:cubicBezTo>
                  <a:cubicBezTo>
                    <a:pt x="15916" y="554"/>
                    <a:pt x="14779" y="0"/>
                    <a:pt x="14211" y="554"/>
                  </a:cubicBezTo>
                  <a:cubicBezTo>
                    <a:pt x="13642" y="554"/>
                    <a:pt x="13074" y="554"/>
                    <a:pt x="13074" y="1108"/>
                  </a:cubicBezTo>
                  <a:cubicBezTo>
                    <a:pt x="12505" y="1662"/>
                    <a:pt x="13074" y="1662"/>
                    <a:pt x="13642" y="2769"/>
                  </a:cubicBezTo>
                  <a:cubicBezTo>
                    <a:pt x="13642" y="2769"/>
                    <a:pt x="13642" y="3877"/>
                    <a:pt x="13074" y="3877"/>
                  </a:cubicBezTo>
                  <a:cubicBezTo>
                    <a:pt x="13074" y="3877"/>
                    <a:pt x="13642" y="4431"/>
                    <a:pt x="13074" y="4431"/>
                  </a:cubicBezTo>
                  <a:cubicBezTo>
                    <a:pt x="13074" y="4985"/>
                    <a:pt x="13074" y="4985"/>
                    <a:pt x="12505" y="4985"/>
                  </a:cubicBezTo>
                  <a:cubicBezTo>
                    <a:pt x="12505" y="4985"/>
                    <a:pt x="11368" y="4431"/>
                    <a:pt x="11937" y="4985"/>
                  </a:cubicBezTo>
                  <a:cubicBezTo>
                    <a:pt x="11937" y="5538"/>
                    <a:pt x="12505" y="5538"/>
                    <a:pt x="11937" y="6092"/>
                  </a:cubicBezTo>
                  <a:cubicBezTo>
                    <a:pt x="11937" y="6646"/>
                    <a:pt x="11368" y="6092"/>
                    <a:pt x="11368" y="7200"/>
                  </a:cubicBezTo>
                  <a:cubicBezTo>
                    <a:pt x="11368" y="7200"/>
                    <a:pt x="11368" y="7754"/>
                    <a:pt x="11368" y="8308"/>
                  </a:cubicBezTo>
                  <a:cubicBezTo>
                    <a:pt x="11368" y="8308"/>
                    <a:pt x="11368" y="8308"/>
                    <a:pt x="11368" y="8862"/>
                  </a:cubicBezTo>
                  <a:cubicBezTo>
                    <a:pt x="10800" y="8862"/>
                    <a:pt x="10800" y="8862"/>
                    <a:pt x="10800" y="8862"/>
                  </a:cubicBezTo>
                  <a:cubicBezTo>
                    <a:pt x="10232" y="8308"/>
                    <a:pt x="9663" y="8308"/>
                    <a:pt x="9663" y="8862"/>
                  </a:cubicBezTo>
                  <a:cubicBezTo>
                    <a:pt x="9095" y="8862"/>
                    <a:pt x="9095" y="8862"/>
                    <a:pt x="9663" y="9415"/>
                  </a:cubicBezTo>
                  <a:cubicBezTo>
                    <a:pt x="9095" y="9415"/>
                    <a:pt x="9095" y="9415"/>
                    <a:pt x="8526" y="9415"/>
                  </a:cubicBezTo>
                  <a:cubicBezTo>
                    <a:pt x="8526" y="9415"/>
                    <a:pt x="8526" y="9415"/>
                    <a:pt x="7958" y="9415"/>
                  </a:cubicBezTo>
                  <a:cubicBezTo>
                    <a:pt x="7958" y="9415"/>
                    <a:pt x="7389" y="9969"/>
                    <a:pt x="7389" y="9969"/>
                  </a:cubicBezTo>
                  <a:cubicBezTo>
                    <a:pt x="7389" y="10523"/>
                    <a:pt x="7958" y="11631"/>
                    <a:pt x="7389" y="11631"/>
                  </a:cubicBezTo>
                  <a:cubicBezTo>
                    <a:pt x="7389" y="12185"/>
                    <a:pt x="6253" y="12185"/>
                    <a:pt x="5684" y="12185"/>
                  </a:cubicBezTo>
                  <a:cubicBezTo>
                    <a:pt x="5684" y="12185"/>
                    <a:pt x="5116" y="12185"/>
                    <a:pt x="5116" y="12185"/>
                  </a:cubicBezTo>
                  <a:cubicBezTo>
                    <a:pt x="5116" y="12185"/>
                    <a:pt x="4547" y="12185"/>
                    <a:pt x="4547" y="12738"/>
                  </a:cubicBezTo>
                  <a:cubicBezTo>
                    <a:pt x="4547" y="12738"/>
                    <a:pt x="3979" y="12185"/>
                    <a:pt x="3411" y="12185"/>
                  </a:cubicBezTo>
                  <a:cubicBezTo>
                    <a:pt x="2274" y="12185"/>
                    <a:pt x="1137" y="11631"/>
                    <a:pt x="0" y="11631"/>
                  </a:cubicBezTo>
                  <a:cubicBezTo>
                    <a:pt x="0" y="12185"/>
                    <a:pt x="568" y="12738"/>
                    <a:pt x="1137" y="12738"/>
                  </a:cubicBezTo>
                  <a:cubicBezTo>
                    <a:pt x="1137" y="13292"/>
                    <a:pt x="1705" y="13846"/>
                    <a:pt x="2274" y="13846"/>
                  </a:cubicBezTo>
                  <a:cubicBezTo>
                    <a:pt x="2842" y="14400"/>
                    <a:pt x="2842" y="14400"/>
                    <a:pt x="2842" y="14954"/>
                  </a:cubicBezTo>
                  <a:cubicBezTo>
                    <a:pt x="2842" y="14954"/>
                    <a:pt x="2842" y="16062"/>
                    <a:pt x="3411" y="16062"/>
                  </a:cubicBezTo>
                  <a:cubicBezTo>
                    <a:pt x="3411" y="16062"/>
                    <a:pt x="3411" y="16062"/>
                    <a:pt x="3979" y="16062"/>
                  </a:cubicBezTo>
                  <a:cubicBezTo>
                    <a:pt x="3979" y="16062"/>
                    <a:pt x="3979" y="16615"/>
                    <a:pt x="3979" y="16615"/>
                  </a:cubicBezTo>
                  <a:cubicBezTo>
                    <a:pt x="3979" y="17169"/>
                    <a:pt x="3979" y="16615"/>
                    <a:pt x="3411" y="17169"/>
                  </a:cubicBezTo>
                  <a:cubicBezTo>
                    <a:pt x="3411" y="17169"/>
                    <a:pt x="2842" y="17169"/>
                    <a:pt x="2842" y="17169"/>
                  </a:cubicBezTo>
                  <a:cubicBezTo>
                    <a:pt x="2842" y="17169"/>
                    <a:pt x="2274" y="17169"/>
                    <a:pt x="2274" y="17723"/>
                  </a:cubicBezTo>
                  <a:cubicBezTo>
                    <a:pt x="2274" y="17723"/>
                    <a:pt x="2274" y="17723"/>
                    <a:pt x="2274" y="17723"/>
                  </a:cubicBezTo>
                  <a:cubicBezTo>
                    <a:pt x="1705" y="18277"/>
                    <a:pt x="1705" y="18831"/>
                    <a:pt x="1705" y="19385"/>
                  </a:cubicBezTo>
                  <a:cubicBezTo>
                    <a:pt x="2842" y="19385"/>
                    <a:pt x="3411" y="19385"/>
                    <a:pt x="4547" y="19385"/>
                  </a:cubicBezTo>
                  <a:cubicBezTo>
                    <a:pt x="4547" y="18831"/>
                    <a:pt x="6253" y="19385"/>
                    <a:pt x="6253" y="19385"/>
                  </a:cubicBezTo>
                  <a:cubicBezTo>
                    <a:pt x="6253" y="19385"/>
                    <a:pt x="6821" y="19385"/>
                    <a:pt x="7389" y="19385"/>
                  </a:cubicBezTo>
                  <a:cubicBezTo>
                    <a:pt x="7958" y="18831"/>
                    <a:pt x="8526" y="18831"/>
                    <a:pt x="9095" y="18831"/>
                  </a:cubicBezTo>
                  <a:cubicBezTo>
                    <a:pt x="8526" y="18831"/>
                    <a:pt x="8526" y="18831"/>
                    <a:pt x="8526" y="18831"/>
                  </a:cubicBezTo>
                  <a:cubicBezTo>
                    <a:pt x="8526" y="18277"/>
                    <a:pt x="9095" y="18831"/>
                    <a:pt x="9095" y="18831"/>
                  </a:cubicBezTo>
                  <a:cubicBezTo>
                    <a:pt x="9095" y="19385"/>
                    <a:pt x="9095" y="19938"/>
                    <a:pt x="9663" y="19938"/>
                  </a:cubicBezTo>
                  <a:cubicBezTo>
                    <a:pt x="9663" y="19938"/>
                    <a:pt x="10232" y="19938"/>
                    <a:pt x="10232" y="19938"/>
                  </a:cubicBezTo>
                  <a:cubicBezTo>
                    <a:pt x="10232" y="20492"/>
                    <a:pt x="10232" y="20492"/>
                    <a:pt x="10232" y="21046"/>
                  </a:cubicBezTo>
                  <a:cubicBezTo>
                    <a:pt x="10232" y="21046"/>
                    <a:pt x="10800" y="21600"/>
                    <a:pt x="10800" y="21600"/>
                  </a:cubicBezTo>
                  <a:cubicBezTo>
                    <a:pt x="10800" y="21600"/>
                    <a:pt x="11368" y="21600"/>
                    <a:pt x="11368" y="21600"/>
                  </a:cubicBezTo>
                  <a:cubicBezTo>
                    <a:pt x="11368" y="21600"/>
                    <a:pt x="11368" y="21600"/>
                    <a:pt x="11368" y="21600"/>
                  </a:cubicBezTo>
                  <a:cubicBezTo>
                    <a:pt x="11937" y="21600"/>
                    <a:pt x="11937" y="21600"/>
                    <a:pt x="11937" y="21600"/>
                  </a:cubicBezTo>
                  <a:cubicBezTo>
                    <a:pt x="12505" y="21600"/>
                    <a:pt x="12505" y="21600"/>
                    <a:pt x="12505" y="21600"/>
                  </a:cubicBezTo>
                  <a:cubicBezTo>
                    <a:pt x="12505" y="21046"/>
                    <a:pt x="12505" y="21046"/>
                    <a:pt x="12505" y="21046"/>
                  </a:cubicBezTo>
                  <a:cubicBezTo>
                    <a:pt x="12505" y="20492"/>
                    <a:pt x="13642" y="21046"/>
                    <a:pt x="13642" y="21046"/>
                  </a:cubicBezTo>
                  <a:cubicBezTo>
                    <a:pt x="14211" y="21046"/>
                    <a:pt x="14211" y="21046"/>
                    <a:pt x="14779" y="21046"/>
                  </a:cubicBezTo>
                  <a:cubicBezTo>
                    <a:pt x="15347" y="20492"/>
                    <a:pt x="14779" y="21046"/>
                    <a:pt x="15347" y="21046"/>
                  </a:cubicBezTo>
                  <a:cubicBezTo>
                    <a:pt x="15916" y="21046"/>
                    <a:pt x="15916" y="20492"/>
                    <a:pt x="15916" y="20492"/>
                  </a:cubicBezTo>
                  <a:cubicBezTo>
                    <a:pt x="15347" y="19938"/>
                    <a:pt x="15347" y="19938"/>
                    <a:pt x="15347" y="19385"/>
                  </a:cubicBezTo>
                  <a:cubicBezTo>
                    <a:pt x="15347" y="19385"/>
                    <a:pt x="14779" y="18831"/>
                    <a:pt x="14779" y="18831"/>
                  </a:cubicBezTo>
                  <a:cubicBezTo>
                    <a:pt x="14779" y="18277"/>
                    <a:pt x="14211" y="18831"/>
                    <a:pt x="14211" y="18277"/>
                  </a:cubicBezTo>
                  <a:cubicBezTo>
                    <a:pt x="14211" y="17723"/>
                    <a:pt x="14211" y="17169"/>
                    <a:pt x="14211" y="17169"/>
                  </a:cubicBezTo>
                  <a:cubicBezTo>
                    <a:pt x="13642" y="17169"/>
                    <a:pt x="13074" y="17169"/>
                    <a:pt x="13074" y="16615"/>
                  </a:cubicBezTo>
                  <a:cubicBezTo>
                    <a:pt x="13074" y="16615"/>
                    <a:pt x="13074" y="16062"/>
                    <a:pt x="13074" y="16062"/>
                  </a:cubicBezTo>
                  <a:cubicBezTo>
                    <a:pt x="13074" y="15508"/>
                    <a:pt x="13642" y="14954"/>
                    <a:pt x="13642" y="14954"/>
                  </a:cubicBezTo>
                  <a:cubicBezTo>
                    <a:pt x="14211" y="14400"/>
                    <a:pt x="14211" y="14954"/>
                    <a:pt x="14779" y="14954"/>
                  </a:cubicBezTo>
                  <a:cubicBezTo>
                    <a:pt x="14779" y="15508"/>
                    <a:pt x="15916" y="14954"/>
                    <a:pt x="16484" y="14954"/>
                  </a:cubicBezTo>
                  <a:cubicBezTo>
                    <a:pt x="16484" y="14400"/>
                    <a:pt x="16484" y="13846"/>
                    <a:pt x="16484" y="13846"/>
                  </a:cubicBezTo>
                  <a:cubicBezTo>
                    <a:pt x="17053" y="13292"/>
                    <a:pt x="16484" y="13846"/>
                    <a:pt x="17053" y="13292"/>
                  </a:cubicBezTo>
                  <a:cubicBezTo>
                    <a:pt x="17621" y="12738"/>
                    <a:pt x="17621" y="12185"/>
                    <a:pt x="18189" y="11631"/>
                  </a:cubicBezTo>
                  <a:cubicBezTo>
                    <a:pt x="18189" y="11631"/>
                    <a:pt x="18189" y="11631"/>
                    <a:pt x="18758" y="11077"/>
                  </a:cubicBezTo>
                  <a:cubicBezTo>
                    <a:pt x="18758" y="11077"/>
                    <a:pt x="18189" y="11077"/>
                    <a:pt x="18189" y="11077"/>
                  </a:cubicBezTo>
                  <a:cubicBezTo>
                    <a:pt x="18758" y="10523"/>
                    <a:pt x="18758" y="9969"/>
                    <a:pt x="18758" y="9969"/>
                  </a:cubicBezTo>
                  <a:cubicBezTo>
                    <a:pt x="19326" y="9969"/>
                    <a:pt x="19326" y="9969"/>
                    <a:pt x="19326" y="9969"/>
                  </a:cubicBezTo>
                  <a:cubicBezTo>
                    <a:pt x="19326" y="9415"/>
                    <a:pt x="19326" y="9415"/>
                    <a:pt x="19326" y="9415"/>
                  </a:cubicBezTo>
                  <a:cubicBezTo>
                    <a:pt x="19326" y="9415"/>
                    <a:pt x="18758" y="8862"/>
                    <a:pt x="18758" y="8862"/>
                  </a:cubicBezTo>
                  <a:cubicBezTo>
                    <a:pt x="19326" y="8308"/>
                    <a:pt x="20463" y="8308"/>
                    <a:pt x="19895" y="7754"/>
                  </a:cubicBezTo>
                  <a:cubicBezTo>
                    <a:pt x="19326" y="7200"/>
                    <a:pt x="19326" y="7754"/>
                    <a:pt x="18758" y="7200"/>
                  </a:cubicBezTo>
                  <a:cubicBezTo>
                    <a:pt x="18758" y="7200"/>
                    <a:pt x="18758" y="7200"/>
                    <a:pt x="18758" y="7200"/>
                  </a:cubicBezTo>
                  <a:cubicBezTo>
                    <a:pt x="18758" y="6646"/>
                    <a:pt x="18189" y="7200"/>
                    <a:pt x="18189" y="6646"/>
                  </a:cubicBezTo>
                  <a:cubicBezTo>
                    <a:pt x="18189" y="6646"/>
                    <a:pt x="17621" y="6092"/>
                    <a:pt x="17621" y="6092"/>
                  </a:cubicBezTo>
                  <a:cubicBezTo>
                    <a:pt x="17621" y="6092"/>
                    <a:pt x="17621" y="6092"/>
                    <a:pt x="17621" y="6092"/>
                  </a:cubicBezTo>
                  <a:cubicBezTo>
                    <a:pt x="17621" y="6092"/>
                    <a:pt x="17621" y="5538"/>
                    <a:pt x="17621" y="5538"/>
                  </a:cubicBezTo>
                  <a:cubicBezTo>
                    <a:pt x="17621" y="5538"/>
                    <a:pt x="17621" y="4985"/>
                    <a:pt x="17621" y="4985"/>
                  </a:cubicBezTo>
                  <a:cubicBezTo>
                    <a:pt x="17621" y="4985"/>
                    <a:pt x="17621" y="4985"/>
                    <a:pt x="17621" y="4985"/>
                  </a:cubicBezTo>
                  <a:cubicBezTo>
                    <a:pt x="17621" y="4985"/>
                    <a:pt x="17621" y="4985"/>
                    <a:pt x="17621" y="4985"/>
                  </a:cubicBezTo>
                  <a:cubicBezTo>
                    <a:pt x="17621" y="4985"/>
                    <a:pt x="17053" y="4431"/>
                    <a:pt x="17621" y="4431"/>
                  </a:cubicBezTo>
                  <a:cubicBezTo>
                    <a:pt x="17053" y="4431"/>
                    <a:pt x="17053" y="3877"/>
                    <a:pt x="17621" y="3877"/>
                  </a:cubicBezTo>
                  <a:cubicBezTo>
                    <a:pt x="18189" y="3877"/>
                    <a:pt x="18758" y="3877"/>
                    <a:pt x="19326" y="3877"/>
                  </a:cubicBezTo>
                  <a:cubicBezTo>
                    <a:pt x="19895" y="3877"/>
                    <a:pt x="19895" y="3877"/>
                    <a:pt x="20463" y="3877"/>
                  </a:cubicBezTo>
                  <a:cubicBezTo>
                    <a:pt x="20463" y="3877"/>
                    <a:pt x="21600" y="3323"/>
                    <a:pt x="21032" y="27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4" name="Shape">
              <a:extLst>
                <a:ext uri="{FF2B5EF4-FFF2-40B4-BE49-F238E27FC236}">
                  <a16:creationId xmlns:a16="http://schemas.microsoft.com/office/drawing/2014/main" id="{58EE7D96-09E5-49C8-91F7-45202F8CE449}"/>
                </a:ext>
              </a:extLst>
            </p:cNvPr>
            <p:cNvSpPr/>
            <p:nvPr/>
          </p:nvSpPr>
          <p:spPr>
            <a:xfrm>
              <a:off x="3966165" y="2455159"/>
              <a:ext cx="131047" cy="171013"/>
            </a:xfrm>
            <a:custGeom>
              <a:avLst/>
              <a:gdLst/>
              <a:ahLst/>
              <a:cxnLst>
                <a:cxn ang="0">
                  <a:pos x="wd2" y="hd2"/>
                </a:cxn>
                <a:cxn ang="5400000">
                  <a:pos x="wd2" y="hd2"/>
                </a:cxn>
                <a:cxn ang="10800000">
                  <a:pos x="wd2" y="hd2"/>
                </a:cxn>
                <a:cxn ang="16200000">
                  <a:pos x="wd2" y="hd2"/>
                </a:cxn>
              </a:cxnLst>
              <a:rect l="0" t="0" r="r" b="b"/>
              <a:pathLst>
                <a:path w="20967" h="21164" extrusionOk="0">
                  <a:moveTo>
                    <a:pt x="20520" y="8193"/>
                  </a:moveTo>
                  <a:cubicBezTo>
                    <a:pt x="19440" y="8193"/>
                    <a:pt x="19440" y="7448"/>
                    <a:pt x="18360" y="6703"/>
                  </a:cubicBezTo>
                  <a:cubicBezTo>
                    <a:pt x="18360" y="6703"/>
                    <a:pt x="18360" y="5959"/>
                    <a:pt x="17280" y="5959"/>
                  </a:cubicBezTo>
                  <a:cubicBezTo>
                    <a:pt x="17280" y="5959"/>
                    <a:pt x="17280" y="5959"/>
                    <a:pt x="16200" y="5959"/>
                  </a:cubicBezTo>
                  <a:cubicBezTo>
                    <a:pt x="16200" y="5214"/>
                    <a:pt x="14040" y="5214"/>
                    <a:pt x="12960" y="5214"/>
                  </a:cubicBezTo>
                  <a:cubicBezTo>
                    <a:pt x="12960" y="4469"/>
                    <a:pt x="11880" y="3724"/>
                    <a:pt x="11880" y="2979"/>
                  </a:cubicBezTo>
                  <a:cubicBezTo>
                    <a:pt x="10800" y="2234"/>
                    <a:pt x="10800" y="2979"/>
                    <a:pt x="9720" y="2979"/>
                  </a:cubicBezTo>
                  <a:cubicBezTo>
                    <a:pt x="9720" y="2979"/>
                    <a:pt x="9720" y="2234"/>
                    <a:pt x="9720" y="2979"/>
                  </a:cubicBezTo>
                  <a:cubicBezTo>
                    <a:pt x="8640" y="2979"/>
                    <a:pt x="9720" y="3724"/>
                    <a:pt x="9720" y="3724"/>
                  </a:cubicBezTo>
                  <a:cubicBezTo>
                    <a:pt x="9720" y="4469"/>
                    <a:pt x="9720" y="4469"/>
                    <a:pt x="9720" y="4469"/>
                  </a:cubicBezTo>
                  <a:cubicBezTo>
                    <a:pt x="9720" y="4469"/>
                    <a:pt x="9720" y="4469"/>
                    <a:pt x="9720" y="4469"/>
                  </a:cubicBezTo>
                  <a:cubicBezTo>
                    <a:pt x="9720" y="5214"/>
                    <a:pt x="9720" y="4469"/>
                    <a:pt x="9720" y="5214"/>
                  </a:cubicBezTo>
                  <a:cubicBezTo>
                    <a:pt x="9720" y="5214"/>
                    <a:pt x="8640" y="5214"/>
                    <a:pt x="8640" y="5214"/>
                  </a:cubicBezTo>
                  <a:cubicBezTo>
                    <a:pt x="8640" y="5214"/>
                    <a:pt x="8640" y="5959"/>
                    <a:pt x="8640" y="6703"/>
                  </a:cubicBezTo>
                  <a:cubicBezTo>
                    <a:pt x="8640" y="7448"/>
                    <a:pt x="7560" y="7448"/>
                    <a:pt x="8640" y="8193"/>
                  </a:cubicBezTo>
                  <a:cubicBezTo>
                    <a:pt x="8640" y="8938"/>
                    <a:pt x="9720" y="8938"/>
                    <a:pt x="9720" y="9683"/>
                  </a:cubicBezTo>
                  <a:cubicBezTo>
                    <a:pt x="9720" y="10428"/>
                    <a:pt x="8640" y="11172"/>
                    <a:pt x="8640" y="11917"/>
                  </a:cubicBezTo>
                  <a:cubicBezTo>
                    <a:pt x="8640" y="12662"/>
                    <a:pt x="8640" y="13407"/>
                    <a:pt x="7560" y="14152"/>
                  </a:cubicBezTo>
                  <a:cubicBezTo>
                    <a:pt x="7560" y="14152"/>
                    <a:pt x="6480" y="14152"/>
                    <a:pt x="6480" y="14152"/>
                  </a:cubicBezTo>
                  <a:cubicBezTo>
                    <a:pt x="4320" y="14897"/>
                    <a:pt x="2160" y="15641"/>
                    <a:pt x="0" y="15641"/>
                  </a:cubicBezTo>
                  <a:cubicBezTo>
                    <a:pt x="1080" y="17131"/>
                    <a:pt x="2160" y="18621"/>
                    <a:pt x="2160" y="20110"/>
                  </a:cubicBezTo>
                  <a:cubicBezTo>
                    <a:pt x="3240" y="20855"/>
                    <a:pt x="3240" y="21600"/>
                    <a:pt x="4320" y="20855"/>
                  </a:cubicBezTo>
                  <a:cubicBezTo>
                    <a:pt x="5400" y="20855"/>
                    <a:pt x="6480" y="20110"/>
                    <a:pt x="7560" y="20110"/>
                  </a:cubicBezTo>
                  <a:cubicBezTo>
                    <a:pt x="8640" y="20110"/>
                    <a:pt x="8640" y="20855"/>
                    <a:pt x="9720" y="19366"/>
                  </a:cubicBezTo>
                  <a:cubicBezTo>
                    <a:pt x="9720" y="19366"/>
                    <a:pt x="9720" y="18621"/>
                    <a:pt x="10800" y="18621"/>
                  </a:cubicBezTo>
                  <a:cubicBezTo>
                    <a:pt x="11880" y="17876"/>
                    <a:pt x="12960" y="18621"/>
                    <a:pt x="12960" y="17876"/>
                  </a:cubicBezTo>
                  <a:cubicBezTo>
                    <a:pt x="12960" y="16386"/>
                    <a:pt x="12960" y="16386"/>
                    <a:pt x="15120" y="16386"/>
                  </a:cubicBezTo>
                  <a:cubicBezTo>
                    <a:pt x="16200" y="15641"/>
                    <a:pt x="16200" y="15641"/>
                    <a:pt x="16200" y="14897"/>
                  </a:cubicBezTo>
                  <a:cubicBezTo>
                    <a:pt x="16200" y="14152"/>
                    <a:pt x="16200" y="12662"/>
                    <a:pt x="17280" y="12662"/>
                  </a:cubicBezTo>
                  <a:cubicBezTo>
                    <a:pt x="17280" y="12662"/>
                    <a:pt x="17280" y="12662"/>
                    <a:pt x="18360" y="12662"/>
                  </a:cubicBezTo>
                  <a:cubicBezTo>
                    <a:pt x="18360" y="12662"/>
                    <a:pt x="18360" y="11172"/>
                    <a:pt x="19440" y="11172"/>
                  </a:cubicBezTo>
                  <a:cubicBezTo>
                    <a:pt x="20520" y="10428"/>
                    <a:pt x="21600" y="9683"/>
                    <a:pt x="20520" y="8193"/>
                  </a:cubicBezTo>
                  <a:close/>
                  <a:moveTo>
                    <a:pt x="10800" y="2234"/>
                  </a:moveTo>
                  <a:cubicBezTo>
                    <a:pt x="10800" y="2234"/>
                    <a:pt x="10800" y="2234"/>
                    <a:pt x="10800" y="2234"/>
                  </a:cubicBezTo>
                  <a:cubicBezTo>
                    <a:pt x="10800" y="2234"/>
                    <a:pt x="10800" y="2234"/>
                    <a:pt x="10800" y="2234"/>
                  </a:cubicBezTo>
                  <a:close/>
                  <a:moveTo>
                    <a:pt x="9720" y="0"/>
                  </a:moveTo>
                  <a:cubicBezTo>
                    <a:pt x="9720" y="2234"/>
                    <a:pt x="10800" y="0"/>
                    <a:pt x="10800" y="0"/>
                  </a:cubicBezTo>
                  <a:cubicBezTo>
                    <a:pt x="9720" y="0"/>
                    <a:pt x="9720" y="0"/>
                    <a:pt x="9720" y="0"/>
                  </a:cubicBezTo>
                  <a:cubicBezTo>
                    <a:pt x="9720" y="0"/>
                    <a:pt x="9720" y="0"/>
                    <a:pt x="972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5" name="Shape">
              <a:extLst>
                <a:ext uri="{FF2B5EF4-FFF2-40B4-BE49-F238E27FC236}">
                  <a16:creationId xmlns:a16="http://schemas.microsoft.com/office/drawing/2014/main" id="{1F7E9FE8-C608-4334-B775-CEA1072070D0}"/>
                </a:ext>
              </a:extLst>
            </p:cNvPr>
            <p:cNvSpPr/>
            <p:nvPr/>
          </p:nvSpPr>
          <p:spPr>
            <a:xfrm>
              <a:off x="3159713" y="1560257"/>
              <a:ext cx="345792" cy="332151"/>
            </a:xfrm>
            <a:custGeom>
              <a:avLst/>
              <a:gdLst/>
              <a:ahLst/>
              <a:cxnLst>
                <a:cxn ang="0">
                  <a:pos x="wd2" y="hd2"/>
                </a:cxn>
                <a:cxn ang="5400000">
                  <a:pos x="wd2" y="hd2"/>
                </a:cxn>
                <a:cxn ang="10800000">
                  <a:pos x="wd2" y="hd2"/>
                </a:cxn>
                <a:cxn ang="16200000">
                  <a:pos x="wd2" y="hd2"/>
                </a:cxn>
              </a:cxnLst>
              <a:rect l="0" t="0" r="r" b="b"/>
              <a:pathLst>
                <a:path w="21600" h="21600" extrusionOk="0">
                  <a:moveTo>
                    <a:pt x="8047" y="10996"/>
                  </a:moveTo>
                  <a:cubicBezTo>
                    <a:pt x="8471" y="10996"/>
                    <a:pt x="8894" y="10996"/>
                    <a:pt x="8894" y="10996"/>
                  </a:cubicBezTo>
                  <a:cubicBezTo>
                    <a:pt x="8894" y="10996"/>
                    <a:pt x="9318" y="10996"/>
                    <a:pt x="9318" y="10996"/>
                  </a:cubicBezTo>
                  <a:cubicBezTo>
                    <a:pt x="9741" y="10604"/>
                    <a:pt x="10165" y="10604"/>
                    <a:pt x="9741" y="10211"/>
                  </a:cubicBezTo>
                  <a:cubicBezTo>
                    <a:pt x="9741" y="10211"/>
                    <a:pt x="9318" y="10604"/>
                    <a:pt x="9318" y="10604"/>
                  </a:cubicBezTo>
                  <a:cubicBezTo>
                    <a:pt x="9318" y="10604"/>
                    <a:pt x="9318" y="10211"/>
                    <a:pt x="9318" y="10211"/>
                  </a:cubicBezTo>
                  <a:cubicBezTo>
                    <a:pt x="9318" y="10211"/>
                    <a:pt x="9741" y="10211"/>
                    <a:pt x="9741" y="9818"/>
                  </a:cubicBezTo>
                  <a:cubicBezTo>
                    <a:pt x="9318" y="9818"/>
                    <a:pt x="9318" y="10211"/>
                    <a:pt x="9318" y="10211"/>
                  </a:cubicBezTo>
                  <a:cubicBezTo>
                    <a:pt x="8894" y="10211"/>
                    <a:pt x="9318" y="10211"/>
                    <a:pt x="8894" y="10604"/>
                  </a:cubicBezTo>
                  <a:cubicBezTo>
                    <a:pt x="8894" y="10996"/>
                    <a:pt x="8471" y="10604"/>
                    <a:pt x="8047" y="10996"/>
                  </a:cubicBezTo>
                  <a:close/>
                  <a:moveTo>
                    <a:pt x="11012" y="9818"/>
                  </a:moveTo>
                  <a:cubicBezTo>
                    <a:pt x="11012" y="9818"/>
                    <a:pt x="10588" y="9818"/>
                    <a:pt x="10588" y="9818"/>
                  </a:cubicBezTo>
                  <a:cubicBezTo>
                    <a:pt x="10588" y="9818"/>
                    <a:pt x="10588" y="9818"/>
                    <a:pt x="10588" y="9818"/>
                  </a:cubicBezTo>
                  <a:cubicBezTo>
                    <a:pt x="10165" y="9818"/>
                    <a:pt x="10588" y="10211"/>
                    <a:pt x="10165" y="10211"/>
                  </a:cubicBezTo>
                  <a:cubicBezTo>
                    <a:pt x="10165" y="10211"/>
                    <a:pt x="10588" y="10211"/>
                    <a:pt x="10588" y="10211"/>
                  </a:cubicBezTo>
                  <a:cubicBezTo>
                    <a:pt x="10588" y="10211"/>
                    <a:pt x="10588" y="10211"/>
                    <a:pt x="10588" y="10211"/>
                  </a:cubicBezTo>
                  <a:cubicBezTo>
                    <a:pt x="11012" y="10211"/>
                    <a:pt x="11012" y="10211"/>
                    <a:pt x="11012" y="10211"/>
                  </a:cubicBezTo>
                  <a:cubicBezTo>
                    <a:pt x="11012" y="9818"/>
                    <a:pt x="11012" y="9818"/>
                    <a:pt x="11012" y="9818"/>
                  </a:cubicBezTo>
                  <a:close/>
                  <a:moveTo>
                    <a:pt x="11435" y="9818"/>
                  </a:moveTo>
                  <a:cubicBezTo>
                    <a:pt x="11435" y="9818"/>
                    <a:pt x="12282" y="9425"/>
                    <a:pt x="12282" y="9425"/>
                  </a:cubicBezTo>
                  <a:cubicBezTo>
                    <a:pt x="12282" y="9425"/>
                    <a:pt x="12282" y="9033"/>
                    <a:pt x="11859" y="9033"/>
                  </a:cubicBezTo>
                  <a:cubicBezTo>
                    <a:pt x="11859" y="9033"/>
                    <a:pt x="11435" y="9425"/>
                    <a:pt x="11435" y="9425"/>
                  </a:cubicBezTo>
                  <a:cubicBezTo>
                    <a:pt x="11435" y="9425"/>
                    <a:pt x="11435" y="9425"/>
                    <a:pt x="11012" y="9818"/>
                  </a:cubicBezTo>
                  <a:cubicBezTo>
                    <a:pt x="11012" y="9818"/>
                    <a:pt x="11435" y="9818"/>
                    <a:pt x="11435" y="9818"/>
                  </a:cubicBezTo>
                  <a:close/>
                  <a:moveTo>
                    <a:pt x="21600" y="9425"/>
                  </a:moveTo>
                  <a:cubicBezTo>
                    <a:pt x="21600" y="9425"/>
                    <a:pt x="21176" y="9425"/>
                    <a:pt x="21176" y="9425"/>
                  </a:cubicBezTo>
                  <a:cubicBezTo>
                    <a:pt x="20753" y="9425"/>
                    <a:pt x="20753" y="9818"/>
                    <a:pt x="20329" y="9425"/>
                  </a:cubicBezTo>
                  <a:cubicBezTo>
                    <a:pt x="20329" y="9425"/>
                    <a:pt x="20329" y="9425"/>
                    <a:pt x="20329" y="9425"/>
                  </a:cubicBezTo>
                  <a:cubicBezTo>
                    <a:pt x="20329" y="9033"/>
                    <a:pt x="19906" y="9425"/>
                    <a:pt x="19482" y="9033"/>
                  </a:cubicBezTo>
                  <a:cubicBezTo>
                    <a:pt x="19906" y="9033"/>
                    <a:pt x="21176" y="9033"/>
                    <a:pt x="21176" y="9033"/>
                  </a:cubicBezTo>
                  <a:cubicBezTo>
                    <a:pt x="21600" y="8640"/>
                    <a:pt x="20753" y="8640"/>
                    <a:pt x="20753" y="8640"/>
                  </a:cubicBezTo>
                  <a:cubicBezTo>
                    <a:pt x="20753" y="8640"/>
                    <a:pt x="20753" y="8640"/>
                    <a:pt x="20753" y="8640"/>
                  </a:cubicBezTo>
                  <a:cubicBezTo>
                    <a:pt x="20753" y="8640"/>
                    <a:pt x="20329" y="8640"/>
                    <a:pt x="20329" y="8640"/>
                  </a:cubicBezTo>
                  <a:cubicBezTo>
                    <a:pt x="20329" y="8640"/>
                    <a:pt x="19906" y="8640"/>
                    <a:pt x="19906" y="8640"/>
                  </a:cubicBezTo>
                  <a:cubicBezTo>
                    <a:pt x="19482" y="8247"/>
                    <a:pt x="19482" y="8640"/>
                    <a:pt x="19059" y="9033"/>
                  </a:cubicBezTo>
                  <a:cubicBezTo>
                    <a:pt x="19059" y="8640"/>
                    <a:pt x="19482" y="8640"/>
                    <a:pt x="19059" y="8640"/>
                  </a:cubicBezTo>
                  <a:cubicBezTo>
                    <a:pt x="19059" y="8640"/>
                    <a:pt x="19482" y="8640"/>
                    <a:pt x="19059" y="8247"/>
                  </a:cubicBezTo>
                  <a:cubicBezTo>
                    <a:pt x="19059" y="8247"/>
                    <a:pt x="18635" y="8247"/>
                    <a:pt x="18212" y="8247"/>
                  </a:cubicBezTo>
                  <a:cubicBezTo>
                    <a:pt x="18212" y="8247"/>
                    <a:pt x="18635" y="8640"/>
                    <a:pt x="18635" y="8640"/>
                  </a:cubicBezTo>
                  <a:cubicBezTo>
                    <a:pt x="18212" y="8247"/>
                    <a:pt x="18212" y="8640"/>
                    <a:pt x="17788" y="9033"/>
                  </a:cubicBezTo>
                  <a:cubicBezTo>
                    <a:pt x="17788" y="8640"/>
                    <a:pt x="17788" y="8640"/>
                    <a:pt x="17788" y="8640"/>
                  </a:cubicBezTo>
                  <a:cubicBezTo>
                    <a:pt x="18212" y="8247"/>
                    <a:pt x="17788" y="8247"/>
                    <a:pt x="17788" y="8247"/>
                  </a:cubicBezTo>
                  <a:cubicBezTo>
                    <a:pt x="17365" y="8640"/>
                    <a:pt x="17365" y="9033"/>
                    <a:pt x="16941" y="9033"/>
                  </a:cubicBezTo>
                  <a:cubicBezTo>
                    <a:pt x="16518" y="9425"/>
                    <a:pt x="16941" y="8640"/>
                    <a:pt x="17365" y="8640"/>
                  </a:cubicBezTo>
                  <a:cubicBezTo>
                    <a:pt x="16941" y="8247"/>
                    <a:pt x="16941" y="8247"/>
                    <a:pt x="16941" y="8247"/>
                  </a:cubicBezTo>
                  <a:cubicBezTo>
                    <a:pt x="16941" y="8247"/>
                    <a:pt x="16518" y="8247"/>
                    <a:pt x="16518" y="8247"/>
                  </a:cubicBezTo>
                  <a:cubicBezTo>
                    <a:pt x="16094" y="8247"/>
                    <a:pt x="15671" y="8640"/>
                    <a:pt x="16094" y="8640"/>
                  </a:cubicBezTo>
                  <a:cubicBezTo>
                    <a:pt x="16094" y="8640"/>
                    <a:pt x="15247" y="9033"/>
                    <a:pt x="15247" y="9425"/>
                  </a:cubicBezTo>
                  <a:cubicBezTo>
                    <a:pt x="15247" y="9425"/>
                    <a:pt x="15247" y="9033"/>
                    <a:pt x="15247" y="9033"/>
                  </a:cubicBezTo>
                  <a:cubicBezTo>
                    <a:pt x="14824" y="9033"/>
                    <a:pt x="14824" y="9033"/>
                    <a:pt x="14400" y="9033"/>
                  </a:cubicBezTo>
                  <a:cubicBezTo>
                    <a:pt x="14400" y="9033"/>
                    <a:pt x="13976" y="9033"/>
                    <a:pt x="13553" y="9033"/>
                  </a:cubicBezTo>
                  <a:cubicBezTo>
                    <a:pt x="13976" y="9033"/>
                    <a:pt x="13976" y="9033"/>
                    <a:pt x="14400" y="9425"/>
                  </a:cubicBezTo>
                  <a:cubicBezTo>
                    <a:pt x="13976" y="9425"/>
                    <a:pt x="13976" y="9425"/>
                    <a:pt x="13553" y="9425"/>
                  </a:cubicBezTo>
                  <a:cubicBezTo>
                    <a:pt x="13553" y="9425"/>
                    <a:pt x="13129" y="9425"/>
                    <a:pt x="13129" y="9425"/>
                  </a:cubicBezTo>
                  <a:cubicBezTo>
                    <a:pt x="13129" y="9425"/>
                    <a:pt x="13129" y="9818"/>
                    <a:pt x="13129" y="9818"/>
                  </a:cubicBezTo>
                  <a:cubicBezTo>
                    <a:pt x="13129" y="9818"/>
                    <a:pt x="13129" y="9818"/>
                    <a:pt x="12706" y="9818"/>
                  </a:cubicBezTo>
                  <a:cubicBezTo>
                    <a:pt x="12706" y="9818"/>
                    <a:pt x="13129" y="9425"/>
                    <a:pt x="13129" y="9425"/>
                  </a:cubicBezTo>
                  <a:cubicBezTo>
                    <a:pt x="12706" y="9033"/>
                    <a:pt x="12706" y="9818"/>
                    <a:pt x="12282" y="9818"/>
                  </a:cubicBezTo>
                  <a:cubicBezTo>
                    <a:pt x="12282" y="9425"/>
                    <a:pt x="12282" y="9425"/>
                    <a:pt x="11859" y="9818"/>
                  </a:cubicBezTo>
                  <a:cubicBezTo>
                    <a:pt x="11859" y="9818"/>
                    <a:pt x="11435" y="9818"/>
                    <a:pt x="11859" y="9818"/>
                  </a:cubicBezTo>
                  <a:cubicBezTo>
                    <a:pt x="11859" y="9818"/>
                    <a:pt x="11435" y="9818"/>
                    <a:pt x="11435" y="9818"/>
                  </a:cubicBezTo>
                  <a:cubicBezTo>
                    <a:pt x="11012" y="9818"/>
                    <a:pt x="11012" y="10211"/>
                    <a:pt x="11012" y="10211"/>
                  </a:cubicBezTo>
                  <a:cubicBezTo>
                    <a:pt x="11012" y="10211"/>
                    <a:pt x="11012" y="10211"/>
                    <a:pt x="10588" y="10604"/>
                  </a:cubicBezTo>
                  <a:cubicBezTo>
                    <a:pt x="10588" y="10604"/>
                    <a:pt x="9741" y="10604"/>
                    <a:pt x="10165" y="10604"/>
                  </a:cubicBezTo>
                  <a:cubicBezTo>
                    <a:pt x="10165" y="10996"/>
                    <a:pt x="10588" y="10604"/>
                    <a:pt x="11012" y="10604"/>
                  </a:cubicBezTo>
                  <a:cubicBezTo>
                    <a:pt x="10588" y="10604"/>
                    <a:pt x="9318" y="10996"/>
                    <a:pt x="9741" y="10996"/>
                  </a:cubicBezTo>
                  <a:cubicBezTo>
                    <a:pt x="9741" y="11389"/>
                    <a:pt x="9741" y="11389"/>
                    <a:pt x="9741" y="11389"/>
                  </a:cubicBezTo>
                  <a:cubicBezTo>
                    <a:pt x="9741" y="11389"/>
                    <a:pt x="9741" y="10996"/>
                    <a:pt x="9741" y="10996"/>
                  </a:cubicBezTo>
                  <a:cubicBezTo>
                    <a:pt x="9318" y="10996"/>
                    <a:pt x="8894" y="10996"/>
                    <a:pt x="8894" y="10996"/>
                  </a:cubicBezTo>
                  <a:cubicBezTo>
                    <a:pt x="8894" y="11389"/>
                    <a:pt x="9318" y="11389"/>
                    <a:pt x="9318" y="11389"/>
                  </a:cubicBezTo>
                  <a:cubicBezTo>
                    <a:pt x="8894" y="11389"/>
                    <a:pt x="8471" y="10996"/>
                    <a:pt x="8471" y="11389"/>
                  </a:cubicBezTo>
                  <a:cubicBezTo>
                    <a:pt x="8894" y="11389"/>
                    <a:pt x="8894" y="11389"/>
                    <a:pt x="8894" y="11389"/>
                  </a:cubicBezTo>
                  <a:cubicBezTo>
                    <a:pt x="8894" y="11782"/>
                    <a:pt x="9318" y="11782"/>
                    <a:pt x="9318" y="11782"/>
                  </a:cubicBezTo>
                  <a:cubicBezTo>
                    <a:pt x="9318" y="11782"/>
                    <a:pt x="9318" y="11782"/>
                    <a:pt x="9318" y="11782"/>
                  </a:cubicBezTo>
                  <a:cubicBezTo>
                    <a:pt x="8894" y="11389"/>
                    <a:pt x="8471" y="11782"/>
                    <a:pt x="8471" y="11782"/>
                  </a:cubicBezTo>
                  <a:cubicBezTo>
                    <a:pt x="8471" y="12175"/>
                    <a:pt x="8894" y="12175"/>
                    <a:pt x="9318" y="12175"/>
                  </a:cubicBezTo>
                  <a:cubicBezTo>
                    <a:pt x="8894" y="12175"/>
                    <a:pt x="8471" y="12175"/>
                    <a:pt x="8047" y="12175"/>
                  </a:cubicBezTo>
                  <a:cubicBezTo>
                    <a:pt x="8047" y="12175"/>
                    <a:pt x="8047" y="12175"/>
                    <a:pt x="7624" y="12175"/>
                  </a:cubicBezTo>
                  <a:cubicBezTo>
                    <a:pt x="7624" y="12175"/>
                    <a:pt x="7624" y="12567"/>
                    <a:pt x="8047" y="12567"/>
                  </a:cubicBezTo>
                  <a:cubicBezTo>
                    <a:pt x="7624" y="12567"/>
                    <a:pt x="7200" y="12567"/>
                    <a:pt x="7200" y="12567"/>
                  </a:cubicBezTo>
                  <a:cubicBezTo>
                    <a:pt x="7200" y="13353"/>
                    <a:pt x="7624" y="12960"/>
                    <a:pt x="8047" y="12960"/>
                  </a:cubicBezTo>
                  <a:cubicBezTo>
                    <a:pt x="7624" y="12960"/>
                    <a:pt x="7200" y="12960"/>
                    <a:pt x="6776" y="12960"/>
                  </a:cubicBezTo>
                  <a:cubicBezTo>
                    <a:pt x="7200" y="13353"/>
                    <a:pt x="7200" y="13353"/>
                    <a:pt x="7200" y="13353"/>
                  </a:cubicBezTo>
                  <a:cubicBezTo>
                    <a:pt x="6776" y="13353"/>
                    <a:pt x="5929" y="14531"/>
                    <a:pt x="7200" y="13745"/>
                  </a:cubicBezTo>
                  <a:cubicBezTo>
                    <a:pt x="6776" y="14138"/>
                    <a:pt x="6776" y="14138"/>
                    <a:pt x="6353" y="14138"/>
                  </a:cubicBezTo>
                  <a:cubicBezTo>
                    <a:pt x="6353" y="14138"/>
                    <a:pt x="5929" y="14138"/>
                    <a:pt x="5929" y="14531"/>
                  </a:cubicBezTo>
                  <a:cubicBezTo>
                    <a:pt x="5929" y="14531"/>
                    <a:pt x="5929" y="14531"/>
                    <a:pt x="5929" y="14531"/>
                  </a:cubicBezTo>
                  <a:cubicBezTo>
                    <a:pt x="5506" y="14531"/>
                    <a:pt x="4659" y="14924"/>
                    <a:pt x="4235" y="15316"/>
                  </a:cubicBezTo>
                  <a:cubicBezTo>
                    <a:pt x="4235" y="15709"/>
                    <a:pt x="4235" y="15709"/>
                    <a:pt x="4659" y="15709"/>
                  </a:cubicBezTo>
                  <a:cubicBezTo>
                    <a:pt x="4659" y="15709"/>
                    <a:pt x="5506" y="15709"/>
                    <a:pt x="5506" y="15316"/>
                  </a:cubicBezTo>
                  <a:cubicBezTo>
                    <a:pt x="5506" y="15316"/>
                    <a:pt x="5506" y="15316"/>
                    <a:pt x="5506" y="15316"/>
                  </a:cubicBezTo>
                  <a:cubicBezTo>
                    <a:pt x="5506" y="15316"/>
                    <a:pt x="5506" y="15316"/>
                    <a:pt x="5929" y="15316"/>
                  </a:cubicBezTo>
                  <a:cubicBezTo>
                    <a:pt x="5929" y="15316"/>
                    <a:pt x="5506" y="15316"/>
                    <a:pt x="5506" y="15316"/>
                  </a:cubicBezTo>
                  <a:cubicBezTo>
                    <a:pt x="5506" y="15316"/>
                    <a:pt x="5506" y="15316"/>
                    <a:pt x="5929" y="15316"/>
                  </a:cubicBezTo>
                  <a:cubicBezTo>
                    <a:pt x="5506" y="15709"/>
                    <a:pt x="5082" y="15709"/>
                    <a:pt x="5082" y="15709"/>
                  </a:cubicBezTo>
                  <a:cubicBezTo>
                    <a:pt x="5082" y="15709"/>
                    <a:pt x="4659" y="15709"/>
                    <a:pt x="4659" y="15709"/>
                  </a:cubicBezTo>
                  <a:cubicBezTo>
                    <a:pt x="4235" y="15709"/>
                    <a:pt x="4235" y="15709"/>
                    <a:pt x="4235" y="15709"/>
                  </a:cubicBezTo>
                  <a:cubicBezTo>
                    <a:pt x="4235" y="15709"/>
                    <a:pt x="3812" y="15709"/>
                    <a:pt x="3812" y="15709"/>
                  </a:cubicBezTo>
                  <a:cubicBezTo>
                    <a:pt x="3812" y="15709"/>
                    <a:pt x="3812" y="15709"/>
                    <a:pt x="3812" y="15709"/>
                  </a:cubicBezTo>
                  <a:cubicBezTo>
                    <a:pt x="3812" y="15709"/>
                    <a:pt x="3388" y="15709"/>
                    <a:pt x="3388" y="15709"/>
                  </a:cubicBezTo>
                  <a:cubicBezTo>
                    <a:pt x="2965" y="16102"/>
                    <a:pt x="3388" y="15709"/>
                    <a:pt x="3388" y="16102"/>
                  </a:cubicBezTo>
                  <a:cubicBezTo>
                    <a:pt x="3388" y="16102"/>
                    <a:pt x="2965" y="16102"/>
                    <a:pt x="2965" y="16102"/>
                  </a:cubicBezTo>
                  <a:cubicBezTo>
                    <a:pt x="2965" y="16102"/>
                    <a:pt x="3388" y="16495"/>
                    <a:pt x="3388" y="16495"/>
                  </a:cubicBezTo>
                  <a:cubicBezTo>
                    <a:pt x="2965" y="16495"/>
                    <a:pt x="2965" y="16102"/>
                    <a:pt x="2541" y="16102"/>
                  </a:cubicBezTo>
                  <a:cubicBezTo>
                    <a:pt x="2118" y="16102"/>
                    <a:pt x="2118" y="16495"/>
                    <a:pt x="1694" y="16495"/>
                  </a:cubicBezTo>
                  <a:cubicBezTo>
                    <a:pt x="2118" y="16495"/>
                    <a:pt x="2541" y="16495"/>
                    <a:pt x="2965" y="16495"/>
                  </a:cubicBezTo>
                  <a:cubicBezTo>
                    <a:pt x="2965" y="16495"/>
                    <a:pt x="2541" y="16495"/>
                    <a:pt x="2541" y="16887"/>
                  </a:cubicBezTo>
                  <a:cubicBezTo>
                    <a:pt x="2541" y="16887"/>
                    <a:pt x="2541" y="16887"/>
                    <a:pt x="2541" y="16887"/>
                  </a:cubicBezTo>
                  <a:cubicBezTo>
                    <a:pt x="2118" y="16887"/>
                    <a:pt x="1271" y="16495"/>
                    <a:pt x="1271" y="16887"/>
                  </a:cubicBezTo>
                  <a:cubicBezTo>
                    <a:pt x="1271" y="16887"/>
                    <a:pt x="1694" y="16887"/>
                    <a:pt x="1694" y="16887"/>
                  </a:cubicBezTo>
                  <a:cubicBezTo>
                    <a:pt x="1271" y="17280"/>
                    <a:pt x="847" y="16887"/>
                    <a:pt x="424" y="17280"/>
                  </a:cubicBezTo>
                  <a:cubicBezTo>
                    <a:pt x="424" y="17280"/>
                    <a:pt x="424" y="17280"/>
                    <a:pt x="424" y="17280"/>
                  </a:cubicBezTo>
                  <a:cubicBezTo>
                    <a:pt x="847" y="17673"/>
                    <a:pt x="1271" y="17280"/>
                    <a:pt x="1694" y="17673"/>
                  </a:cubicBezTo>
                  <a:cubicBezTo>
                    <a:pt x="1271" y="17673"/>
                    <a:pt x="424" y="17280"/>
                    <a:pt x="424" y="17673"/>
                  </a:cubicBezTo>
                  <a:cubicBezTo>
                    <a:pt x="0" y="17673"/>
                    <a:pt x="424" y="17673"/>
                    <a:pt x="424" y="18065"/>
                  </a:cubicBezTo>
                  <a:cubicBezTo>
                    <a:pt x="0" y="18065"/>
                    <a:pt x="424" y="18458"/>
                    <a:pt x="424" y="18458"/>
                  </a:cubicBezTo>
                  <a:cubicBezTo>
                    <a:pt x="847" y="18458"/>
                    <a:pt x="1694" y="18458"/>
                    <a:pt x="1694" y="18065"/>
                  </a:cubicBezTo>
                  <a:cubicBezTo>
                    <a:pt x="1694" y="18065"/>
                    <a:pt x="2118" y="18458"/>
                    <a:pt x="2118" y="18065"/>
                  </a:cubicBezTo>
                  <a:cubicBezTo>
                    <a:pt x="2118" y="18065"/>
                    <a:pt x="2118" y="18065"/>
                    <a:pt x="2541" y="18065"/>
                  </a:cubicBezTo>
                  <a:cubicBezTo>
                    <a:pt x="2118" y="18065"/>
                    <a:pt x="2118" y="18065"/>
                    <a:pt x="2541" y="18065"/>
                  </a:cubicBezTo>
                  <a:cubicBezTo>
                    <a:pt x="2118" y="18458"/>
                    <a:pt x="2118" y="18065"/>
                    <a:pt x="2118" y="18458"/>
                  </a:cubicBezTo>
                  <a:cubicBezTo>
                    <a:pt x="1694" y="18458"/>
                    <a:pt x="847" y="18065"/>
                    <a:pt x="424" y="18458"/>
                  </a:cubicBezTo>
                  <a:cubicBezTo>
                    <a:pt x="424" y="18458"/>
                    <a:pt x="0" y="18458"/>
                    <a:pt x="0" y="18851"/>
                  </a:cubicBezTo>
                  <a:cubicBezTo>
                    <a:pt x="424" y="18851"/>
                    <a:pt x="424" y="18851"/>
                    <a:pt x="847" y="18851"/>
                  </a:cubicBezTo>
                  <a:cubicBezTo>
                    <a:pt x="424" y="18851"/>
                    <a:pt x="424" y="18851"/>
                    <a:pt x="424" y="19244"/>
                  </a:cubicBezTo>
                  <a:cubicBezTo>
                    <a:pt x="424" y="19244"/>
                    <a:pt x="424" y="19244"/>
                    <a:pt x="847" y="19244"/>
                  </a:cubicBezTo>
                  <a:cubicBezTo>
                    <a:pt x="424" y="19636"/>
                    <a:pt x="424" y="19244"/>
                    <a:pt x="424" y="19636"/>
                  </a:cubicBezTo>
                  <a:cubicBezTo>
                    <a:pt x="0" y="20029"/>
                    <a:pt x="424" y="19636"/>
                    <a:pt x="847" y="19636"/>
                  </a:cubicBezTo>
                  <a:cubicBezTo>
                    <a:pt x="1271" y="19244"/>
                    <a:pt x="1271" y="19244"/>
                    <a:pt x="2118" y="18851"/>
                  </a:cubicBezTo>
                  <a:cubicBezTo>
                    <a:pt x="1694" y="18851"/>
                    <a:pt x="1694" y="19244"/>
                    <a:pt x="1694" y="19244"/>
                  </a:cubicBezTo>
                  <a:cubicBezTo>
                    <a:pt x="1694" y="18851"/>
                    <a:pt x="1271" y="19244"/>
                    <a:pt x="1271" y="19244"/>
                  </a:cubicBezTo>
                  <a:cubicBezTo>
                    <a:pt x="847" y="19636"/>
                    <a:pt x="847" y="19636"/>
                    <a:pt x="1271" y="19636"/>
                  </a:cubicBezTo>
                  <a:cubicBezTo>
                    <a:pt x="1271" y="19636"/>
                    <a:pt x="847" y="19636"/>
                    <a:pt x="847" y="19636"/>
                  </a:cubicBezTo>
                  <a:cubicBezTo>
                    <a:pt x="847" y="19636"/>
                    <a:pt x="424" y="20029"/>
                    <a:pt x="424" y="20029"/>
                  </a:cubicBezTo>
                  <a:cubicBezTo>
                    <a:pt x="424" y="20029"/>
                    <a:pt x="424" y="20029"/>
                    <a:pt x="424" y="20029"/>
                  </a:cubicBezTo>
                  <a:cubicBezTo>
                    <a:pt x="424" y="20422"/>
                    <a:pt x="424" y="20422"/>
                    <a:pt x="424" y="20422"/>
                  </a:cubicBezTo>
                  <a:cubicBezTo>
                    <a:pt x="847" y="20422"/>
                    <a:pt x="1271" y="20029"/>
                    <a:pt x="1271" y="20029"/>
                  </a:cubicBezTo>
                  <a:cubicBezTo>
                    <a:pt x="1271" y="20029"/>
                    <a:pt x="847" y="20029"/>
                    <a:pt x="847" y="20422"/>
                  </a:cubicBezTo>
                  <a:cubicBezTo>
                    <a:pt x="847" y="20422"/>
                    <a:pt x="847" y="20815"/>
                    <a:pt x="1271" y="20422"/>
                  </a:cubicBezTo>
                  <a:cubicBezTo>
                    <a:pt x="847" y="20815"/>
                    <a:pt x="424" y="20422"/>
                    <a:pt x="424" y="20815"/>
                  </a:cubicBezTo>
                  <a:cubicBezTo>
                    <a:pt x="847" y="21207"/>
                    <a:pt x="1271" y="21207"/>
                    <a:pt x="1694" y="21600"/>
                  </a:cubicBezTo>
                  <a:cubicBezTo>
                    <a:pt x="1694" y="21600"/>
                    <a:pt x="1694" y="21600"/>
                    <a:pt x="1271" y="21600"/>
                  </a:cubicBezTo>
                  <a:cubicBezTo>
                    <a:pt x="1694" y="21600"/>
                    <a:pt x="1694" y="21600"/>
                    <a:pt x="1694" y="21600"/>
                  </a:cubicBezTo>
                  <a:cubicBezTo>
                    <a:pt x="2118" y="21600"/>
                    <a:pt x="2118" y="21600"/>
                    <a:pt x="2541" y="21600"/>
                  </a:cubicBezTo>
                  <a:cubicBezTo>
                    <a:pt x="2965" y="21600"/>
                    <a:pt x="3812" y="21207"/>
                    <a:pt x="3812" y="20815"/>
                  </a:cubicBezTo>
                  <a:cubicBezTo>
                    <a:pt x="3812" y="20815"/>
                    <a:pt x="3812" y="20815"/>
                    <a:pt x="3812" y="20815"/>
                  </a:cubicBezTo>
                  <a:cubicBezTo>
                    <a:pt x="4235" y="20815"/>
                    <a:pt x="4235" y="20815"/>
                    <a:pt x="4235" y="20422"/>
                  </a:cubicBezTo>
                  <a:cubicBezTo>
                    <a:pt x="4659" y="20422"/>
                    <a:pt x="4659" y="20815"/>
                    <a:pt x="5082" y="20422"/>
                  </a:cubicBezTo>
                  <a:cubicBezTo>
                    <a:pt x="5082" y="20422"/>
                    <a:pt x="5082" y="20029"/>
                    <a:pt x="5082" y="20029"/>
                  </a:cubicBezTo>
                  <a:cubicBezTo>
                    <a:pt x="5082" y="20029"/>
                    <a:pt x="5082" y="20029"/>
                    <a:pt x="5082" y="19636"/>
                  </a:cubicBezTo>
                  <a:cubicBezTo>
                    <a:pt x="5082" y="20422"/>
                    <a:pt x="5082" y="20422"/>
                    <a:pt x="5929" y="20422"/>
                  </a:cubicBezTo>
                  <a:cubicBezTo>
                    <a:pt x="5929" y="20422"/>
                    <a:pt x="5929" y="20815"/>
                    <a:pt x="5929" y="20815"/>
                  </a:cubicBezTo>
                  <a:cubicBezTo>
                    <a:pt x="6353" y="20422"/>
                    <a:pt x="5929" y="20422"/>
                    <a:pt x="6353" y="20029"/>
                  </a:cubicBezTo>
                  <a:cubicBezTo>
                    <a:pt x="6353" y="20029"/>
                    <a:pt x="5929" y="20029"/>
                    <a:pt x="6353" y="19636"/>
                  </a:cubicBezTo>
                  <a:cubicBezTo>
                    <a:pt x="6353" y="19636"/>
                    <a:pt x="6353" y="19636"/>
                    <a:pt x="6776" y="19636"/>
                  </a:cubicBezTo>
                  <a:cubicBezTo>
                    <a:pt x="7200" y="19244"/>
                    <a:pt x="6776" y="18851"/>
                    <a:pt x="6776" y="18458"/>
                  </a:cubicBezTo>
                  <a:cubicBezTo>
                    <a:pt x="6776" y="18458"/>
                    <a:pt x="7200" y="18458"/>
                    <a:pt x="7200" y="18065"/>
                  </a:cubicBezTo>
                  <a:cubicBezTo>
                    <a:pt x="7200" y="18065"/>
                    <a:pt x="6353" y="17673"/>
                    <a:pt x="6353" y="17673"/>
                  </a:cubicBezTo>
                  <a:cubicBezTo>
                    <a:pt x="6353" y="17673"/>
                    <a:pt x="6776" y="17280"/>
                    <a:pt x="6776" y="17280"/>
                  </a:cubicBezTo>
                  <a:cubicBezTo>
                    <a:pt x="6776" y="16887"/>
                    <a:pt x="6353" y="16887"/>
                    <a:pt x="6353" y="16887"/>
                  </a:cubicBezTo>
                  <a:cubicBezTo>
                    <a:pt x="6353" y="16887"/>
                    <a:pt x="6353" y="16495"/>
                    <a:pt x="6353" y="16495"/>
                  </a:cubicBezTo>
                  <a:cubicBezTo>
                    <a:pt x="6353" y="16495"/>
                    <a:pt x="6353" y="16495"/>
                    <a:pt x="6353" y="16495"/>
                  </a:cubicBezTo>
                  <a:cubicBezTo>
                    <a:pt x="6353" y="16495"/>
                    <a:pt x="6353" y="16102"/>
                    <a:pt x="6353" y="16102"/>
                  </a:cubicBezTo>
                  <a:cubicBezTo>
                    <a:pt x="6353" y="16102"/>
                    <a:pt x="6353" y="16102"/>
                    <a:pt x="6353" y="15709"/>
                  </a:cubicBezTo>
                  <a:cubicBezTo>
                    <a:pt x="6353" y="15709"/>
                    <a:pt x="6353" y="15709"/>
                    <a:pt x="6353" y="15709"/>
                  </a:cubicBezTo>
                  <a:cubicBezTo>
                    <a:pt x="6776" y="15316"/>
                    <a:pt x="7200" y="15316"/>
                    <a:pt x="7200" y="15316"/>
                  </a:cubicBezTo>
                  <a:cubicBezTo>
                    <a:pt x="7624" y="15316"/>
                    <a:pt x="8047" y="15316"/>
                    <a:pt x="8047" y="15316"/>
                  </a:cubicBezTo>
                  <a:cubicBezTo>
                    <a:pt x="8471" y="14924"/>
                    <a:pt x="8047" y="14924"/>
                    <a:pt x="7624" y="14531"/>
                  </a:cubicBezTo>
                  <a:cubicBezTo>
                    <a:pt x="8047" y="14138"/>
                    <a:pt x="8471" y="13745"/>
                    <a:pt x="8471" y="12960"/>
                  </a:cubicBezTo>
                  <a:cubicBezTo>
                    <a:pt x="8471" y="12960"/>
                    <a:pt x="8894" y="12960"/>
                    <a:pt x="9318" y="12960"/>
                  </a:cubicBezTo>
                  <a:cubicBezTo>
                    <a:pt x="9318" y="12960"/>
                    <a:pt x="9318" y="12960"/>
                    <a:pt x="9318" y="12567"/>
                  </a:cubicBezTo>
                  <a:cubicBezTo>
                    <a:pt x="9318" y="12567"/>
                    <a:pt x="9318" y="12567"/>
                    <a:pt x="9318" y="12567"/>
                  </a:cubicBezTo>
                  <a:cubicBezTo>
                    <a:pt x="9318" y="12567"/>
                    <a:pt x="9741" y="12567"/>
                    <a:pt x="9741" y="12175"/>
                  </a:cubicBezTo>
                  <a:cubicBezTo>
                    <a:pt x="10165" y="11782"/>
                    <a:pt x="9741" y="12175"/>
                    <a:pt x="9741" y="11782"/>
                  </a:cubicBezTo>
                  <a:cubicBezTo>
                    <a:pt x="9741" y="11782"/>
                    <a:pt x="10165" y="11389"/>
                    <a:pt x="10165" y="11389"/>
                  </a:cubicBezTo>
                  <a:cubicBezTo>
                    <a:pt x="10588" y="10996"/>
                    <a:pt x="10588" y="11389"/>
                    <a:pt x="11012" y="11389"/>
                  </a:cubicBezTo>
                  <a:cubicBezTo>
                    <a:pt x="11012" y="11389"/>
                    <a:pt x="11012" y="11389"/>
                    <a:pt x="11435" y="10996"/>
                  </a:cubicBezTo>
                  <a:cubicBezTo>
                    <a:pt x="11435" y="10996"/>
                    <a:pt x="11435" y="10996"/>
                    <a:pt x="11435" y="10604"/>
                  </a:cubicBezTo>
                  <a:cubicBezTo>
                    <a:pt x="11435" y="10211"/>
                    <a:pt x="12706" y="10996"/>
                    <a:pt x="13129" y="10604"/>
                  </a:cubicBezTo>
                  <a:cubicBezTo>
                    <a:pt x="12706" y="10604"/>
                    <a:pt x="12706" y="10604"/>
                    <a:pt x="12706" y="10604"/>
                  </a:cubicBezTo>
                  <a:cubicBezTo>
                    <a:pt x="13129" y="10604"/>
                    <a:pt x="13129" y="10211"/>
                    <a:pt x="12706" y="10211"/>
                  </a:cubicBezTo>
                  <a:cubicBezTo>
                    <a:pt x="13129" y="10211"/>
                    <a:pt x="13129" y="10211"/>
                    <a:pt x="13553" y="10211"/>
                  </a:cubicBezTo>
                  <a:cubicBezTo>
                    <a:pt x="13553" y="10211"/>
                    <a:pt x="13553" y="10211"/>
                    <a:pt x="13553" y="10211"/>
                  </a:cubicBezTo>
                  <a:cubicBezTo>
                    <a:pt x="13553" y="10211"/>
                    <a:pt x="13553" y="10211"/>
                    <a:pt x="13553" y="9818"/>
                  </a:cubicBezTo>
                  <a:cubicBezTo>
                    <a:pt x="14400" y="9818"/>
                    <a:pt x="14400" y="10211"/>
                    <a:pt x="14824" y="10604"/>
                  </a:cubicBezTo>
                  <a:cubicBezTo>
                    <a:pt x="15247" y="10604"/>
                    <a:pt x="15671" y="10604"/>
                    <a:pt x="16094" y="10604"/>
                  </a:cubicBezTo>
                  <a:cubicBezTo>
                    <a:pt x="16518" y="10604"/>
                    <a:pt x="16518" y="10604"/>
                    <a:pt x="16941" y="10604"/>
                  </a:cubicBezTo>
                  <a:cubicBezTo>
                    <a:pt x="16941" y="10604"/>
                    <a:pt x="17365" y="10211"/>
                    <a:pt x="17365" y="10211"/>
                  </a:cubicBezTo>
                  <a:cubicBezTo>
                    <a:pt x="17365" y="10211"/>
                    <a:pt x="17365" y="9818"/>
                    <a:pt x="17365" y="9425"/>
                  </a:cubicBezTo>
                  <a:cubicBezTo>
                    <a:pt x="17788" y="9425"/>
                    <a:pt x="17788" y="9425"/>
                    <a:pt x="18212" y="9425"/>
                  </a:cubicBezTo>
                  <a:cubicBezTo>
                    <a:pt x="18635" y="9033"/>
                    <a:pt x="19059" y="9033"/>
                    <a:pt x="19906" y="9425"/>
                  </a:cubicBezTo>
                  <a:cubicBezTo>
                    <a:pt x="19906" y="9425"/>
                    <a:pt x="20329" y="9425"/>
                    <a:pt x="20329" y="9818"/>
                  </a:cubicBezTo>
                  <a:cubicBezTo>
                    <a:pt x="20329" y="9818"/>
                    <a:pt x="19482" y="10211"/>
                    <a:pt x="19906" y="10211"/>
                  </a:cubicBezTo>
                  <a:cubicBezTo>
                    <a:pt x="20329" y="10211"/>
                    <a:pt x="20329" y="10211"/>
                    <a:pt x="20329" y="9818"/>
                  </a:cubicBezTo>
                  <a:cubicBezTo>
                    <a:pt x="20329" y="9818"/>
                    <a:pt x="20329" y="9818"/>
                    <a:pt x="20753" y="9818"/>
                  </a:cubicBezTo>
                  <a:cubicBezTo>
                    <a:pt x="20753" y="9818"/>
                    <a:pt x="20753" y="9818"/>
                    <a:pt x="20753" y="9425"/>
                  </a:cubicBezTo>
                  <a:cubicBezTo>
                    <a:pt x="21176" y="9818"/>
                    <a:pt x="21600" y="9818"/>
                    <a:pt x="21600" y="9425"/>
                  </a:cubicBezTo>
                  <a:close/>
                  <a:moveTo>
                    <a:pt x="13553" y="2356"/>
                  </a:moveTo>
                  <a:cubicBezTo>
                    <a:pt x="13976" y="2749"/>
                    <a:pt x="14824" y="1964"/>
                    <a:pt x="15247" y="1964"/>
                  </a:cubicBezTo>
                  <a:cubicBezTo>
                    <a:pt x="14824" y="1964"/>
                    <a:pt x="14400" y="1964"/>
                    <a:pt x="13976" y="1964"/>
                  </a:cubicBezTo>
                  <a:cubicBezTo>
                    <a:pt x="14400" y="1964"/>
                    <a:pt x="13976" y="1571"/>
                    <a:pt x="14400" y="1571"/>
                  </a:cubicBezTo>
                  <a:cubicBezTo>
                    <a:pt x="13976" y="1571"/>
                    <a:pt x="13976" y="1571"/>
                    <a:pt x="13553" y="1571"/>
                  </a:cubicBezTo>
                  <a:cubicBezTo>
                    <a:pt x="13553" y="1571"/>
                    <a:pt x="13553" y="1571"/>
                    <a:pt x="13129" y="1571"/>
                  </a:cubicBezTo>
                  <a:cubicBezTo>
                    <a:pt x="13129" y="1178"/>
                    <a:pt x="12282" y="1571"/>
                    <a:pt x="11859" y="1571"/>
                  </a:cubicBezTo>
                  <a:cubicBezTo>
                    <a:pt x="12282" y="1571"/>
                    <a:pt x="12706" y="1964"/>
                    <a:pt x="13129" y="1964"/>
                  </a:cubicBezTo>
                  <a:cubicBezTo>
                    <a:pt x="12706" y="1964"/>
                    <a:pt x="12706" y="2356"/>
                    <a:pt x="12706" y="2356"/>
                  </a:cubicBezTo>
                  <a:cubicBezTo>
                    <a:pt x="12706" y="2356"/>
                    <a:pt x="13553" y="2356"/>
                    <a:pt x="13976" y="2356"/>
                  </a:cubicBezTo>
                  <a:cubicBezTo>
                    <a:pt x="13976" y="2356"/>
                    <a:pt x="13976" y="2356"/>
                    <a:pt x="13553" y="2356"/>
                  </a:cubicBezTo>
                  <a:cubicBezTo>
                    <a:pt x="13976" y="2356"/>
                    <a:pt x="13553" y="2356"/>
                    <a:pt x="13553" y="2356"/>
                  </a:cubicBezTo>
                  <a:close/>
                  <a:moveTo>
                    <a:pt x="5506" y="393"/>
                  </a:moveTo>
                  <a:cubicBezTo>
                    <a:pt x="5082" y="785"/>
                    <a:pt x="5929" y="1178"/>
                    <a:pt x="5929" y="785"/>
                  </a:cubicBezTo>
                  <a:cubicBezTo>
                    <a:pt x="5929" y="785"/>
                    <a:pt x="5929" y="785"/>
                    <a:pt x="6353" y="785"/>
                  </a:cubicBezTo>
                  <a:cubicBezTo>
                    <a:pt x="5929" y="785"/>
                    <a:pt x="6353" y="1178"/>
                    <a:pt x="6353" y="1178"/>
                  </a:cubicBezTo>
                  <a:cubicBezTo>
                    <a:pt x="6353" y="1178"/>
                    <a:pt x="5929" y="1178"/>
                    <a:pt x="5929" y="1178"/>
                  </a:cubicBezTo>
                  <a:cubicBezTo>
                    <a:pt x="5929" y="1178"/>
                    <a:pt x="5929" y="1178"/>
                    <a:pt x="5929" y="1178"/>
                  </a:cubicBezTo>
                  <a:cubicBezTo>
                    <a:pt x="5929" y="1178"/>
                    <a:pt x="6776" y="1571"/>
                    <a:pt x="6776" y="1571"/>
                  </a:cubicBezTo>
                  <a:cubicBezTo>
                    <a:pt x="7200" y="1571"/>
                    <a:pt x="7624" y="1571"/>
                    <a:pt x="8047" y="1571"/>
                  </a:cubicBezTo>
                  <a:cubicBezTo>
                    <a:pt x="8047" y="1571"/>
                    <a:pt x="8047" y="1571"/>
                    <a:pt x="8047" y="1571"/>
                  </a:cubicBezTo>
                  <a:cubicBezTo>
                    <a:pt x="8047" y="1571"/>
                    <a:pt x="8047" y="1571"/>
                    <a:pt x="8047" y="1178"/>
                  </a:cubicBezTo>
                  <a:cubicBezTo>
                    <a:pt x="8047" y="1178"/>
                    <a:pt x="8471" y="1178"/>
                    <a:pt x="8471" y="1178"/>
                  </a:cubicBezTo>
                  <a:cubicBezTo>
                    <a:pt x="8471" y="1571"/>
                    <a:pt x="9318" y="1178"/>
                    <a:pt x="9741" y="1178"/>
                  </a:cubicBezTo>
                  <a:cubicBezTo>
                    <a:pt x="9318" y="1178"/>
                    <a:pt x="9318" y="1571"/>
                    <a:pt x="9318" y="1571"/>
                  </a:cubicBezTo>
                  <a:cubicBezTo>
                    <a:pt x="9318" y="1571"/>
                    <a:pt x="9741" y="1571"/>
                    <a:pt x="9741" y="1571"/>
                  </a:cubicBezTo>
                  <a:cubicBezTo>
                    <a:pt x="9318" y="1571"/>
                    <a:pt x="9318" y="1571"/>
                    <a:pt x="8894" y="1571"/>
                  </a:cubicBezTo>
                  <a:cubicBezTo>
                    <a:pt x="8894" y="1571"/>
                    <a:pt x="8894" y="1571"/>
                    <a:pt x="8894" y="1571"/>
                  </a:cubicBezTo>
                  <a:cubicBezTo>
                    <a:pt x="8471" y="1571"/>
                    <a:pt x="8047" y="1571"/>
                    <a:pt x="7624" y="1964"/>
                  </a:cubicBezTo>
                  <a:cubicBezTo>
                    <a:pt x="7624" y="1964"/>
                    <a:pt x="7624" y="1964"/>
                    <a:pt x="7624" y="1964"/>
                  </a:cubicBezTo>
                  <a:cubicBezTo>
                    <a:pt x="7200" y="1571"/>
                    <a:pt x="7200" y="1964"/>
                    <a:pt x="8047" y="1964"/>
                  </a:cubicBezTo>
                  <a:cubicBezTo>
                    <a:pt x="8471" y="1964"/>
                    <a:pt x="9318" y="1571"/>
                    <a:pt x="9741" y="1964"/>
                  </a:cubicBezTo>
                  <a:cubicBezTo>
                    <a:pt x="9318" y="1964"/>
                    <a:pt x="8894" y="1964"/>
                    <a:pt x="8471" y="1964"/>
                  </a:cubicBezTo>
                  <a:cubicBezTo>
                    <a:pt x="8047" y="2356"/>
                    <a:pt x="8047" y="2356"/>
                    <a:pt x="8047" y="2356"/>
                  </a:cubicBezTo>
                  <a:cubicBezTo>
                    <a:pt x="8047" y="2356"/>
                    <a:pt x="7624" y="1964"/>
                    <a:pt x="7624" y="2356"/>
                  </a:cubicBezTo>
                  <a:cubicBezTo>
                    <a:pt x="7624" y="2356"/>
                    <a:pt x="9741" y="3142"/>
                    <a:pt x="9741" y="3142"/>
                  </a:cubicBezTo>
                  <a:cubicBezTo>
                    <a:pt x="9741" y="2749"/>
                    <a:pt x="9741" y="2749"/>
                    <a:pt x="10165" y="2749"/>
                  </a:cubicBezTo>
                  <a:cubicBezTo>
                    <a:pt x="10165" y="2749"/>
                    <a:pt x="10165" y="2749"/>
                    <a:pt x="9741" y="2749"/>
                  </a:cubicBezTo>
                  <a:cubicBezTo>
                    <a:pt x="10165" y="2749"/>
                    <a:pt x="10165" y="2356"/>
                    <a:pt x="10165" y="2356"/>
                  </a:cubicBezTo>
                  <a:cubicBezTo>
                    <a:pt x="10588" y="2356"/>
                    <a:pt x="10588" y="2356"/>
                    <a:pt x="10588" y="2356"/>
                  </a:cubicBezTo>
                  <a:cubicBezTo>
                    <a:pt x="11012" y="1964"/>
                    <a:pt x="10588" y="1964"/>
                    <a:pt x="11012" y="1964"/>
                  </a:cubicBezTo>
                  <a:cubicBezTo>
                    <a:pt x="11012" y="1178"/>
                    <a:pt x="12706" y="1178"/>
                    <a:pt x="12706" y="1178"/>
                  </a:cubicBezTo>
                  <a:cubicBezTo>
                    <a:pt x="12706" y="1178"/>
                    <a:pt x="12282" y="1178"/>
                    <a:pt x="12282" y="1178"/>
                  </a:cubicBezTo>
                  <a:cubicBezTo>
                    <a:pt x="12282" y="1178"/>
                    <a:pt x="12282" y="1178"/>
                    <a:pt x="12282" y="785"/>
                  </a:cubicBezTo>
                  <a:cubicBezTo>
                    <a:pt x="11859" y="785"/>
                    <a:pt x="11435" y="785"/>
                    <a:pt x="11012" y="785"/>
                  </a:cubicBezTo>
                  <a:cubicBezTo>
                    <a:pt x="11012" y="785"/>
                    <a:pt x="11012" y="785"/>
                    <a:pt x="10588" y="393"/>
                  </a:cubicBezTo>
                  <a:cubicBezTo>
                    <a:pt x="10588" y="393"/>
                    <a:pt x="10165" y="785"/>
                    <a:pt x="10165" y="785"/>
                  </a:cubicBezTo>
                  <a:cubicBezTo>
                    <a:pt x="10165" y="785"/>
                    <a:pt x="10165" y="393"/>
                    <a:pt x="10165" y="393"/>
                  </a:cubicBezTo>
                  <a:cubicBezTo>
                    <a:pt x="10165" y="393"/>
                    <a:pt x="9318" y="0"/>
                    <a:pt x="8894" y="393"/>
                  </a:cubicBezTo>
                  <a:cubicBezTo>
                    <a:pt x="8471" y="393"/>
                    <a:pt x="8894" y="785"/>
                    <a:pt x="9318" y="1178"/>
                  </a:cubicBezTo>
                  <a:cubicBezTo>
                    <a:pt x="8894" y="785"/>
                    <a:pt x="8471" y="785"/>
                    <a:pt x="8471" y="393"/>
                  </a:cubicBezTo>
                  <a:cubicBezTo>
                    <a:pt x="8047" y="393"/>
                    <a:pt x="8047" y="393"/>
                    <a:pt x="7624" y="393"/>
                  </a:cubicBezTo>
                  <a:cubicBezTo>
                    <a:pt x="7624" y="785"/>
                    <a:pt x="7624" y="785"/>
                    <a:pt x="7624" y="785"/>
                  </a:cubicBezTo>
                  <a:cubicBezTo>
                    <a:pt x="7624" y="785"/>
                    <a:pt x="7200" y="785"/>
                    <a:pt x="7200" y="785"/>
                  </a:cubicBezTo>
                  <a:cubicBezTo>
                    <a:pt x="7200" y="785"/>
                    <a:pt x="6776" y="393"/>
                    <a:pt x="6353" y="393"/>
                  </a:cubicBezTo>
                  <a:cubicBezTo>
                    <a:pt x="6776" y="393"/>
                    <a:pt x="7200" y="393"/>
                    <a:pt x="7624" y="393"/>
                  </a:cubicBezTo>
                  <a:cubicBezTo>
                    <a:pt x="7624" y="393"/>
                    <a:pt x="7624" y="393"/>
                    <a:pt x="7624" y="393"/>
                  </a:cubicBezTo>
                  <a:cubicBezTo>
                    <a:pt x="7200" y="393"/>
                    <a:pt x="6776" y="393"/>
                    <a:pt x="6353" y="393"/>
                  </a:cubicBezTo>
                  <a:cubicBezTo>
                    <a:pt x="6353" y="393"/>
                    <a:pt x="6353" y="393"/>
                    <a:pt x="6353" y="393"/>
                  </a:cubicBezTo>
                  <a:cubicBezTo>
                    <a:pt x="6353" y="393"/>
                    <a:pt x="5082" y="393"/>
                    <a:pt x="5506" y="393"/>
                  </a:cubicBezTo>
                  <a:close/>
                  <a:moveTo>
                    <a:pt x="10588" y="0"/>
                  </a:moveTo>
                  <a:cubicBezTo>
                    <a:pt x="10588" y="0"/>
                    <a:pt x="10588" y="0"/>
                    <a:pt x="10588" y="0"/>
                  </a:cubicBezTo>
                  <a:cubicBezTo>
                    <a:pt x="10588" y="0"/>
                    <a:pt x="10588" y="0"/>
                    <a:pt x="10588" y="0"/>
                  </a:cubicBezTo>
                  <a:close/>
                  <a:moveTo>
                    <a:pt x="10588" y="0"/>
                  </a:moveTo>
                  <a:cubicBezTo>
                    <a:pt x="10588" y="0"/>
                    <a:pt x="10588" y="0"/>
                    <a:pt x="11012" y="0"/>
                  </a:cubicBezTo>
                  <a:cubicBezTo>
                    <a:pt x="10588" y="393"/>
                    <a:pt x="10588" y="393"/>
                    <a:pt x="10588" y="393"/>
                  </a:cubicBezTo>
                  <a:cubicBezTo>
                    <a:pt x="11012" y="393"/>
                    <a:pt x="11859" y="393"/>
                    <a:pt x="12282" y="393"/>
                  </a:cubicBezTo>
                  <a:cubicBezTo>
                    <a:pt x="11859" y="393"/>
                    <a:pt x="11859" y="393"/>
                    <a:pt x="11435" y="393"/>
                  </a:cubicBezTo>
                  <a:cubicBezTo>
                    <a:pt x="12282" y="785"/>
                    <a:pt x="13129" y="785"/>
                    <a:pt x="13553" y="785"/>
                  </a:cubicBezTo>
                  <a:cubicBezTo>
                    <a:pt x="13553" y="785"/>
                    <a:pt x="13553" y="785"/>
                    <a:pt x="13553" y="785"/>
                  </a:cubicBezTo>
                  <a:cubicBezTo>
                    <a:pt x="13976" y="785"/>
                    <a:pt x="14824" y="785"/>
                    <a:pt x="15247" y="785"/>
                  </a:cubicBezTo>
                  <a:cubicBezTo>
                    <a:pt x="15671" y="393"/>
                    <a:pt x="16094" y="393"/>
                    <a:pt x="16518" y="393"/>
                  </a:cubicBezTo>
                  <a:cubicBezTo>
                    <a:pt x="16518" y="0"/>
                    <a:pt x="15247" y="0"/>
                    <a:pt x="15247" y="0"/>
                  </a:cubicBezTo>
                  <a:cubicBezTo>
                    <a:pt x="14400" y="0"/>
                    <a:pt x="14400" y="0"/>
                    <a:pt x="13976" y="0"/>
                  </a:cubicBezTo>
                  <a:cubicBezTo>
                    <a:pt x="13976" y="0"/>
                    <a:pt x="13976" y="0"/>
                    <a:pt x="13976" y="0"/>
                  </a:cubicBezTo>
                  <a:cubicBezTo>
                    <a:pt x="13553" y="0"/>
                    <a:pt x="13553" y="0"/>
                    <a:pt x="13553" y="0"/>
                  </a:cubicBezTo>
                  <a:cubicBezTo>
                    <a:pt x="13129" y="0"/>
                    <a:pt x="13553" y="0"/>
                    <a:pt x="13129" y="0"/>
                  </a:cubicBezTo>
                  <a:cubicBezTo>
                    <a:pt x="12282" y="0"/>
                    <a:pt x="11859" y="0"/>
                    <a:pt x="11435" y="0"/>
                  </a:cubicBezTo>
                  <a:cubicBezTo>
                    <a:pt x="11859" y="0"/>
                    <a:pt x="11012" y="0"/>
                    <a:pt x="11012" y="0"/>
                  </a:cubicBezTo>
                  <a:cubicBezTo>
                    <a:pt x="11012" y="0"/>
                    <a:pt x="11435" y="0"/>
                    <a:pt x="11435" y="0"/>
                  </a:cubicBezTo>
                  <a:cubicBezTo>
                    <a:pt x="11012" y="0"/>
                    <a:pt x="10588" y="0"/>
                    <a:pt x="10165" y="0"/>
                  </a:cubicBezTo>
                  <a:cubicBezTo>
                    <a:pt x="10165" y="0"/>
                    <a:pt x="10588" y="0"/>
                    <a:pt x="1058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6" name="Shape">
              <a:extLst>
                <a:ext uri="{FF2B5EF4-FFF2-40B4-BE49-F238E27FC236}">
                  <a16:creationId xmlns:a16="http://schemas.microsoft.com/office/drawing/2014/main" id="{7A1BB2C9-F262-4516-945A-6D2B9D87CC5D}"/>
                </a:ext>
              </a:extLst>
            </p:cNvPr>
            <p:cNvSpPr/>
            <p:nvPr/>
          </p:nvSpPr>
          <p:spPr>
            <a:xfrm>
              <a:off x="5108452" y="2152627"/>
              <a:ext cx="76273" cy="96261"/>
            </a:xfrm>
            <a:custGeom>
              <a:avLst/>
              <a:gdLst/>
              <a:ahLst/>
              <a:cxnLst>
                <a:cxn ang="0">
                  <a:pos x="wd2" y="hd2"/>
                </a:cxn>
                <a:cxn ang="5400000">
                  <a:pos x="wd2" y="hd2"/>
                </a:cxn>
                <a:cxn ang="10800000">
                  <a:pos x="wd2" y="hd2"/>
                </a:cxn>
                <a:cxn ang="16200000">
                  <a:pos x="wd2" y="hd2"/>
                </a:cxn>
              </a:cxnLst>
              <a:rect l="0" t="0" r="r" b="b"/>
              <a:pathLst>
                <a:path w="20162" h="21600" extrusionOk="0">
                  <a:moveTo>
                    <a:pt x="20162" y="2700"/>
                  </a:moveTo>
                  <a:cubicBezTo>
                    <a:pt x="20162" y="2700"/>
                    <a:pt x="20162" y="2700"/>
                    <a:pt x="20162" y="2700"/>
                  </a:cubicBezTo>
                  <a:cubicBezTo>
                    <a:pt x="18362" y="2700"/>
                    <a:pt x="18362" y="0"/>
                    <a:pt x="14762" y="0"/>
                  </a:cubicBezTo>
                  <a:cubicBezTo>
                    <a:pt x="14762" y="1350"/>
                    <a:pt x="16562" y="2700"/>
                    <a:pt x="16562" y="2700"/>
                  </a:cubicBezTo>
                  <a:cubicBezTo>
                    <a:pt x="16562" y="2700"/>
                    <a:pt x="14762" y="2700"/>
                    <a:pt x="14762" y="2700"/>
                  </a:cubicBezTo>
                  <a:cubicBezTo>
                    <a:pt x="14762" y="2700"/>
                    <a:pt x="14762" y="4050"/>
                    <a:pt x="14762" y="4050"/>
                  </a:cubicBezTo>
                  <a:cubicBezTo>
                    <a:pt x="12962" y="4050"/>
                    <a:pt x="11162" y="4050"/>
                    <a:pt x="11162" y="4050"/>
                  </a:cubicBezTo>
                  <a:cubicBezTo>
                    <a:pt x="11162" y="5400"/>
                    <a:pt x="12962" y="5400"/>
                    <a:pt x="12962" y="6750"/>
                  </a:cubicBezTo>
                  <a:cubicBezTo>
                    <a:pt x="11162" y="6750"/>
                    <a:pt x="11162" y="6750"/>
                    <a:pt x="9362" y="6750"/>
                  </a:cubicBezTo>
                  <a:cubicBezTo>
                    <a:pt x="9362" y="6750"/>
                    <a:pt x="7562" y="6750"/>
                    <a:pt x="7562" y="5400"/>
                  </a:cubicBezTo>
                  <a:cubicBezTo>
                    <a:pt x="7562" y="5400"/>
                    <a:pt x="7562" y="5400"/>
                    <a:pt x="5762" y="5400"/>
                  </a:cubicBezTo>
                  <a:cubicBezTo>
                    <a:pt x="3962" y="5400"/>
                    <a:pt x="5762" y="6750"/>
                    <a:pt x="5762" y="8100"/>
                  </a:cubicBezTo>
                  <a:cubicBezTo>
                    <a:pt x="3962" y="9450"/>
                    <a:pt x="-1438" y="10800"/>
                    <a:pt x="362" y="12150"/>
                  </a:cubicBezTo>
                  <a:cubicBezTo>
                    <a:pt x="362" y="12150"/>
                    <a:pt x="362" y="12150"/>
                    <a:pt x="362" y="12150"/>
                  </a:cubicBezTo>
                  <a:cubicBezTo>
                    <a:pt x="362" y="12150"/>
                    <a:pt x="2162" y="13500"/>
                    <a:pt x="2162" y="13500"/>
                  </a:cubicBezTo>
                  <a:cubicBezTo>
                    <a:pt x="3962" y="13500"/>
                    <a:pt x="5762" y="13500"/>
                    <a:pt x="5762" y="14850"/>
                  </a:cubicBezTo>
                  <a:cubicBezTo>
                    <a:pt x="7562" y="16200"/>
                    <a:pt x="5762" y="16200"/>
                    <a:pt x="7562" y="17550"/>
                  </a:cubicBezTo>
                  <a:cubicBezTo>
                    <a:pt x="5762" y="17550"/>
                    <a:pt x="7562" y="18900"/>
                    <a:pt x="5762" y="18900"/>
                  </a:cubicBezTo>
                  <a:cubicBezTo>
                    <a:pt x="5762" y="18900"/>
                    <a:pt x="7562" y="20250"/>
                    <a:pt x="7562" y="20250"/>
                  </a:cubicBezTo>
                  <a:cubicBezTo>
                    <a:pt x="7562" y="20250"/>
                    <a:pt x="7562" y="20250"/>
                    <a:pt x="7562" y="20250"/>
                  </a:cubicBezTo>
                  <a:cubicBezTo>
                    <a:pt x="7562" y="20250"/>
                    <a:pt x="9362" y="21600"/>
                    <a:pt x="9362" y="21600"/>
                  </a:cubicBezTo>
                  <a:cubicBezTo>
                    <a:pt x="9362" y="21600"/>
                    <a:pt x="9362" y="20250"/>
                    <a:pt x="11162" y="20250"/>
                  </a:cubicBezTo>
                  <a:cubicBezTo>
                    <a:pt x="11162" y="20250"/>
                    <a:pt x="11162" y="20250"/>
                    <a:pt x="11162" y="20250"/>
                  </a:cubicBezTo>
                  <a:cubicBezTo>
                    <a:pt x="11162" y="20250"/>
                    <a:pt x="12962" y="20250"/>
                    <a:pt x="12962" y="21600"/>
                  </a:cubicBezTo>
                  <a:cubicBezTo>
                    <a:pt x="12962" y="20250"/>
                    <a:pt x="14762" y="20250"/>
                    <a:pt x="14762" y="20250"/>
                  </a:cubicBezTo>
                  <a:cubicBezTo>
                    <a:pt x="14762" y="18900"/>
                    <a:pt x="16562" y="18900"/>
                    <a:pt x="16562" y="18900"/>
                  </a:cubicBezTo>
                  <a:cubicBezTo>
                    <a:pt x="20162" y="18900"/>
                    <a:pt x="20162" y="18900"/>
                    <a:pt x="20162" y="17550"/>
                  </a:cubicBezTo>
                  <a:cubicBezTo>
                    <a:pt x="18362" y="16200"/>
                    <a:pt x="16562" y="16200"/>
                    <a:pt x="16562" y="14850"/>
                  </a:cubicBezTo>
                  <a:cubicBezTo>
                    <a:pt x="14762" y="14850"/>
                    <a:pt x="12962" y="14850"/>
                    <a:pt x="14762" y="14850"/>
                  </a:cubicBezTo>
                  <a:cubicBezTo>
                    <a:pt x="14762" y="13500"/>
                    <a:pt x="14762" y="13500"/>
                    <a:pt x="14762" y="12150"/>
                  </a:cubicBezTo>
                  <a:cubicBezTo>
                    <a:pt x="14762" y="12150"/>
                    <a:pt x="14762" y="12150"/>
                    <a:pt x="14762" y="12150"/>
                  </a:cubicBezTo>
                  <a:cubicBezTo>
                    <a:pt x="16562" y="12150"/>
                    <a:pt x="16562" y="10800"/>
                    <a:pt x="18362" y="10800"/>
                  </a:cubicBezTo>
                  <a:cubicBezTo>
                    <a:pt x="18362" y="10800"/>
                    <a:pt x="20162" y="9450"/>
                    <a:pt x="20162" y="9450"/>
                  </a:cubicBezTo>
                  <a:cubicBezTo>
                    <a:pt x="20162" y="8100"/>
                    <a:pt x="20162" y="9450"/>
                    <a:pt x="20162" y="8100"/>
                  </a:cubicBezTo>
                  <a:cubicBezTo>
                    <a:pt x="20162" y="6750"/>
                    <a:pt x="18362" y="6750"/>
                    <a:pt x="18362" y="5400"/>
                  </a:cubicBezTo>
                  <a:cubicBezTo>
                    <a:pt x="18362" y="5400"/>
                    <a:pt x="18362" y="4050"/>
                    <a:pt x="20162"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7" name="Shape">
              <a:extLst>
                <a:ext uri="{FF2B5EF4-FFF2-40B4-BE49-F238E27FC236}">
                  <a16:creationId xmlns:a16="http://schemas.microsoft.com/office/drawing/2014/main" id="{CEE29AD6-AE61-4455-BA64-08C6F5ABA404}"/>
                </a:ext>
              </a:extLst>
            </p:cNvPr>
            <p:cNvSpPr/>
            <p:nvPr/>
          </p:nvSpPr>
          <p:spPr>
            <a:xfrm>
              <a:off x="3099317" y="2678356"/>
              <a:ext cx="209607" cy="172232"/>
            </a:xfrm>
            <a:custGeom>
              <a:avLst/>
              <a:gdLst/>
              <a:ahLst/>
              <a:cxnLst>
                <a:cxn ang="0">
                  <a:pos x="wd2" y="hd2"/>
                </a:cxn>
                <a:cxn ang="5400000">
                  <a:pos x="wd2" y="hd2"/>
                </a:cxn>
                <a:cxn ang="10800000">
                  <a:pos x="wd2" y="hd2"/>
                </a:cxn>
                <a:cxn ang="16200000">
                  <a:pos x="wd2" y="hd2"/>
                </a:cxn>
              </a:cxnLst>
              <a:rect l="0" t="0" r="r" b="b"/>
              <a:pathLst>
                <a:path w="21600" h="21186" extrusionOk="0">
                  <a:moveTo>
                    <a:pt x="21600" y="3724"/>
                  </a:moveTo>
                  <a:cubicBezTo>
                    <a:pt x="21600" y="2979"/>
                    <a:pt x="21600" y="3724"/>
                    <a:pt x="20903" y="2979"/>
                  </a:cubicBezTo>
                  <a:cubicBezTo>
                    <a:pt x="20903" y="2979"/>
                    <a:pt x="20903" y="2234"/>
                    <a:pt x="20903" y="2234"/>
                  </a:cubicBezTo>
                  <a:cubicBezTo>
                    <a:pt x="20903" y="1490"/>
                    <a:pt x="20206" y="0"/>
                    <a:pt x="20206" y="0"/>
                  </a:cubicBezTo>
                  <a:cubicBezTo>
                    <a:pt x="19510" y="0"/>
                    <a:pt x="18813" y="745"/>
                    <a:pt x="18116" y="1490"/>
                  </a:cubicBezTo>
                  <a:cubicBezTo>
                    <a:pt x="18116" y="1490"/>
                    <a:pt x="17419" y="1490"/>
                    <a:pt x="17419" y="1490"/>
                  </a:cubicBezTo>
                  <a:cubicBezTo>
                    <a:pt x="16723" y="1490"/>
                    <a:pt x="16723" y="1490"/>
                    <a:pt x="16026" y="745"/>
                  </a:cubicBezTo>
                  <a:cubicBezTo>
                    <a:pt x="15329" y="745"/>
                    <a:pt x="14632" y="745"/>
                    <a:pt x="13935" y="745"/>
                  </a:cubicBezTo>
                  <a:cubicBezTo>
                    <a:pt x="13239" y="1490"/>
                    <a:pt x="13239" y="2234"/>
                    <a:pt x="12542" y="2234"/>
                  </a:cubicBezTo>
                  <a:cubicBezTo>
                    <a:pt x="11845" y="2234"/>
                    <a:pt x="11148" y="1490"/>
                    <a:pt x="10452" y="1490"/>
                  </a:cubicBezTo>
                  <a:cubicBezTo>
                    <a:pt x="9755" y="745"/>
                    <a:pt x="9755" y="745"/>
                    <a:pt x="8361" y="1490"/>
                  </a:cubicBezTo>
                  <a:cubicBezTo>
                    <a:pt x="7665" y="1490"/>
                    <a:pt x="7665" y="1490"/>
                    <a:pt x="7665" y="745"/>
                  </a:cubicBezTo>
                  <a:cubicBezTo>
                    <a:pt x="6968" y="745"/>
                    <a:pt x="6271" y="0"/>
                    <a:pt x="5574" y="0"/>
                  </a:cubicBezTo>
                  <a:cubicBezTo>
                    <a:pt x="4877" y="0"/>
                    <a:pt x="4181" y="0"/>
                    <a:pt x="3484" y="0"/>
                  </a:cubicBezTo>
                  <a:cubicBezTo>
                    <a:pt x="2787" y="745"/>
                    <a:pt x="2787" y="1490"/>
                    <a:pt x="2787" y="2234"/>
                  </a:cubicBezTo>
                  <a:cubicBezTo>
                    <a:pt x="2787" y="2234"/>
                    <a:pt x="2090" y="2234"/>
                    <a:pt x="2090" y="2979"/>
                  </a:cubicBezTo>
                  <a:cubicBezTo>
                    <a:pt x="2090" y="2979"/>
                    <a:pt x="2090" y="3724"/>
                    <a:pt x="2090" y="3724"/>
                  </a:cubicBezTo>
                  <a:cubicBezTo>
                    <a:pt x="2090" y="3724"/>
                    <a:pt x="2090" y="4469"/>
                    <a:pt x="2090" y="4469"/>
                  </a:cubicBezTo>
                  <a:cubicBezTo>
                    <a:pt x="2090" y="4469"/>
                    <a:pt x="1394" y="5214"/>
                    <a:pt x="1394" y="5214"/>
                  </a:cubicBezTo>
                  <a:cubicBezTo>
                    <a:pt x="1394" y="5959"/>
                    <a:pt x="2090" y="6703"/>
                    <a:pt x="2090" y="7448"/>
                  </a:cubicBezTo>
                  <a:cubicBezTo>
                    <a:pt x="2090" y="7448"/>
                    <a:pt x="2090" y="7448"/>
                    <a:pt x="2090" y="7448"/>
                  </a:cubicBezTo>
                  <a:cubicBezTo>
                    <a:pt x="1394" y="8193"/>
                    <a:pt x="2090" y="8193"/>
                    <a:pt x="2090" y="8193"/>
                  </a:cubicBezTo>
                  <a:cubicBezTo>
                    <a:pt x="1394" y="8938"/>
                    <a:pt x="1394" y="8938"/>
                    <a:pt x="1394" y="8938"/>
                  </a:cubicBezTo>
                  <a:cubicBezTo>
                    <a:pt x="1394" y="8938"/>
                    <a:pt x="697" y="9683"/>
                    <a:pt x="697" y="9683"/>
                  </a:cubicBezTo>
                  <a:cubicBezTo>
                    <a:pt x="697" y="9683"/>
                    <a:pt x="697" y="10428"/>
                    <a:pt x="697" y="10428"/>
                  </a:cubicBezTo>
                  <a:cubicBezTo>
                    <a:pt x="697" y="10428"/>
                    <a:pt x="0" y="10428"/>
                    <a:pt x="0" y="10428"/>
                  </a:cubicBezTo>
                  <a:cubicBezTo>
                    <a:pt x="0" y="10428"/>
                    <a:pt x="0" y="11172"/>
                    <a:pt x="0" y="11917"/>
                  </a:cubicBezTo>
                  <a:cubicBezTo>
                    <a:pt x="0" y="13407"/>
                    <a:pt x="0" y="14897"/>
                    <a:pt x="0" y="16386"/>
                  </a:cubicBezTo>
                  <a:cubicBezTo>
                    <a:pt x="697" y="16386"/>
                    <a:pt x="697" y="16386"/>
                    <a:pt x="1394" y="16386"/>
                  </a:cubicBezTo>
                  <a:cubicBezTo>
                    <a:pt x="1394" y="16386"/>
                    <a:pt x="1394" y="15641"/>
                    <a:pt x="2090" y="15641"/>
                  </a:cubicBezTo>
                  <a:cubicBezTo>
                    <a:pt x="2090" y="16386"/>
                    <a:pt x="1394" y="16386"/>
                    <a:pt x="1394" y="16386"/>
                  </a:cubicBezTo>
                  <a:cubicBezTo>
                    <a:pt x="2090" y="16386"/>
                    <a:pt x="2787" y="16386"/>
                    <a:pt x="3484" y="17131"/>
                  </a:cubicBezTo>
                  <a:cubicBezTo>
                    <a:pt x="4181" y="17131"/>
                    <a:pt x="4877" y="18621"/>
                    <a:pt x="4877" y="17876"/>
                  </a:cubicBezTo>
                  <a:cubicBezTo>
                    <a:pt x="4877" y="17876"/>
                    <a:pt x="4877" y="17876"/>
                    <a:pt x="4877" y="17876"/>
                  </a:cubicBezTo>
                  <a:cubicBezTo>
                    <a:pt x="4181" y="17876"/>
                    <a:pt x="4877" y="18621"/>
                    <a:pt x="5574" y="18621"/>
                  </a:cubicBezTo>
                  <a:cubicBezTo>
                    <a:pt x="4877" y="18621"/>
                    <a:pt x="4877" y="18621"/>
                    <a:pt x="4877" y="19366"/>
                  </a:cubicBezTo>
                  <a:cubicBezTo>
                    <a:pt x="4877" y="19366"/>
                    <a:pt x="4877" y="19366"/>
                    <a:pt x="4877" y="19366"/>
                  </a:cubicBezTo>
                  <a:cubicBezTo>
                    <a:pt x="4877" y="20110"/>
                    <a:pt x="5574" y="20110"/>
                    <a:pt x="5574" y="20855"/>
                  </a:cubicBezTo>
                  <a:cubicBezTo>
                    <a:pt x="6271" y="20855"/>
                    <a:pt x="6271" y="21600"/>
                    <a:pt x="6271" y="20855"/>
                  </a:cubicBezTo>
                  <a:cubicBezTo>
                    <a:pt x="6271" y="20855"/>
                    <a:pt x="6271" y="20855"/>
                    <a:pt x="6271" y="20855"/>
                  </a:cubicBezTo>
                  <a:cubicBezTo>
                    <a:pt x="6968" y="20855"/>
                    <a:pt x="6968" y="20855"/>
                    <a:pt x="6968" y="20855"/>
                  </a:cubicBezTo>
                  <a:cubicBezTo>
                    <a:pt x="6968" y="20855"/>
                    <a:pt x="7665" y="20855"/>
                    <a:pt x="7665" y="20855"/>
                  </a:cubicBezTo>
                  <a:cubicBezTo>
                    <a:pt x="7665" y="20855"/>
                    <a:pt x="7665" y="20110"/>
                    <a:pt x="7665" y="20110"/>
                  </a:cubicBezTo>
                  <a:cubicBezTo>
                    <a:pt x="7665" y="20110"/>
                    <a:pt x="7665" y="20855"/>
                    <a:pt x="7665" y="20855"/>
                  </a:cubicBezTo>
                  <a:cubicBezTo>
                    <a:pt x="8361" y="20855"/>
                    <a:pt x="8361" y="20110"/>
                    <a:pt x="8361" y="20110"/>
                  </a:cubicBezTo>
                  <a:cubicBezTo>
                    <a:pt x="8361" y="20110"/>
                    <a:pt x="9058" y="20855"/>
                    <a:pt x="9058" y="20110"/>
                  </a:cubicBezTo>
                  <a:cubicBezTo>
                    <a:pt x="9058" y="20855"/>
                    <a:pt x="9755" y="20855"/>
                    <a:pt x="9755" y="20110"/>
                  </a:cubicBezTo>
                  <a:cubicBezTo>
                    <a:pt x="10452" y="20110"/>
                    <a:pt x="10452" y="20110"/>
                    <a:pt x="10452" y="19366"/>
                  </a:cubicBezTo>
                  <a:cubicBezTo>
                    <a:pt x="11148" y="20855"/>
                    <a:pt x="11148" y="18621"/>
                    <a:pt x="11148" y="17876"/>
                  </a:cubicBezTo>
                  <a:cubicBezTo>
                    <a:pt x="11845" y="16386"/>
                    <a:pt x="13239" y="15641"/>
                    <a:pt x="13935" y="14897"/>
                  </a:cubicBezTo>
                  <a:cubicBezTo>
                    <a:pt x="13935" y="15641"/>
                    <a:pt x="13935" y="14897"/>
                    <a:pt x="14632" y="14897"/>
                  </a:cubicBezTo>
                  <a:cubicBezTo>
                    <a:pt x="14632" y="14897"/>
                    <a:pt x="14632" y="14897"/>
                    <a:pt x="14632" y="14897"/>
                  </a:cubicBezTo>
                  <a:cubicBezTo>
                    <a:pt x="14632" y="14897"/>
                    <a:pt x="15329" y="15641"/>
                    <a:pt x="15329" y="15641"/>
                  </a:cubicBezTo>
                  <a:cubicBezTo>
                    <a:pt x="15329" y="15641"/>
                    <a:pt x="15329" y="16386"/>
                    <a:pt x="15329" y="16386"/>
                  </a:cubicBezTo>
                  <a:cubicBezTo>
                    <a:pt x="16026" y="16386"/>
                    <a:pt x="16026" y="15641"/>
                    <a:pt x="16026" y="15641"/>
                  </a:cubicBezTo>
                  <a:cubicBezTo>
                    <a:pt x="16026" y="15641"/>
                    <a:pt x="16026" y="15641"/>
                    <a:pt x="16723" y="14897"/>
                  </a:cubicBezTo>
                  <a:cubicBezTo>
                    <a:pt x="16723" y="14897"/>
                    <a:pt x="16723" y="14897"/>
                    <a:pt x="16723" y="14897"/>
                  </a:cubicBezTo>
                  <a:cubicBezTo>
                    <a:pt x="16723" y="14897"/>
                    <a:pt x="16723" y="14152"/>
                    <a:pt x="16723" y="14152"/>
                  </a:cubicBezTo>
                  <a:cubicBezTo>
                    <a:pt x="16723" y="13407"/>
                    <a:pt x="17419" y="11917"/>
                    <a:pt x="17419" y="11917"/>
                  </a:cubicBezTo>
                  <a:cubicBezTo>
                    <a:pt x="18116" y="11172"/>
                    <a:pt x="18116" y="11172"/>
                    <a:pt x="18116" y="11172"/>
                  </a:cubicBezTo>
                  <a:cubicBezTo>
                    <a:pt x="18813" y="11172"/>
                    <a:pt x="18813" y="10428"/>
                    <a:pt x="18813" y="9683"/>
                  </a:cubicBezTo>
                  <a:cubicBezTo>
                    <a:pt x="18813" y="9683"/>
                    <a:pt x="18813" y="9683"/>
                    <a:pt x="19510" y="8938"/>
                  </a:cubicBezTo>
                  <a:cubicBezTo>
                    <a:pt x="19510" y="8938"/>
                    <a:pt x="19510" y="8193"/>
                    <a:pt x="19510" y="7448"/>
                  </a:cubicBezTo>
                  <a:cubicBezTo>
                    <a:pt x="20206" y="6703"/>
                    <a:pt x="20206" y="5959"/>
                    <a:pt x="20903" y="5959"/>
                  </a:cubicBezTo>
                  <a:cubicBezTo>
                    <a:pt x="20903" y="5214"/>
                    <a:pt x="21600" y="5214"/>
                    <a:pt x="21600" y="5214"/>
                  </a:cubicBezTo>
                  <a:cubicBezTo>
                    <a:pt x="21600" y="4469"/>
                    <a:pt x="21600" y="3724"/>
                    <a:pt x="21600" y="372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8" name="Shape">
              <a:extLst>
                <a:ext uri="{FF2B5EF4-FFF2-40B4-BE49-F238E27FC236}">
                  <a16:creationId xmlns:a16="http://schemas.microsoft.com/office/drawing/2014/main" id="{9AAA435F-0978-41CC-9386-9440B6BC86A4}"/>
                </a:ext>
              </a:extLst>
            </p:cNvPr>
            <p:cNvSpPr/>
            <p:nvPr/>
          </p:nvSpPr>
          <p:spPr>
            <a:xfrm>
              <a:off x="3055708" y="2502760"/>
              <a:ext cx="280453" cy="212791"/>
            </a:xfrm>
            <a:custGeom>
              <a:avLst/>
              <a:gdLst/>
              <a:ahLst/>
              <a:cxnLst>
                <a:cxn ang="0">
                  <a:pos x="wd2" y="hd2"/>
                </a:cxn>
                <a:cxn ang="5400000">
                  <a:pos x="wd2" y="hd2"/>
                </a:cxn>
                <a:cxn ang="10800000">
                  <a:pos x="wd2" y="hd2"/>
                </a:cxn>
                <a:cxn ang="16200000">
                  <a:pos x="wd2" y="hd2"/>
                </a:cxn>
              </a:cxnLst>
              <a:rect l="0" t="0" r="r" b="b"/>
              <a:pathLst>
                <a:path w="21314" h="21093" extrusionOk="0">
                  <a:moveTo>
                    <a:pt x="21314" y="5400"/>
                  </a:moveTo>
                  <a:cubicBezTo>
                    <a:pt x="20800" y="5400"/>
                    <a:pt x="20800" y="5400"/>
                    <a:pt x="20800" y="4800"/>
                  </a:cubicBezTo>
                  <a:cubicBezTo>
                    <a:pt x="20800" y="4800"/>
                    <a:pt x="20800" y="4800"/>
                    <a:pt x="20800" y="4800"/>
                  </a:cubicBezTo>
                  <a:cubicBezTo>
                    <a:pt x="20800" y="4200"/>
                    <a:pt x="20285" y="4200"/>
                    <a:pt x="20285" y="3600"/>
                  </a:cubicBezTo>
                  <a:cubicBezTo>
                    <a:pt x="19771" y="3000"/>
                    <a:pt x="19771" y="1800"/>
                    <a:pt x="19771" y="1200"/>
                  </a:cubicBezTo>
                  <a:cubicBezTo>
                    <a:pt x="19771" y="1200"/>
                    <a:pt x="19257" y="1800"/>
                    <a:pt x="18743" y="1800"/>
                  </a:cubicBezTo>
                  <a:cubicBezTo>
                    <a:pt x="18743" y="1800"/>
                    <a:pt x="18228" y="1200"/>
                    <a:pt x="18228" y="600"/>
                  </a:cubicBezTo>
                  <a:cubicBezTo>
                    <a:pt x="17714" y="600"/>
                    <a:pt x="17200" y="600"/>
                    <a:pt x="17200" y="600"/>
                  </a:cubicBezTo>
                  <a:cubicBezTo>
                    <a:pt x="16685" y="600"/>
                    <a:pt x="16171" y="0"/>
                    <a:pt x="15657" y="0"/>
                  </a:cubicBezTo>
                  <a:cubicBezTo>
                    <a:pt x="15657" y="0"/>
                    <a:pt x="15143" y="600"/>
                    <a:pt x="14628" y="1200"/>
                  </a:cubicBezTo>
                  <a:cubicBezTo>
                    <a:pt x="14114" y="1800"/>
                    <a:pt x="13085" y="2400"/>
                    <a:pt x="12057" y="3000"/>
                  </a:cubicBezTo>
                  <a:cubicBezTo>
                    <a:pt x="11028" y="4200"/>
                    <a:pt x="9485" y="6000"/>
                    <a:pt x="7943" y="7200"/>
                  </a:cubicBezTo>
                  <a:cubicBezTo>
                    <a:pt x="7428" y="7200"/>
                    <a:pt x="6914" y="7800"/>
                    <a:pt x="5885" y="7800"/>
                  </a:cubicBezTo>
                  <a:cubicBezTo>
                    <a:pt x="5885" y="7800"/>
                    <a:pt x="5885" y="7800"/>
                    <a:pt x="5371" y="7800"/>
                  </a:cubicBezTo>
                  <a:cubicBezTo>
                    <a:pt x="5371" y="8400"/>
                    <a:pt x="5371" y="9000"/>
                    <a:pt x="5371" y="9600"/>
                  </a:cubicBezTo>
                  <a:cubicBezTo>
                    <a:pt x="5371" y="10800"/>
                    <a:pt x="5371" y="11400"/>
                    <a:pt x="5371" y="12600"/>
                  </a:cubicBezTo>
                  <a:cubicBezTo>
                    <a:pt x="5371" y="12600"/>
                    <a:pt x="5371" y="13200"/>
                    <a:pt x="4857" y="13800"/>
                  </a:cubicBezTo>
                  <a:cubicBezTo>
                    <a:pt x="4857" y="13800"/>
                    <a:pt x="4343" y="14400"/>
                    <a:pt x="4343" y="14400"/>
                  </a:cubicBezTo>
                  <a:cubicBezTo>
                    <a:pt x="3828" y="14400"/>
                    <a:pt x="3828" y="14400"/>
                    <a:pt x="2800" y="14400"/>
                  </a:cubicBezTo>
                  <a:cubicBezTo>
                    <a:pt x="2800" y="14400"/>
                    <a:pt x="1771" y="14400"/>
                    <a:pt x="1771" y="15000"/>
                  </a:cubicBezTo>
                  <a:cubicBezTo>
                    <a:pt x="1257" y="15000"/>
                    <a:pt x="1257" y="15000"/>
                    <a:pt x="743" y="15000"/>
                  </a:cubicBezTo>
                  <a:cubicBezTo>
                    <a:pt x="743" y="15600"/>
                    <a:pt x="228" y="15000"/>
                    <a:pt x="228" y="15600"/>
                  </a:cubicBezTo>
                  <a:cubicBezTo>
                    <a:pt x="-286" y="16200"/>
                    <a:pt x="228" y="16200"/>
                    <a:pt x="228" y="16800"/>
                  </a:cubicBezTo>
                  <a:cubicBezTo>
                    <a:pt x="743" y="17400"/>
                    <a:pt x="743" y="18000"/>
                    <a:pt x="1257" y="18000"/>
                  </a:cubicBezTo>
                  <a:cubicBezTo>
                    <a:pt x="1257" y="18000"/>
                    <a:pt x="1257" y="18000"/>
                    <a:pt x="1257" y="18000"/>
                  </a:cubicBezTo>
                  <a:cubicBezTo>
                    <a:pt x="1257" y="18600"/>
                    <a:pt x="1257" y="18600"/>
                    <a:pt x="1771" y="19200"/>
                  </a:cubicBezTo>
                  <a:cubicBezTo>
                    <a:pt x="1771" y="19200"/>
                    <a:pt x="1771" y="19200"/>
                    <a:pt x="2285" y="19200"/>
                  </a:cubicBezTo>
                  <a:cubicBezTo>
                    <a:pt x="2800" y="19200"/>
                    <a:pt x="2800" y="19200"/>
                    <a:pt x="2800" y="19800"/>
                  </a:cubicBezTo>
                  <a:cubicBezTo>
                    <a:pt x="2800" y="19800"/>
                    <a:pt x="2800" y="19800"/>
                    <a:pt x="2800" y="19800"/>
                  </a:cubicBezTo>
                  <a:cubicBezTo>
                    <a:pt x="2800" y="20400"/>
                    <a:pt x="2800" y="20400"/>
                    <a:pt x="2800" y="21000"/>
                  </a:cubicBezTo>
                  <a:cubicBezTo>
                    <a:pt x="3314" y="20400"/>
                    <a:pt x="2800" y="19800"/>
                    <a:pt x="3314" y="19800"/>
                  </a:cubicBezTo>
                  <a:cubicBezTo>
                    <a:pt x="3828" y="19800"/>
                    <a:pt x="3828" y="20400"/>
                    <a:pt x="4343" y="20400"/>
                  </a:cubicBezTo>
                  <a:cubicBezTo>
                    <a:pt x="4343" y="21000"/>
                    <a:pt x="4857" y="21600"/>
                    <a:pt x="4857" y="20400"/>
                  </a:cubicBezTo>
                  <a:cubicBezTo>
                    <a:pt x="4857" y="19800"/>
                    <a:pt x="4857" y="19800"/>
                    <a:pt x="4857" y="19200"/>
                  </a:cubicBezTo>
                  <a:cubicBezTo>
                    <a:pt x="4857" y="19200"/>
                    <a:pt x="5371" y="18600"/>
                    <a:pt x="5371" y="18000"/>
                  </a:cubicBezTo>
                  <a:cubicBezTo>
                    <a:pt x="5885" y="17400"/>
                    <a:pt x="6400" y="17400"/>
                    <a:pt x="6914" y="17400"/>
                  </a:cubicBezTo>
                  <a:cubicBezTo>
                    <a:pt x="7428" y="17400"/>
                    <a:pt x="7943" y="17400"/>
                    <a:pt x="8457" y="18000"/>
                  </a:cubicBezTo>
                  <a:cubicBezTo>
                    <a:pt x="8971" y="18600"/>
                    <a:pt x="8971" y="18600"/>
                    <a:pt x="9485" y="18600"/>
                  </a:cubicBezTo>
                  <a:cubicBezTo>
                    <a:pt x="9485" y="18600"/>
                    <a:pt x="10000" y="18600"/>
                    <a:pt x="10000" y="18600"/>
                  </a:cubicBezTo>
                  <a:cubicBezTo>
                    <a:pt x="10514" y="18000"/>
                    <a:pt x="11028" y="18600"/>
                    <a:pt x="11543" y="19200"/>
                  </a:cubicBezTo>
                  <a:cubicBezTo>
                    <a:pt x="12057" y="19200"/>
                    <a:pt x="12571" y="19200"/>
                    <a:pt x="12571" y="19200"/>
                  </a:cubicBezTo>
                  <a:cubicBezTo>
                    <a:pt x="13085" y="19200"/>
                    <a:pt x="13085" y="18600"/>
                    <a:pt x="13600" y="18600"/>
                  </a:cubicBezTo>
                  <a:cubicBezTo>
                    <a:pt x="14628" y="18000"/>
                    <a:pt x="15143" y="18600"/>
                    <a:pt x="16171" y="18600"/>
                  </a:cubicBezTo>
                  <a:cubicBezTo>
                    <a:pt x="16685" y="18600"/>
                    <a:pt x="17200" y="17400"/>
                    <a:pt x="18228" y="17400"/>
                  </a:cubicBezTo>
                  <a:cubicBezTo>
                    <a:pt x="18228" y="17400"/>
                    <a:pt x="17714" y="16800"/>
                    <a:pt x="17714" y="16200"/>
                  </a:cubicBezTo>
                  <a:cubicBezTo>
                    <a:pt x="18228" y="15600"/>
                    <a:pt x="18228" y="15600"/>
                    <a:pt x="18743" y="15000"/>
                  </a:cubicBezTo>
                  <a:cubicBezTo>
                    <a:pt x="19257" y="13800"/>
                    <a:pt x="20285" y="13200"/>
                    <a:pt x="20800" y="12000"/>
                  </a:cubicBezTo>
                  <a:cubicBezTo>
                    <a:pt x="20800" y="10800"/>
                    <a:pt x="20800" y="9600"/>
                    <a:pt x="20800" y="8400"/>
                  </a:cubicBezTo>
                  <a:cubicBezTo>
                    <a:pt x="20800" y="7800"/>
                    <a:pt x="20800" y="7200"/>
                    <a:pt x="20800" y="6600"/>
                  </a:cubicBezTo>
                  <a:cubicBezTo>
                    <a:pt x="20800" y="6000"/>
                    <a:pt x="21314" y="6000"/>
                    <a:pt x="21314"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9" name="Shape">
              <a:extLst>
                <a:ext uri="{FF2B5EF4-FFF2-40B4-BE49-F238E27FC236}">
                  <a16:creationId xmlns:a16="http://schemas.microsoft.com/office/drawing/2014/main" id="{F0141BFA-0802-4760-8FE2-C286EB69AE62}"/>
                </a:ext>
              </a:extLst>
            </p:cNvPr>
            <p:cNvSpPr/>
            <p:nvPr/>
          </p:nvSpPr>
          <p:spPr>
            <a:xfrm>
              <a:off x="1501809" y="2654026"/>
              <a:ext cx="87632" cy="7827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8277" y="1662"/>
                    <a:pt x="18277" y="1662"/>
                    <a:pt x="16615" y="1662"/>
                  </a:cubicBezTo>
                  <a:cubicBezTo>
                    <a:pt x="16615" y="1662"/>
                    <a:pt x="16615" y="1662"/>
                    <a:pt x="14954" y="1662"/>
                  </a:cubicBezTo>
                  <a:cubicBezTo>
                    <a:pt x="14954" y="1662"/>
                    <a:pt x="14954" y="1662"/>
                    <a:pt x="13292" y="1662"/>
                  </a:cubicBezTo>
                  <a:cubicBezTo>
                    <a:pt x="13292" y="1662"/>
                    <a:pt x="9969" y="8308"/>
                    <a:pt x="8308" y="4985"/>
                  </a:cubicBezTo>
                  <a:cubicBezTo>
                    <a:pt x="6646" y="4985"/>
                    <a:pt x="6646" y="6646"/>
                    <a:pt x="6646" y="6646"/>
                  </a:cubicBezTo>
                  <a:cubicBezTo>
                    <a:pt x="4985" y="6646"/>
                    <a:pt x="4985" y="6646"/>
                    <a:pt x="4985" y="6646"/>
                  </a:cubicBezTo>
                  <a:cubicBezTo>
                    <a:pt x="4985" y="6646"/>
                    <a:pt x="4985" y="8308"/>
                    <a:pt x="4985" y="8308"/>
                  </a:cubicBezTo>
                  <a:cubicBezTo>
                    <a:pt x="4985" y="8308"/>
                    <a:pt x="3323" y="9969"/>
                    <a:pt x="3323" y="9969"/>
                  </a:cubicBezTo>
                  <a:cubicBezTo>
                    <a:pt x="3323" y="9969"/>
                    <a:pt x="1662" y="11631"/>
                    <a:pt x="1662" y="11631"/>
                  </a:cubicBezTo>
                  <a:cubicBezTo>
                    <a:pt x="1662" y="11631"/>
                    <a:pt x="0" y="9969"/>
                    <a:pt x="0" y="11631"/>
                  </a:cubicBezTo>
                  <a:cubicBezTo>
                    <a:pt x="1662" y="11631"/>
                    <a:pt x="3323" y="13292"/>
                    <a:pt x="3323" y="13292"/>
                  </a:cubicBezTo>
                  <a:cubicBezTo>
                    <a:pt x="4985" y="14954"/>
                    <a:pt x="6646" y="18277"/>
                    <a:pt x="8308" y="19938"/>
                  </a:cubicBezTo>
                  <a:cubicBezTo>
                    <a:pt x="8308" y="18277"/>
                    <a:pt x="11631" y="19938"/>
                    <a:pt x="11631" y="19938"/>
                  </a:cubicBezTo>
                  <a:cubicBezTo>
                    <a:pt x="13292" y="19938"/>
                    <a:pt x="13292" y="19938"/>
                    <a:pt x="14954" y="19938"/>
                  </a:cubicBezTo>
                  <a:cubicBezTo>
                    <a:pt x="14954" y="21600"/>
                    <a:pt x="14954" y="21600"/>
                    <a:pt x="16615" y="21600"/>
                  </a:cubicBezTo>
                  <a:cubicBezTo>
                    <a:pt x="18277" y="21600"/>
                    <a:pt x="16615" y="19938"/>
                    <a:pt x="16615" y="19938"/>
                  </a:cubicBezTo>
                  <a:cubicBezTo>
                    <a:pt x="16615" y="18277"/>
                    <a:pt x="18277" y="16615"/>
                    <a:pt x="16615" y="16615"/>
                  </a:cubicBezTo>
                  <a:cubicBezTo>
                    <a:pt x="16615" y="16615"/>
                    <a:pt x="16615" y="14954"/>
                    <a:pt x="16615" y="14954"/>
                  </a:cubicBezTo>
                  <a:cubicBezTo>
                    <a:pt x="16615" y="14954"/>
                    <a:pt x="16615" y="14954"/>
                    <a:pt x="18277" y="14954"/>
                  </a:cubicBezTo>
                  <a:cubicBezTo>
                    <a:pt x="18277" y="14954"/>
                    <a:pt x="18277" y="13292"/>
                    <a:pt x="18277" y="13292"/>
                  </a:cubicBezTo>
                  <a:cubicBezTo>
                    <a:pt x="18277" y="13292"/>
                    <a:pt x="18277" y="13292"/>
                    <a:pt x="18277" y="11631"/>
                  </a:cubicBezTo>
                  <a:cubicBezTo>
                    <a:pt x="18277" y="11631"/>
                    <a:pt x="18277" y="14954"/>
                    <a:pt x="18277" y="13292"/>
                  </a:cubicBezTo>
                  <a:cubicBezTo>
                    <a:pt x="19938" y="11631"/>
                    <a:pt x="18277" y="8308"/>
                    <a:pt x="19938" y="6646"/>
                  </a:cubicBezTo>
                  <a:cubicBezTo>
                    <a:pt x="19938" y="4985"/>
                    <a:pt x="19938" y="4985"/>
                    <a:pt x="19938" y="3323"/>
                  </a:cubicBezTo>
                  <a:cubicBezTo>
                    <a:pt x="21600" y="1662"/>
                    <a:pt x="19938" y="1662"/>
                    <a:pt x="19938" y="1662"/>
                  </a:cubicBezTo>
                  <a:cubicBezTo>
                    <a:pt x="19938" y="1662"/>
                    <a:pt x="19938" y="1662"/>
                    <a:pt x="19938" y="1662"/>
                  </a:cubicBezTo>
                  <a:cubicBezTo>
                    <a:pt x="21600" y="1662"/>
                    <a:pt x="21600" y="1662"/>
                    <a:pt x="21600" y="0"/>
                  </a:cubicBezTo>
                  <a:cubicBezTo>
                    <a:pt x="21600" y="0"/>
                    <a:pt x="19938" y="0"/>
                    <a:pt x="1993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0" name="Shape">
              <a:extLst>
                <a:ext uri="{FF2B5EF4-FFF2-40B4-BE49-F238E27FC236}">
                  <a16:creationId xmlns:a16="http://schemas.microsoft.com/office/drawing/2014/main" id="{853F5B1B-45AB-412A-97F9-60D5E6250883}"/>
                </a:ext>
              </a:extLst>
            </p:cNvPr>
            <p:cNvSpPr/>
            <p:nvPr/>
          </p:nvSpPr>
          <p:spPr>
            <a:xfrm>
              <a:off x="5712886" y="3542580"/>
              <a:ext cx="311450" cy="216850"/>
            </a:xfrm>
            <a:custGeom>
              <a:avLst/>
              <a:gdLst/>
              <a:ahLst/>
              <a:cxnLst>
                <a:cxn ang="0">
                  <a:pos x="wd2" y="hd2"/>
                </a:cxn>
                <a:cxn ang="5400000">
                  <a:pos x="wd2" y="hd2"/>
                </a:cxn>
                <a:cxn ang="10800000">
                  <a:pos x="wd2" y="hd2"/>
                </a:cxn>
                <a:cxn ang="16200000">
                  <a:pos x="wd2" y="hd2"/>
                </a:cxn>
              </a:cxnLst>
              <a:rect l="0" t="0" r="r" b="b"/>
              <a:pathLst>
                <a:path w="21600" h="21600" extrusionOk="0">
                  <a:moveTo>
                    <a:pt x="470" y="20400"/>
                  </a:moveTo>
                  <a:cubicBezTo>
                    <a:pt x="470" y="20400"/>
                    <a:pt x="470" y="20400"/>
                    <a:pt x="470" y="20400"/>
                  </a:cubicBezTo>
                  <a:moveTo>
                    <a:pt x="1409" y="19800"/>
                  </a:moveTo>
                  <a:cubicBezTo>
                    <a:pt x="1409" y="19200"/>
                    <a:pt x="1409" y="19200"/>
                    <a:pt x="1409" y="19200"/>
                  </a:cubicBezTo>
                  <a:cubicBezTo>
                    <a:pt x="1409" y="19200"/>
                    <a:pt x="1409" y="19200"/>
                    <a:pt x="1409" y="19800"/>
                  </a:cubicBezTo>
                  <a:close/>
                  <a:moveTo>
                    <a:pt x="13617" y="12000"/>
                  </a:moveTo>
                  <a:cubicBezTo>
                    <a:pt x="13617" y="12000"/>
                    <a:pt x="13617" y="12000"/>
                    <a:pt x="14087" y="12000"/>
                  </a:cubicBezTo>
                  <a:cubicBezTo>
                    <a:pt x="13617" y="12000"/>
                    <a:pt x="14087" y="12000"/>
                    <a:pt x="13617" y="12000"/>
                  </a:cubicBezTo>
                  <a:cubicBezTo>
                    <a:pt x="13617" y="12000"/>
                    <a:pt x="13148" y="12600"/>
                    <a:pt x="13148" y="12600"/>
                  </a:cubicBezTo>
                  <a:cubicBezTo>
                    <a:pt x="13148" y="12000"/>
                    <a:pt x="13617" y="12000"/>
                    <a:pt x="13617" y="12000"/>
                  </a:cubicBezTo>
                  <a:cubicBezTo>
                    <a:pt x="13148" y="12000"/>
                    <a:pt x="12678" y="12600"/>
                    <a:pt x="12209" y="12600"/>
                  </a:cubicBezTo>
                  <a:cubicBezTo>
                    <a:pt x="12209" y="12000"/>
                    <a:pt x="12678" y="12000"/>
                    <a:pt x="12678" y="11400"/>
                  </a:cubicBezTo>
                  <a:cubicBezTo>
                    <a:pt x="12209" y="11400"/>
                    <a:pt x="12678" y="10800"/>
                    <a:pt x="12678" y="11400"/>
                  </a:cubicBezTo>
                  <a:cubicBezTo>
                    <a:pt x="12678" y="10800"/>
                    <a:pt x="12209" y="11400"/>
                    <a:pt x="11739" y="12000"/>
                  </a:cubicBezTo>
                  <a:cubicBezTo>
                    <a:pt x="11270" y="12600"/>
                    <a:pt x="10800" y="13200"/>
                    <a:pt x="9861" y="13200"/>
                  </a:cubicBezTo>
                  <a:cubicBezTo>
                    <a:pt x="9861" y="13800"/>
                    <a:pt x="9391" y="13800"/>
                    <a:pt x="8922" y="14400"/>
                  </a:cubicBezTo>
                  <a:cubicBezTo>
                    <a:pt x="8922" y="14400"/>
                    <a:pt x="8452" y="15000"/>
                    <a:pt x="8452" y="15000"/>
                  </a:cubicBezTo>
                  <a:cubicBezTo>
                    <a:pt x="8452" y="15000"/>
                    <a:pt x="8452" y="15000"/>
                    <a:pt x="8452" y="15000"/>
                  </a:cubicBezTo>
                  <a:cubicBezTo>
                    <a:pt x="8452" y="15000"/>
                    <a:pt x="7983" y="15000"/>
                    <a:pt x="7983" y="15600"/>
                  </a:cubicBezTo>
                  <a:cubicBezTo>
                    <a:pt x="7513" y="15600"/>
                    <a:pt x="7513" y="15600"/>
                    <a:pt x="7513" y="15600"/>
                  </a:cubicBezTo>
                  <a:cubicBezTo>
                    <a:pt x="7513" y="15600"/>
                    <a:pt x="7513" y="15600"/>
                    <a:pt x="7513" y="15600"/>
                  </a:cubicBezTo>
                  <a:cubicBezTo>
                    <a:pt x="7513" y="15600"/>
                    <a:pt x="7513" y="15600"/>
                    <a:pt x="7513" y="15600"/>
                  </a:cubicBezTo>
                  <a:cubicBezTo>
                    <a:pt x="7043" y="15600"/>
                    <a:pt x="6574" y="16200"/>
                    <a:pt x="6574" y="16200"/>
                  </a:cubicBezTo>
                  <a:cubicBezTo>
                    <a:pt x="6104" y="16200"/>
                    <a:pt x="5165" y="16800"/>
                    <a:pt x="5165" y="16800"/>
                  </a:cubicBezTo>
                  <a:cubicBezTo>
                    <a:pt x="4696" y="16800"/>
                    <a:pt x="3287" y="18000"/>
                    <a:pt x="2817" y="18600"/>
                  </a:cubicBezTo>
                  <a:cubicBezTo>
                    <a:pt x="2817" y="18000"/>
                    <a:pt x="2348" y="18600"/>
                    <a:pt x="2348" y="18600"/>
                  </a:cubicBezTo>
                  <a:cubicBezTo>
                    <a:pt x="2348" y="18600"/>
                    <a:pt x="2348" y="18600"/>
                    <a:pt x="2348" y="18600"/>
                  </a:cubicBezTo>
                  <a:cubicBezTo>
                    <a:pt x="1878" y="18600"/>
                    <a:pt x="1878" y="18600"/>
                    <a:pt x="1878" y="19200"/>
                  </a:cubicBezTo>
                  <a:cubicBezTo>
                    <a:pt x="1878" y="19200"/>
                    <a:pt x="1409" y="19200"/>
                    <a:pt x="1409" y="19800"/>
                  </a:cubicBezTo>
                  <a:cubicBezTo>
                    <a:pt x="1409" y="19800"/>
                    <a:pt x="1409" y="19800"/>
                    <a:pt x="1409" y="19800"/>
                  </a:cubicBezTo>
                  <a:cubicBezTo>
                    <a:pt x="1409" y="19200"/>
                    <a:pt x="939" y="19800"/>
                    <a:pt x="939" y="19800"/>
                  </a:cubicBezTo>
                  <a:cubicBezTo>
                    <a:pt x="939" y="19800"/>
                    <a:pt x="939" y="19800"/>
                    <a:pt x="939" y="19800"/>
                  </a:cubicBezTo>
                  <a:cubicBezTo>
                    <a:pt x="939" y="19800"/>
                    <a:pt x="939" y="20400"/>
                    <a:pt x="939" y="20400"/>
                  </a:cubicBezTo>
                  <a:cubicBezTo>
                    <a:pt x="939" y="20400"/>
                    <a:pt x="939" y="20400"/>
                    <a:pt x="939" y="20400"/>
                  </a:cubicBezTo>
                  <a:cubicBezTo>
                    <a:pt x="470" y="20400"/>
                    <a:pt x="470" y="20400"/>
                    <a:pt x="0" y="21000"/>
                  </a:cubicBezTo>
                  <a:cubicBezTo>
                    <a:pt x="0" y="20400"/>
                    <a:pt x="470" y="20400"/>
                    <a:pt x="470" y="20400"/>
                  </a:cubicBezTo>
                  <a:cubicBezTo>
                    <a:pt x="470" y="20400"/>
                    <a:pt x="470" y="21000"/>
                    <a:pt x="0" y="21000"/>
                  </a:cubicBezTo>
                  <a:cubicBezTo>
                    <a:pt x="470" y="21000"/>
                    <a:pt x="470" y="21000"/>
                    <a:pt x="470" y="20400"/>
                  </a:cubicBezTo>
                  <a:cubicBezTo>
                    <a:pt x="470" y="21000"/>
                    <a:pt x="470" y="21000"/>
                    <a:pt x="0" y="21000"/>
                  </a:cubicBezTo>
                  <a:cubicBezTo>
                    <a:pt x="470" y="21000"/>
                    <a:pt x="1409" y="21000"/>
                    <a:pt x="939" y="21600"/>
                  </a:cubicBezTo>
                  <a:cubicBezTo>
                    <a:pt x="1409" y="21600"/>
                    <a:pt x="1878" y="21600"/>
                    <a:pt x="1409" y="21600"/>
                  </a:cubicBezTo>
                  <a:cubicBezTo>
                    <a:pt x="1878" y="21600"/>
                    <a:pt x="2348" y="21600"/>
                    <a:pt x="2817" y="21600"/>
                  </a:cubicBezTo>
                  <a:cubicBezTo>
                    <a:pt x="3287" y="21600"/>
                    <a:pt x="3757" y="21000"/>
                    <a:pt x="4226" y="21000"/>
                  </a:cubicBezTo>
                  <a:cubicBezTo>
                    <a:pt x="4696" y="20400"/>
                    <a:pt x="6574" y="19200"/>
                    <a:pt x="6104" y="18600"/>
                  </a:cubicBezTo>
                  <a:cubicBezTo>
                    <a:pt x="6574" y="18600"/>
                    <a:pt x="7043" y="18000"/>
                    <a:pt x="7043" y="17400"/>
                  </a:cubicBezTo>
                  <a:cubicBezTo>
                    <a:pt x="7513" y="17400"/>
                    <a:pt x="8452" y="16800"/>
                    <a:pt x="8452" y="16800"/>
                  </a:cubicBezTo>
                  <a:cubicBezTo>
                    <a:pt x="8922" y="17400"/>
                    <a:pt x="8922" y="16800"/>
                    <a:pt x="8922" y="16800"/>
                  </a:cubicBezTo>
                  <a:cubicBezTo>
                    <a:pt x="8922" y="16800"/>
                    <a:pt x="8922" y="16800"/>
                    <a:pt x="8922" y="16800"/>
                  </a:cubicBezTo>
                  <a:cubicBezTo>
                    <a:pt x="9391" y="16800"/>
                    <a:pt x="9391" y="16800"/>
                    <a:pt x="9391" y="16800"/>
                  </a:cubicBezTo>
                  <a:cubicBezTo>
                    <a:pt x="9861" y="16800"/>
                    <a:pt x="9861" y="16800"/>
                    <a:pt x="9391" y="16800"/>
                  </a:cubicBezTo>
                  <a:cubicBezTo>
                    <a:pt x="9861" y="16200"/>
                    <a:pt x="9861" y="16200"/>
                    <a:pt x="9391" y="16200"/>
                  </a:cubicBezTo>
                  <a:cubicBezTo>
                    <a:pt x="9391" y="16200"/>
                    <a:pt x="9861" y="16200"/>
                    <a:pt x="9861" y="16200"/>
                  </a:cubicBezTo>
                  <a:cubicBezTo>
                    <a:pt x="9861" y="16200"/>
                    <a:pt x="9861" y="16200"/>
                    <a:pt x="9861" y="16200"/>
                  </a:cubicBezTo>
                  <a:cubicBezTo>
                    <a:pt x="10330" y="15600"/>
                    <a:pt x="11270" y="15000"/>
                    <a:pt x="11739" y="14400"/>
                  </a:cubicBezTo>
                  <a:cubicBezTo>
                    <a:pt x="12209" y="13800"/>
                    <a:pt x="12678" y="13800"/>
                    <a:pt x="13148" y="13200"/>
                  </a:cubicBezTo>
                  <a:cubicBezTo>
                    <a:pt x="13148" y="13200"/>
                    <a:pt x="13148" y="13200"/>
                    <a:pt x="13148" y="13200"/>
                  </a:cubicBezTo>
                  <a:cubicBezTo>
                    <a:pt x="13148" y="13200"/>
                    <a:pt x="13148" y="12600"/>
                    <a:pt x="13148" y="12600"/>
                  </a:cubicBezTo>
                  <a:cubicBezTo>
                    <a:pt x="13617" y="12600"/>
                    <a:pt x="13617" y="12600"/>
                    <a:pt x="14087" y="12000"/>
                  </a:cubicBezTo>
                  <a:cubicBezTo>
                    <a:pt x="13617" y="12000"/>
                    <a:pt x="13617" y="12600"/>
                    <a:pt x="13148" y="12600"/>
                  </a:cubicBezTo>
                  <a:cubicBezTo>
                    <a:pt x="13617" y="12600"/>
                    <a:pt x="13617" y="12000"/>
                    <a:pt x="13617" y="12000"/>
                  </a:cubicBezTo>
                  <a:close/>
                  <a:moveTo>
                    <a:pt x="21600" y="6000"/>
                  </a:moveTo>
                  <a:cubicBezTo>
                    <a:pt x="21130" y="5400"/>
                    <a:pt x="20661" y="6600"/>
                    <a:pt x="20191" y="6600"/>
                  </a:cubicBezTo>
                  <a:cubicBezTo>
                    <a:pt x="19722" y="6600"/>
                    <a:pt x="19252" y="6600"/>
                    <a:pt x="19252" y="6000"/>
                  </a:cubicBezTo>
                  <a:cubicBezTo>
                    <a:pt x="19252" y="6000"/>
                    <a:pt x="18783" y="6000"/>
                    <a:pt x="19252" y="6000"/>
                  </a:cubicBezTo>
                  <a:cubicBezTo>
                    <a:pt x="19252" y="5400"/>
                    <a:pt x="19252" y="4800"/>
                    <a:pt x="19252" y="4200"/>
                  </a:cubicBezTo>
                  <a:cubicBezTo>
                    <a:pt x="19252" y="4200"/>
                    <a:pt x="19252" y="4200"/>
                    <a:pt x="19252" y="4200"/>
                  </a:cubicBezTo>
                  <a:cubicBezTo>
                    <a:pt x="19252" y="4200"/>
                    <a:pt x="19252" y="4200"/>
                    <a:pt x="19252" y="4200"/>
                  </a:cubicBezTo>
                  <a:cubicBezTo>
                    <a:pt x="18783" y="4200"/>
                    <a:pt x="19252" y="5400"/>
                    <a:pt x="18783" y="5400"/>
                  </a:cubicBezTo>
                  <a:cubicBezTo>
                    <a:pt x="18313" y="5400"/>
                    <a:pt x="18783" y="4800"/>
                    <a:pt x="18783" y="4800"/>
                  </a:cubicBezTo>
                  <a:cubicBezTo>
                    <a:pt x="18783" y="4800"/>
                    <a:pt x="18313" y="4800"/>
                    <a:pt x="18313" y="4800"/>
                  </a:cubicBezTo>
                  <a:cubicBezTo>
                    <a:pt x="18313" y="4800"/>
                    <a:pt x="18313" y="4800"/>
                    <a:pt x="18313" y="4800"/>
                  </a:cubicBezTo>
                  <a:cubicBezTo>
                    <a:pt x="18783" y="4200"/>
                    <a:pt x="18783" y="3600"/>
                    <a:pt x="18783" y="3000"/>
                  </a:cubicBezTo>
                  <a:cubicBezTo>
                    <a:pt x="18783" y="3000"/>
                    <a:pt x="18783" y="1800"/>
                    <a:pt x="18783" y="1800"/>
                  </a:cubicBezTo>
                  <a:cubicBezTo>
                    <a:pt x="18783" y="1800"/>
                    <a:pt x="18783" y="1800"/>
                    <a:pt x="18783" y="1800"/>
                  </a:cubicBezTo>
                  <a:cubicBezTo>
                    <a:pt x="19252" y="1200"/>
                    <a:pt x="17843" y="1200"/>
                    <a:pt x="18313" y="1200"/>
                  </a:cubicBezTo>
                  <a:cubicBezTo>
                    <a:pt x="18313" y="1200"/>
                    <a:pt x="17843" y="1200"/>
                    <a:pt x="17843" y="1200"/>
                  </a:cubicBezTo>
                  <a:cubicBezTo>
                    <a:pt x="17843" y="1200"/>
                    <a:pt x="17843" y="600"/>
                    <a:pt x="18313" y="0"/>
                  </a:cubicBezTo>
                  <a:cubicBezTo>
                    <a:pt x="17843" y="0"/>
                    <a:pt x="17843" y="0"/>
                    <a:pt x="17843" y="600"/>
                  </a:cubicBezTo>
                  <a:cubicBezTo>
                    <a:pt x="17843" y="600"/>
                    <a:pt x="17843" y="1200"/>
                    <a:pt x="17843" y="1800"/>
                  </a:cubicBezTo>
                  <a:cubicBezTo>
                    <a:pt x="17843" y="1800"/>
                    <a:pt x="17843" y="1800"/>
                    <a:pt x="17843" y="2400"/>
                  </a:cubicBezTo>
                  <a:cubicBezTo>
                    <a:pt x="17843" y="1800"/>
                    <a:pt x="17843" y="1800"/>
                    <a:pt x="18313" y="1800"/>
                  </a:cubicBezTo>
                  <a:cubicBezTo>
                    <a:pt x="17843" y="2400"/>
                    <a:pt x="17843" y="2400"/>
                    <a:pt x="17843" y="2400"/>
                  </a:cubicBezTo>
                  <a:cubicBezTo>
                    <a:pt x="17843" y="3000"/>
                    <a:pt x="17843" y="3600"/>
                    <a:pt x="17843" y="3600"/>
                  </a:cubicBezTo>
                  <a:cubicBezTo>
                    <a:pt x="17843" y="3600"/>
                    <a:pt x="17843" y="3000"/>
                    <a:pt x="17843" y="3000"/>
                  </a:cubicBezTo>
                  <a:cubicBezTo>
                    <a:pt x="17843" y="3000"/>
                    <a:pt x="17843" y="3600"/>
                    <a:pt x="18313" y="3600"/>
                  </a:cubicBezTo>
                  <a:cubicBezTo>
                    <a:pt x="18313" y="3600"/>
                    <a:pt x="18313" y="3600"/>
                    <a:pt x="18313" y="3600"/>
                  </a:cubicBezTo>
                  <a:cubicBezTo>
                    <a:pt x="18313" y="3600"/>
                    <a:pt x="18313" y="4200"/>
                    <a:pt x="17843" y="4200"/>
                  </a:cubicBezTo>
                  <a:cubicBezTo>
                    <a:pt x="17843" y="4200"/>
                    <a:pt x="17843" y="4200"/>
                    <a:pt x="17843" y="4200"/>
                  </a:cubicBezTo>
                  <a:cubicBezTo>
                    <a:pt x="17843" y="4200"/>
                    <a:pt x="17843" y="4800"/>
                    <a:pt x="17843" y="4800"/>
                  </a:cubicBezTo>
                  <a:cubicBezTo>
                    <a:pt x="17843" y="4800"/>
                    <a:pt x="18313" y="4800"/>
                    <a:pt x="18313" y="4800"/>
                  </a:cubicBezTo>
                  <a:cubicBezTo>
                    <a:pt x="18313" y="4800"/>
                    <a:pt x="17843" y="5400"/>
                    <a:pt x="17843" y="5400"/>
                  </a:cubicBezTo>
                  <a:cubicBezTo>
                    <a:pt x="17843" y="5400"/>
                    <a:pt x="17843" y="4800"/>
                    <a:pt x="17843" y="4800"/>
                  </a:cubicBezTo>
                  <a:cubicBezTo>
                    <a:pt x="17843" y="5400"/>
                    <a:pt x="17843" y="5400"/>
                    <a:pt x="17843" y="5400"/>
                  </a:cubicBezTo>
                  <a:cubicBezTo>
                    <a:pt x="17374" y="6000"/>
                    <a:pt x="17843" y="6000"/>
                    <a:pt x="17374" y="6000"/>
                  </a:cubicBezTo>
                  <a:cubicBezTo>
                    <a:pt x="17374" y="6600"/>
                    <a:pt x="17374" y="6600"/>
                    <a:pt x="17374" y="6600"/>
                  </a:cubicBezTo>
                  <a:cubicBezTo>
                    <a:pt x="16904" y="7200"/>
                    <a:pt x="16904" y="7200"/>
                    <a:pt x="16435" y="7800"/>
                  </a:cubicBezTo>
                  <a:cubicBezTo>
                    <a:pt x="16435" y="7800"/>
                    <a:pt x="16435" y="8400"/>
                    <a:pt x="15965" y="8400"/>
                  </a:cubicBezTo>
                  <a:cubicBezTo>
                    <a:pt x="15496" y="8400"/>
                    <a:pt x="15026" y="9000"/>
                    <a:pt x="15026" y="9000"/>
                  </a:cubicBezTo>
                  <a:cubicBezTo>
                    <a:pt x="14557" y="9600"/>
                    <a:pt x="15965" y="9600"/>
                    <a:pt x="15496" y="10800"/>
                  </a:cubicBezTo>
                  <a:cubicBezTo>
                    <a:pt x="15496" y="10800"/>
                    <a:pt x="15026" y="11400"/>
                    <a:pt x="15026" y="11400"/>
                  </a:cubicBezTo>
                  <a:cubicBezTo>
                    <a:pt x="14557" y="12000"/>
                    <a:pt x="14087" y="12000"/>
                    <a:pt x="14087" y="12600"/>
                  </a:cubicBezTo>
                  <a:cubicBezTo>
                    <a:pt x="14087" y="12600"/>
                    <a:pt x="14087" y="12600"/>
                    <a:pt x="14557" y="12600"/>
                  </a:cubicBezTo>
                  <a:cubicBezTo>
                    <a:pt x="14087" y="12600"/>
                    <a:pt x="14087" y="12600"/>
                    <a:pt x="14087" y="12600"/>
                  </a:cubicBezTo>
                  <a:cubicBezTo>
                    <a:pt x="14087" y="12600"/>
                    <a:pt x="14557" y="12600"/>
                    <a:pt x="14557" y="12600"/>
                  </a:cubicBezTo>
                  <a:cubicBezTo>
                    <a:pt x="14087" y="13200"/>
                    <a:pt x="14557" y="13200"/>
                    <a:pt x="14557" y="12600"/>
                  </a:cubicBezTo>
                  <a:cubicBezTo>
                    <a:pt x="15026" y="12600"/>
                    <a:pt x="15496" y="12000"/>
                    <a:pt x="15965" y="11400"/>
                  </a:cubicBezTo>
                  <a:cubicBezTo>
                    <a:pt x="16904" y="10800"/>
                    <a:pt x="17843" y="10200"/>
                    <a:pt x="18313" y="9600"/>
                  </a:cubicBezTo>
                  <a:cubicBezTo>
                    <a:pt x="17843" y="9000"/>
                    <a:pt x="19722" y="8400"/>
                    <a:pt x="19722" y="9000"/>
                  </a:cubicBezTo>
                  <a:cubicBezTo>
                    <a:pt x="20191" y="8400"/>
                    <a:pt x="21130" y="7200"/>
                    <a:pt x="21600" y="6000"/>
                  </a:cubicBezTo>
                  <a:cubicBezTo>
                    <a:pt x="21600" y="6000"/>
                    <a:pt x="21600" y="6000"/>
                    <a:pt x="21600" y="6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1" name="Shape">
              <a:extLst>
                <a:ext uri="{FF2B5EF4-FFF2-40B4-BE49-F238E27FC236}">
                  <a16:creationId xmlns:a16="http://schemas.microsoft.com/office/drawing/2014/main" id="{B6B20F24-C38A-456B-B875-6A68901CD10A}"/>
                </a:ext>
              </a:extLst>
            </p:cNvPr>
            <p:cNvSpPr/>
            <p:nvPr/>
          </p:nvSpPr>
          <p:spPr>
            <a:xfrm>
              <a:off x="5922492" y="3288708"/>
              <a:ext cx="43405" cy="38954"/>
            </a:xfrm>
            <a:custGeom>
              <a:avLst/>
              <a:gdLst/>
              <a:ahLst/>
              <a:cxnLst>
                <a:cxn ang="0">
                  <a:pos x="wd2" y="hd2"/>
                </a:cxn>
                <a:cxn ang="5400000">
                  <a:pos x="wd2" y="hd2"/>
                </a:cxn>
                <a:cxn ang="10800000">
                  <a:pos x="wd2" y="hd2"/>
                </a:cxn>
                <a:cxn ang="16200000">
                  <a:pos x="wd2" y="hd2"/>
                </a:cxn>
              </a:cxnLst>
              <a:rect l="0" t="0" r="r" b="b"/>
              <a:pathLst>
                <a:path w="19792" h="19886" extrusionOk="0">
                  <a:moveTo>
                    <a:pt x="18514" y="18514"/>
                  </a:moveTo>
                  <a:cubicBezTo>
                    <a:pt x="15429" y="15429"/>
                    <a:pt x="12343" y="12343"/>
                    <a:pt x="9257" y="9257"/>
                  </a:cubicBezTo>
                  <a:cubicBezTo>
                    <a:pt x="9257" y="6171"/>
                    <a:pt x="6171" y="6171"/>
                    <a:pt x="6171" y="3086"/>
                  </a:cubicBezTo>
                  <a:cubicBezTo>
                    <a:pt x="3086" y="3086"/>
                    <a:pt x="3086" y="0"/>
                    <a:pt x="0" y="0"/>
                  </a:cubicBezTo>
                  <a:cubicBezTo>
                    <a:pt x="0" y="3086"/>
                    <a:pt x="6171" y="12343"/>
                    <a:pt x="9257" y="15429"/>
                  </a:cubicBezTo>
                  <a:cubicBezTo>
                    <a:pt x="12343" y="15429"/>
                    <a:pt x="12343" y="18514"/>
                    <a:pt x="15429" y="18514"/>
                  </a:cubicBezTo>
                  <a:cubicBezTo>
                    <a:pt x="18514" y="21600"/>
                    <a:pt x="21600" y="18514"/>
                    <a:pt x="18514" y="1851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2" name="Shape">
              <a:extLst>
                <a:ext uri="{FF2B5EF4-FFF2-40B4-BE49-F238E27FC236}">
                  <a16:creationId xmlns:a16="http://schemas.microsoft.com/office/drawing/2014/main" id="{6213F36B-349C-4475-A7B3-A1EB0BBACFFC}"/>
                </a:ext>
              </a:extLst>
            </p:cNvPr>
            <p:cNvSpPr/>
            <p:nvPr/>
          </p:nvSpPr>
          <p:spPr>
            <a:xfrm>
              <a:off x="3133660" y="1969712"/>
              <a:ext cx="53290" cy="49633"/>
            </a:xfrm>
            <a:custGeom>
              <a:avLst/>
              <a:gdLst/>
              <a:ahLst/>
              <a:cxnLst>
                <a:cxn ang="0">
                  <a:pos x="wd2" y="hd2"/>
                </a:cxn>
                <a:cxn ang="5400000">
                  <a:pos x="wd2" y="hd2"/>
                </a:cxn>
                <a:cxn ang="10800000">
                  <a:pos x="wd2" y="hd2"/>
                </a:cxn>
                <a:cxn ang="16200000">
                  <a:pos x="wd2" y="hd2"/>
                </a:cxn>
              </a:cxnLst>
              <a:rect l="0" t="0" r="r" b="b"/>
              <a:pathLst>
                <a:path w="21600" h="19872" extrusionOk="0">
                  <a:moveTo>
                    <a:pt x="2700" y="15072"/>
                  </a:moveTo>
                  <a:cubicBezTo>
                    <a:pt x="2700" y="15072"/>
                    <a:pt x="0" y="15072"/>
                    <a:pt x="0" y="15072"/>
                  </a:cubicBezTo>
                  <a:cubicBezTo>
                    <a:pt x="0" y="15072"/>
                    <a:pt x="2700" y="15072"/>
                    <a:pt x="5400" y="15072"/>
                  </a:cubicBezTo>
                  <a:cubicBezTo>
                    <a:pt x="2700" y="15072"/>
                    <a:pt x="2700" y="15072"/>
                    <a:pt x="2700" y="15072"/>
                  </a:cubicBezTo>
                  <a:close/>
                  <a:moveTo>
                    <a:pt x="21600" y="672"/>
                  </a:moveTo>
                  <a:cubicBezTo>
                    <a:pt x="18900" y="-1728"/>
                    <a:pt x="13500" y="3072"/>
                    <a:pt x="8100" y="3072"/>
                  </a:cubicBezTo>
                  <a:cubicBezTo>
                    <a:pt x="8100" y="5472"/>
                    <a:pt x="8100" y="3072"/>
                    <a:pt x="8100" y="5472"/>
                  </a:cubicBezTo>
                  <a:cubicBezTo>
                    <a:pt x="8100" y="5472"/>
                    <a:pt x="8100" y="7872"/>
                    <a:pt x="5400" y="7872"/>
                  </a:cubicBezTo>
                  <a:cubicBezTo>
                    <a:pt x="5400" y="10272"/>
                    <a:pt x="0" y="10272"/>
                    <a:pt x="5400" y="12672"/>
                  </a:cubicBezTo>
                  <a:cubicBezTo>
                    <a:pt x="2700" y="12672"/>
                    <a:pt x="2700" y="12672"/>
                    <a:pt x="2700" y="12672"/>
                  </a:cubicBezTo>
                  <a:cubicBezTo>
                    <a:pt x="2700" y="12672"/>
                    <a:pt x="5400" y="12672"/>
                    <a:pt x="5400" y="15072"/>
                  </a:cubicBezTo>
                  <a:cubicBezTo>
                    <a:pt x="2700" y="15072"/>
                    <a:pt x="2700" y="12672"/>
                    <a:pt x="0" y="12672"/>
                  </a:cubicBezTo>
                  <a:cubicBezTo>
                    <a:pt x="0" y="15072"/>
                    <a:pt x="5400" y="15072"/>
                    <a:pt x="5400" y="15072"/>
                  </a:cubicBezTo>
                  <a:cubicBezTo>
                    <a:pt x="8100" y="15072"/>
                    <a:pt x="8100" y="15072"/>
                    <a:pt x="8100" y="15072"/>
                  </a:cubicBezTo>
                  <a:cubicBezTo>
                    <a:pt x="10800" y="15072"/>
                    <a:pt x="10800" y="15072"/>
                    <a:pt x="10800" y="15072"/>
                  </a:cubicBezTo>
                  <a:cubicBezTo>
                    <a:pt x="10800" y="15072"/>
                    <a:pt x="13500" y="15072"/>
                    <a:pt x="13500" y="15072"/>
                  </a:cubicBezTo>
                  <a:cubicBezTo>
                    <a:pt x="13500" y="17472"/>
                    <a:pt x="13500" y="15072"/>
                    <a:pt x="13500" y="17472"/>
                  </a:cubicBezTo>
                  <a:cubicBezTo>
                    <a:pt x="13500" y="17472"/>
                    <a:pt x="10800" y="19872"/>
                    <a:pt x="13500" y="19872"/>
                  </a:cubicBezTo>
                  <a:cubicBezTo>
                    <a:pt x="16200" y="17472"/>
                    <a:pt x="16200" y="17472"/>
                    <a:pt x="13500" y="17472"/>
                  </a:cubicBezTo>
                  <a:cubicBezTo>
                    <a:pt x="13500" y="17472"/>
                    <a:pt x="16200" y="17472"/>
                    <a:pt x="16200" y="15072"/>
                  </a:cubicBezTo>
                  <a:cubicBezTo>
                    <a:pt x="16200" y="15072"/>
                    <a:pt x="16200" y="10272"/>
                    <a:pt x="16200" y="12672"/>
                  </a:cubicBezTo>
                  <a:cubicBezTo>
                    <a:pt x="16200" y="10272"/>
                    <a:pt x="16200" y="12672"/>
                    <a:pt x="18900" y="10272"/>
                  </a:cubicBezTo>
                  <a:cubicBezTo>
                    <a:pt x="21600" y="10272"/>
                    <a:pt x="18900" y="10272"/>
                    <a:pt x="18900" y="10272"/>
                  </a:cubicBezTo>
                  <a:cubicBezTo>
                    <a:pt x="18900" y="10272"/>
                    <a:pt x="21600" y="7872"/>
                    <a:pt x="21600" y="7872"/>
                  </a:cubicBezTo>
                  <a:cubicBezTo>
                    <a:pt x="21600" y="7872"/>
                    <a:pt x="18900" y="7872"/>
                    <a:pt x="18900" y="5472"/>
                  </a:cubicBezTo>
                  <a:cubicBezTo>
                    <a:pt x="18900" y="5472"/>
                    <a:pt x="21600" y="5472"/>
                    <a:pt x="21600" y="5472"/>
                  </a:cubicBezTo>
                  <a:cubicBezTo>
                    <a:pt x="21600" y="5472"/>
                    <a:pt x="21600" y="3072"/>
                    <a:pt x="21600" y="672"/>
                  </a:cubicBezTo>
                  <a:cubicBezTo>
                    <a:pt x="21600" y="672"/>
                    <a:pt x="21600" y="672"/>
                    <a:pt x="21600" y="67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3" name="Shape">
              <a:extLst>
                <a:ext uri="{FF2B5EF4-FFF2-40B4-BE49-F238E27FC236}">
                  <a16:creationId xmlns:a16="http://schemas.microsoft.com/office/drawing/2014/main" id="{2C0390B6-028F-4913-8829-04F98747B571}"/>
                </a:ext>
              </a:extLst>
            </p:cNvPr>
            <p:cNvSpPr/>
            <p:nvPr/>
          </p:nvSpPr>
          <p:spPr>
            <a:xfrm>
              <a:off x="4432746" y="2379399"/>
              <a:ext cx="145239" cy="72371"/>
            </a:xfrm>
            <a:custGeom>
              <a:avLst/>
              <a:gdLst/>
              <a:ahLst/>
              <a:cxnLst>
                <a:cxn ang="0">
                  <a:pos x="wd2" y="hd2"/>
                </a:cxn>
                <a:cxn ang="5400000">
                  <a:pos x="wd2" y="hd2"/>
                </a:cxn>
                <a:cxn ang="10800000">
                  <a:pos x="wd2" y="hd2"/>
                </a:cxn>
                <a:cxn ang="16200000">
                  <a:pos x="wd2" y="hd2"/>
                </a:cxn>
              </a:cxnLst>
              <a:rect l="0" t="0" r="r" b="b"/>
              <a:pathLst>
                <a:path w="21025" h="19704" extrusionOk="0">
                  <a:moveTo>
                    <a:pt x="20618" y="17304"/>
                  </a:moveTo>
                  <a:cubicBezTo>
                    <a:pt x="20618" y="17304"/>
                    <a:pt x="20618" y="15642"/>
                    <a:pt x="20618" y="15642"/>
                  </a:cubicBezTo>
                  <a:cubicBezTo>
                    <a:pt x="20618" y="13981"/>
                    <a:pt x="20618" y="12319"/>
                    <a:pt x="20618" y="12319"/>
                  </a:cubicBezTo>
                  <a:cubicBezTo>
                    <a:pt x="19636" y="12319"/>
                    <a:pt x="18655" y="12319"/>
                    <a:pt x="18655" y="12319"/>
                  </a:cubicBezTo>
                  <a:cubicBezTo>
                    <a:pt x="17673" y="12319"/>
                    <a:pt x="16691" y="10658"/>
                    <a:pt x="16691" y="10658"/>
                  </a:cubicBezTo>
                  <a:cubicBezTo>
                    <a:pt x="16691" y="10658"/>
                    <a:pt x="16691" y="12319"/>
                    <a:pt x="15709" y="12319"/>
                  </a:cubicBezTo>
                  <a:cubicBezTo>
                    <a:pt x="15709" y="12319"/>
                    <a:pt x="15709" y="10658"/>
                    <a:pt x="15709" y="10658"/>
                  </a:cubicBezTo>
                  <a:cubicBezTo>
                    <a:pt x="14727" y="10658"/>
                    <a:pt x="15709" y="12319"/>
                    <a:pt x="14727" y="12319"/>
                  </a:cubicBezTo>
                  <a:cubicBezTo>
                    <a:pt x="14727" y="12319"/>
                    <a:pt x="14727" y="12319"/>
                    <a:pt x="14727" y="10658"/>
                  </a:cubicBezTo>
                  <a:cubicBezTo>
                    <a:pt x="14727" y="10658"/>
                    <a:pt x="14727" y="10658"/>
                    <a:pt x="13745" y="10658"/>
                  </a:cubicBezTo>
                  <a:cubicBezTo>
                    <a:pt x="13745" y="10658"/>
                    <a:pt x="12764" y="10658"/>
                    <a:pt x="12764" y="10658"/>
                  </a:cubicBezTo>
                  <a:cubicBezTo>
                    <a:pt x="12764" y="10658"/>
                    <a:pt x="12764" y="8996"/>
                    <a:pt x="12764" y="8996"/>
                  </a:cubicBezTo>
                  <a:cubicBezTo>
                    <a:pt x="12764" y="8996"/>
                    <a:pt x="12764" y="8996"/>
                    <a:pt x="12764" y="8996"/>
                  </a:cubicBezTo>
                  <a:cubicBezTo>
                    <a:pt x="12764" y="8996"/>
                    <a:pt x="11782" y="8996"/>
                    <a:pt x="11782" y="8996"/>
                  </a:cubicBezTo>
                  <a:cubicBezTo>
                    <a:pt x="11782" y="8996"/>
                    <a:pt x="10800" y="7335"/>
                    <a:pt x="10800" y="7335"/>
                  </a:cubicBezTo>
                  <a:cubicBezTo>
                    <a:pt x="9818" y="7335"/>
                    <a:pt x="9818" y="5673"/>
                    <a:pt x="9818" y="5673"/>
                  </a:cubicBezTo>
                  <a:cubicBezTo>
                    <a:pt x="8836" y="5673"/>
                    <a:pt x="8836" y="5673"/>
                    <a:pt x="7855" y="5673"/>
                  </a:cubicBezTo>
                  <a:cubicBezTo>
                    <a:pt x="6873" y="4012"/>
                    <a:pt x="5891" y="2350"/>
                    <a:pt x="4909" y="2350"/>
                  </a:cubicBezTo>
                  <a:cubicBezTo>
                    <a:pt x="3927" y="689"/>
                    <a:pt x="3927" y="-973"/>
                    <a:pt x="2945" y="689"/>
                  </a:cubicBezTo>
                  <a:cubicBezTo>
                    <a:pt x="1964" y="689"/>
                    <a:pt x="2945" y="689"/>
                    <a:pt x="1964" y="2350"/>
                  </a:cubicBezTo>
                  <a:cubicBezTo>
                    <a:pt x="1964" y="2350"/>
                    <a:pt x="1964" y="689"/>
                    <a:pt x="982" y="689"/>
                  </a:cubicBezTo>
                  <a:cubicBezTo>
                    <a:pt x="982" y="689"/>
                    <a:pt x="0" y="4012"/>
                    <a:pt x="0" y="4012"/>
                  </a:cubicBezTo>
                  <a:cubicBezTo>
                    <a:pt x="0" y="5673"/>
                    <a:pt x="0" y="7335"/>
                    <a:pt x="0" y="7335"/>
                  </a:cubicBezTo>
                  <a:cubicBezTo>
                    <a:pt x="0" y="8996"/>
                    <a:pt x="982" y="8996"/>
                    <a:pt x="982" y="8996"/>
                  </a:cubicBezTo>
                  <a:cubicBezTo>
                    <a:pt x="2945" y="10658"/>
                    <a:pt x="4909" y="12319"/>
                    <a:pt x="5891" y="13981"/>
                  </a:cubicBezTo>
                  <a:cubicBezTo>
                    <a:pt x="6873" y="13981"/>
                    <a:pt x="6873" y="13981"/>
                    <a:pt x="6873" y="13981"/>
                  </a:cubicBezTo>
                  <a:cubicBezTo>
                    <a:pt x="7855" y="13981"/>
                    <a:pt x="7855" y="13981"/>
                    <a:pt x="7855" y="13981"/>
                  </a:cubicBezTo>
                  <a:cubicBezTo>
                    <a:pt x="8836" y="13981"/>
                    <a:pt x="8836" y="13981"/>
                    <a:pt x="8836" y="13981"/>
                  </a:cubicBezTo>
                  <a:cubicBezTo>
                    <a:pt x="8836" y="13981"/>
                    <a:pt x="9818" y="15642"/>
                    <a:pt x="9818" y="15642"/>
                  </a:cubicBezTo>
                  <a:cubicBezTo>
                    <a:pt x="9818" y="15642"/>
                    <a:pt x="10800" y="13981"/>
                    <a:pt x="10800" y="13981"/>
                  </a:cubicBezTo>
                  <a:cubicBezTo>
                    <a:pt x="11782" y="13981"/>
                    <a:pt x="11782" y="15642"/>
                    <a:pt x="11782" y="15642"/>
                  </a:cubicBezTo>
                  <a:cubicBezTo>
                    <a:pt x="12764" y="15642"/>
                    <a:pt x="12764" y="15642"/>
                    <a:pt x="12764" y="17304"/>
                  </a:cubicBezTo>
                  <a:cubicBezTo>
                    <a:pt x="12764" y="17304"/>
                    <a:pt x="13745" y="17304"/>
                    <a:pt x="13745" y="17304"/>
                  </a:cubicBezTo>
                  <a:cubicBezTo>
                    <a:pt x="13745" y="17304"/>
                    <a:pt x="14727" y="17304"/>
                    <a:pt x="14727" y="17304"/>
                  </a:cubicBezTo>
                  <a:cubicBezTo>
                    <a:pt x="14727" y="17304"/>
                    <a:pt x="14727" y="18965"/>
                    <a:pt x="14727" y="18965"/>
                  </a:cubicBezTo>
                  <a:cubicBezTo>
                    <a:pt x="15709" y="18965"/>
                    <a:pt x="15709" y="18965"/>
                    <a:pt x="15709" y="18965"/>
                  </a:cubicBezTo>
                  <a:cubicBezTo>
                    <a:pt x="16691" y="18965"/>
                    <a:pt x="16691" y="18965"/>
                    <a:pt x="17673" y="18965"/>
                  </a:cubicBezTo>
                  <a:cubicBezTo>
                    <a:pt x="17673" y="18965"/>
                    <a:pt x="18655" y="18965"/>
                    <a:pt x="18655" y="18965"/>
                  </a:cubicBezTo>
                  <a:cubicBezTo>
                    <a:pt x="18655" y="18965"/>
                    <a:pt x="18655" y="18965"/>
                    <a:pt x="18655" y="18965"/>
                  </a:cubicBezTo>
                  <a:cubicBezTo>
                    <a:pt x="19636" y="20627"/>
                    <a:pt x="19636" y="18965"/>
                    <a:pt x="19636" y="18965"/>
                  </a:cubicBezTo>
                  <a:cubicBezTo>
                    <a:pt x="20618" y="18965"/>
                    <a:pt x="21600" y="20627"/>
                    <a:pt x="20618" y="173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4" name="Shape">
              <a:extLst>
                <a:ext uri="{FF2B5EF4-FFF2-40B4-BE49-F238E27FC236}">
                  <a16:creationId xmlns:a16="http://schemas.microsoft.com/office/drawing/2014/main" id="{B268EE61-59F6-4D4D-ABB0-164AA9FA07F0}"/>
                </a:ext>
              </a:extLst>
            </p:cNvPr>
            <p:cNvSpPr/>
            <p:nvPr/>
          </p:nvSpPr>
          <p:spPr>
            <a:xfrm>
              <a:off x="3259584" y="3231942"/>
              <a:ext cx="238815" cy="213322"/>
            </a:xfrm>
            <a:custGeom>
              <a:avLst/>
              <a:gdLst/>
              <a:ahLst/>
              <a:cxnLst>
                <a:cxn ang="0">
                  <a:pos x="wd2" y="hd2"/>
                </a:cxn>
                <a:cxn ang="5400000">
                  <a:pos x="wd2" y="hd2"/>
                </a:cxn>
                <a:cxn ang="10800000">
                  <a:pos x="wd2" y="hd2"/>
                </a:cxn>
                <a:cxn ang="16200000">
                  <a:pos x="wd2" y="hd2"/>
                </a:cxn>
              </a:cxnLst>
              <a:rect l="0" t="0" r="r" b="b"/>
              <a:pathLst>
                <a:path w="21249" h="21249" extrusionOk="0">
                  <a:moveTo>
                    <a:pt x="20649" y="849"/>
                  </a:moveTo>
                  <a:cubicBezTo>
                    <a:pt x="20649" y="849"/>
                    <a:pt x="20049" y="849"/>
                    <a:pt x="20049" y="849"/>
                  </a:cubicBezTo>
                  <a:cubicBezTo>
                    <a:pt x="18849" y="1449"/>
                    <a:pt x="18249" y="1449"/>
                    <a:pt x="17649" y="1449"/>
                  </a:cubicBezTo>
                  <a:cubicBezTo>
                    <a:pt x="16449" y="1449"/>
                    <a:pt x="15249" y="2049"/>
                    <a:pt x="14649" y="2049"/>
                  </a:cubicBezTo>
                  <a:cubicBezTo>
                    <a:pt x="14049" y="1449"/>
                    <a:pt x="14049" y="1449"/>
                    <a:pt x="13449" y="1449"/>
                  </a:cubicBezTo>
                  <a:cubicBezTo>
                    <a:pt x="12849" y="1449"/>
                    <a:pt x="11649" y="1449"/>
                    <a:pt x="11049" y="1449"/>
                  </a:cubicBezTo>
                  <a:cubicBezTo>
                    <a:pt x="11049" y="1449"/>
                    <a:pt x="11049" y="849"/>
                    <a:pt x="10449" y="849"/>
                  </a:cubicBezTo>
                  <a:cubicBezTo>
                    <a:pt x="9849" y="849"/>
                    <a:pt x="9249" y="849"/>
                    <a:pt x="9249" y="849"/>
                  </a:cubicBezTo>
                  <a:cubicBezTo>
                    <a:pt x="7449" y="849"/>
                    <a:pt x="6249" y="849"/>
                    <a:pt x="4449" y="849"/>
                  </a:cubicBezTo>
                  <a:cubicBezTo>
                    <a:pt x="4449" y="849"/>
                    <a:pt x="3849" y="849"/>
                    <a:pt x="3849" y="849"/>
                  </a:cubicBezTo>
                  <a:cubicBezTo>
                    <a:pt x="3249" y="249"/>
                    <a:pt x="2649" y="-351"/>
                    <a:pt x="2049" y="249"/>
                  </a:cubicBezTo>
                  <a:cubicBezTo>
                    <a:pt x="1449" y="249"/>
                    <a:pt x="1449" y="249"/>
                    <a:pt x="849" y="249"/>
                  </a:cubicBezTo>
                  <a:cubicBezTo>
                    <a:pt x="249" y="249"/>
                    <a:pt x="249" y="249"/>
                    <a:pt x="249" y="849"/>
                  </a:cubicBezTo>
                  <a:cubicBezTo>
                    <a:pt x="-351" y="1449"/>
                    <a:pt x="249" y="2649"/>
                    <a:pt x="849" y="3249"/>
                  </a:cubicBezTo>
                  <a:cubicBezTo>
                    <a:pt x="1449" y="4449"/>
                    <a:pt x="2649" y="6249"/>
                    <a:pt x="3249" y="8049"/>
                  </a:cubicBezTo>
                  <a:cubicBezTo>
                    <a:pt x="3849" y="8649"/>
                    <a:pt x="4449" y="9249"/>
                    <a:pt x="4449" y="10449"/>
                  </a:cubicBezTo>
                  <a:cubicBezTo>
                    <a:pt x="4449" y="10449"/>
                    <a:pt x="4449" y="10449"/>
                    <a:pt x="4449" y="10449"/>
                  </a:cubicBezTo>
                  <a:cubicBezTo>
                    <a:pt x="4449" y="11049"/>
                    <a:pt x="4449" y="11649"/>
                    <a:pt x="4449" y="12249"/>
                  </a:cubicBezTo>
                  <a:cubicBezTo>
                    <a:pt x="4449" y="12849"/>
                    <a:pt x="4449" y="14049"/>
                    <a:pt x="5049" y="15249"/>
                  </a:cubicBezTo>
                  <a:cubicBezTo>
                    <a:pt x="5049" y="15849"/>
                    <a:pt x="5049" y="16449"/>
                    <a:pt x="5049" y="16449"/>
                  </a:cubicBezTo>
                  <a:cubicBezTo>
                    <a:pt x="5049" y="17049"/>
                    <a:pt x="5049" y="17049"/>
                    <a:pt x="5049" y="17049"/>
                  </a:cubicBezTo>
                  <a:cubicBezTo>
                    <a:pt x="5649" y="17649"/>
                    <a:pt x="5649" y="18249"/>
                    <a:pt x="5649" y="18249"/>
                  </a:cubicBezTo>
                  <a:cubicBezTo>
                    <a:pt x="5649" y="19449"/>
                    <a:pt x="6249" y="20049"/>
                    <a:pt x="6849" y="20049"/>
                  </a:cubicBezTo>
                  <a:cubicBezTo>
                    <a:pt x="7449" y="21249"/>
                    <a:pt x="7449" y="20649"/>
                    <a:pt x="8049" y="20049"/>
                  </a:cubicBezTo>
                  <a:cubicBezTo>
                    <a:pt x="8049" y="19449"/>
                    <a:pt x="8649" y="19449"/>
                    <a:pt x="8649" y="20049"/>
                  </a:cubicBezTo>
                  <a:cubicBezTo>
                    <a:pt x="8649" y="20649"/>
                    <a:pt x="8649" y="20649"/>
                    <a:pt x="9249" y="21249"/>
                  </a:cubicBezTo>
                  <a:cubicBezTo>
                    <a:pt x="9849" y="21249"/>
                    <a:pt x="11049" y="21249"/>
                    <a:pt x="11649" y="21249"/>
                  </a:cubicBezTo>
                  <a:cubicBezTo>
                    <a:pt x="11649" y="21249"/>
                    <a:pt x="11649" y="20649"/>
                    <a:pt x="11649" y="20649"/>
                  </a:cubicBezTo>
                  <a:cubicBezTo>
                    <a:pt x="12249" y="20649"/>
                    <a:pt x="12249" y="20649"/>
                    <a:pt x="12849" y="20649"/>
                  </a:cubicBezTo>
                  <a:cubicBezTo>
                    <a:pt x="12849" y="18849"/>
                    <a:pt x="12849" y="17049"/>
                    <a:pt x="12849" y="15249"/>
                  </a:cubicBezTo>
                  <a:cubicBezTo>
                    <a:pt x="12849" y="14049"/>
                    <a:pt x="12849" y="12849"/>
                    <a:pt x="12849" y="11649"/>
                  </a:cubicBezTo>
                  <a:cubicBezTo>
                    <a:pt x="12849" y="11049"/>
                    <a:pt x="12849" y="9249"/>
                    <a:pt x="12849" y="9249"/>
                  </a:cubicBezTo>
                  <a:cubicBezTo>
                    <a:pt x="12849" y="8649"/>
                    <a:pt x="14049" y="9249"/>
                    <a:pt x="14649" y="8649"/>
                  </a:cubicBezTo>
                  <a:cubicBezTo>
                    <a:pt x="14649" y="8649"/>
                    <a:pt x="14649" y="8049"/>
                    <a:pt x="14649" y="8049"/>
                  </a:cubicBezTo>
                  <a:cubicBezTo>
                    <a:pt x="14649" y="7449"/>
                    <a:pt x="14649" y="6849"/>
                    <a:pt x="14649" y="6249"/>
                  </a:cubicBezTo>
                  <a:cubicBezTo>
                    <a:pt x="14649" y="5049"/>
                    <a:pt x="14049" y="3849"/>
                    <a:pt x="14649" y="2649"/>
                  </a:cubicBezTo>
                  <a:cubicBezTo>
                    <a:pt x="14649" y="2649"/>
                    <a:pt x="14649" y="2649"/>
                    <a:pt x="14649" y="2049"/>
                  </a:cubicBezTo>
                  <a:cubicBezTo>
                    <a:pt x="15249" y="2049"/>
                    <a:pt x="15849" y="2049"/>
                    <a:pt x="16449" y="2049"/>
                  </a:cubicBezTo>
                  <a:cubicBezTo>
                    <a:pt x="16449" y="2049"/>
                    <a:pt x="17649" y="1449"/>
                    <a:pt x="18249" y="2049"/>
                  </a:cubicBezTo>
                  <a:cubicBezTo>
                    <a:pt x="18249" y="2049"/>
                    <a:pt x="18249" y="2649"/>
                    <a:pt x="18849" y="2649"/>
                  </a:cubicBezTo>
                  <a:cubicBezTo>
                    <a:pt x="18849" y="2649"/>
                    <a:pt x="19449" y="2049"/>
                    <a:pt x="20049" y="2049"/>
                  </a:cubicBezTo>
                  <a:cubicBezTo>
                    <a:pt x="20049" y="1449"/>
                    <a:pt x="20049" y="2049"/>
                    <a:pt x="20049" y="2049"/>
                  </a:cubicBezTo>
                  <a:cubicBezTo>
                    <a:pt x="20049" y="2049"/>
                    <a:pt x="20049" y="1449"/>
                    <a:pt x="20649" y="1449"/>
                  </a:cubicBezTo>
                  <a:cubicBezTo>
                    <a:pt x="20649" y="1449"/>
                    <a:pt x="20649" y="1449"/>
                    <a:pt x="21249" y="1449"/>
                  </a:cubicBezTo>
                  <a:cubicBezTo>
                    <a:pt x="21249" y="1449"/>
                    <a:pt x="21249" y="1449"/>
                    <a:pt x="20649" y="84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5" name="Shape">
              <a:extLst>
                <a:ext uri="{FF2B5EF4-FFF2-40B4-BE49-F238E27FC236}">
                  <a16:creationId xmlns:a16="http://schemas.microsoft.com/office/drawing/2014/main" id="{109FC288-5102-4B4C-8225-21847A412608}"/>
                </a:ext>
              </a:extLst>
            </p:cNvPr>
            <p:cNvSpPr/>
            <p:nvPr/>
          </p:nvSpPr>
          <p:spPr>
            <a:xfrm>
              <a:off x="4663669" y="2412847"/>
              <a:ext cx="155133" cy="332151"/>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0661" y="8247"/>
                    <a:pt x="20661" y="8247"/>
                  </a:cubicBezTo>
                  <a:cubicBezTo>
                    <a:pt x="19722" y="8247"/>
                    <a:pt x="19722" y="8247"/>
                    <a:pt x="18783" y="8247"/>
                  </a:cubicBezTo>
                  <a:cubicBezTo>
                    <a:pt x="18783" y="8247"/>
                    <a:pt x="18783" y="7855"/>
                    <a:pt x="18783" y="7855"/>
                  </a:cubicBezTo>
                  <a:cubicBezTo>
                    <a:pt x="17843" y="7462"/>
                    <a:pt x="16904" y="7855"/>
                    <a:pt x="16904" y="7462"/>
                  </a:cubicBezTo>
                  <a:cubicBezTo>
                    <a:pt x="16904" y="7462"/>
                    <a:pt x="16904" y="6676"/>
                    <a:pt x="16904" y="6676"/>
                  </a:cubicBezTo>
                  <a:cubicBezTo>
                    <a:pt x="16904" y="6284"/>
                    <a:pt x="16904" y="6676"/>
                    <a:pt x="15965" y="6284"/>
                  </a:cubicBezTo>
                  <a:cubicBezTo>
                    <a:pt x="15026" y="6284"/>
                    <a:pt x="15965" y="5891"/>
                    <a:pt x="15026" y="5891"/>
                  </a:cubicBezTo>
                  <a:cubicBezTo>
                    <a:pt x="15026" y="5498"/>
                    <a:pt x="14087" y="5498"/>
                    <a:pt x="15026" y="5105"/>
                  </a:cubicBezTo>
                  <a:cubicBezTo>
                    <a:pt x="15026" y="5105"/>
                    <a:pt x="14087" y="5105"/>
                    <a:pt x="14087" y="5105"/>
                  </a:cubicBezTo>
                  <a:cubicBezTo>
                    <a:pt x="13148" y="5105"/>
                    <a:pt x="12209" y="5498"/>
                    <a:pt x="12209" y="5498"/>
                  </a:cubicBezTo>
                  <a:cubicBezTo>
                    <a:pt x="12209" y="5498"/>
                    <a:pt x="12209" y="5105"/>
                    <a:pt x="12209" y="5105"/>
                  </a:cubicBezTo>
                  <a:cubicBezTo>
                    <a:pt x="12209" y="5105"/>
                    <a:pt x="12209" y="5105"/>
                    <a:pt x="12209" y="4713"/>
                  </a:cubicBezTo>
                  <a:cubicBezTo>
                    <a:pt x="12209" y="4713"/>
                    <a:pt x="12209" y="4713"/>
                    <a:pt x="12209" y="4713"/>
                  </a:cubicBezTo>
                  <a:cubicBezTo>
                    <a:pt x="12209" y="4320"/>
                    <a:pt x="12209" y="4320"/>
                    <a:pt x="12209" y="4320"/>
                  </a:cubicBezTo>
                  <a:cubicBezTo>
                    <a:pt x="12209" y="4320"/>
                    <a:pt x="12209" y="3927"/>
                    <a:pt x="12209" y="3927"/>
                  </a:cubicBezTo>
                  <a:cubicBezTo>
                    <a:pt x="12209" y="3927"/>
                    <a:pt x="12209" y="3927"/>
                    <a:pt x="12209" y="3927"/>
                  </a:cubicBezTo>
                  <a:cubicBezTo>
                    <a:pt x="12209" y="3927"/>
                    <a:pt x="12209" y="3535"/>
                    <a:pt x="13148" y="3535"/>
                  </a:cubicBezTo>
                  <a:cubicBezTo>
                    <a:pt x="13148" y="3535"/>
                    <a:pt x="13148" y="3535"/>
                    <a:pt x="13148" y="3142"/>
                  </a:cubicBezTo>
                  <a:cubicBezTo>
                    <a:pt x="13148" y="3142"/>
                    <a:pt x="14087" y="3142"/>
                    <a:pt x="14087" y="3142"/>
                  </a:cubicBezTo>
                  <a:cubicBezTo>
                    <a:pt x="14087" y="3142"/>
                    <a:pt x="13148" y="3142"/>
                    <a:pt x="13148" y="2749"/>
                  </a:cubicBezTo>
                  <a:cubicBezTo>
                    <a:pt x="13148" y="2749"/>
                    <a:pt x="14087" y="2749"/>
                    <a:pt x="14087" y="2749"/>
                  </a:cubicBezTo>
                  <a:cubicBezTo>
                    <a:pt x="13148" y="2356"/>
                    <a:pt x="13148" y="1571"/>
                    <a:pt x="13148" y="1178"/>
                  </a:cubicBezTo>
                  <a:cubicBezTo>
                    <a:pt x="12209" y="785"/>
                    <a:pt x="12209" y="1178"/>
                    <a:pt x="12209" y="1178"/>
                  </a:cubicBezTo>
                  <a:cubicBezTo>
                    <a:pt x="11270" y="785"/>
                    <a:pt x="11270" y="393"/>
                    <a:pt x="11270" y="393"/>
                  </a:cubicBezTo>
                  <a:cubicBezTo>
                    <a:pt x="11270" y="393"/>
                    <a:pt x="10330" y="0"/>
                    <a:pt x="10330" y="0"/>
                  </a:cubicBezTo>
                  <a:cubicBezTo>
                    <a:pt x="9391" y="0"/>
                    <a:pt x="9391" y="393"/>
                    <a:pt x="9391" y="785"/>
                  </a:cubicBezTo>
                  <a:cubicBezTo>
                    <a:pt x="9391" y="785"/>
                    <a:pt x="8452" y="785"/>
                    <a:pt x="8452" y="1178"/>
                  </a:cubicBezTo>
                  <a:cubicBezTo>
                    <a:pt x="8452" y="1178"/>
                    <a:pt x="9391" y="1571"/>
                    <a:pt x="9391" y="1571"/>
                  </a:cubicBezTo>
                  <a:cubicBezTo>
                    <a:pt x="9391" y="1571"/>
                    <a:pt x="8452" y="1571"/>
                    <a:pt x="8452" y="1571"/>
                  </a:cubicBezTo>
                  <a:cubicBezTo>
                    <a:pt x="7513" y="1571"/>
                    <a:pt x="6574" y="1571"/>
                    <a:pt x="6574" y="1964"/>
                  </a:cubicBezTo>
                  <a:cubicBezTo>
                    <a:pt x="5635" y="1964"/>
                    <a:pt x="4696" y="2356"/>
                    <a:pt x="4696" y="2356"/>
                  </a:cubicBezTo>
                  <a:cubicBezTo>
                    <a:pt x="4696" y="2749"/>
                    <a:pt x="5635" y="3142"/>
                    <a:pt x="4696" y="3535"/>
                  </a:cubicBezTo>
                  <a:cubicBezTo>
                    <a:pt x="4696" y="3535"/>
                    <a:pt x="4696" y="3535"/>
                    <a:pt x="4696" y="3535"/>
                  </a:cubicBezTo>
                  <a:cubicBezTo>
                    <a:pt x="4696" y="3927"/>
                    <a:pt x="4696" y="3927"/>
                    <a:pt x="4696" y="3927"/>
                  </a:cubicBezTo>
                  <a:cubicBezTo>
                    <a:pt x="4696" y="4320"/>
                    <a:pt x="4696" y="4320"/>
                    <a:pt x="4696" y="4713"/>
                  </a:cubicBezTo>
                  <a:cubicBezTo>
                    <a:pt x="4696" y="4713"/>
                    <a:pt x="3757" y="5498"/>
                    <a:pt x="3757" y="5498"/>
                  </a:cubicBezTo>
                  <a:cubicBezTo>
                    <a:pt x="3757" y="5498"/>
                    <a:pt x="1878" y="5498"/>
                    <a:pt x="1878" y="5105"/>
                  </a:cubicBezTo>
                  <a:cubicBezTo>
                    <a:pt x="1878" y="5498"/>
                    <a:pt x="1878" y="5891"/>
                    <a:pt x="1878" y="6284"/>
                  </a:cubicBezTo>
                  <a:cubicBezTo>
                    <a:pt x="1878" y="6676"/>
                    <a:pt x="1878" y="6284"/>
                    <a:pt x="1878" y="6676"/>
                  </a:cubicBezTo>
                  <a:cubicBezTo>
                    <a:pt x="1878" y="7069"/>
                    <a:pt x="1878" y="7069"/>
                    <a:pt x="1878" y="7462"/>
                  </a:cubicBezTo>
                  <a:cubicBezTo>
                    <a:pt x="1878" y="7855"/>
                    <a:pt x="1878" y="7855"/>
                    <a:pt x="939" y="7462"/>
                  </a:cubicBezTo>
                  <a:cubicBezTo>
                    <a:pt x="939" y="7855"/>
                    <a:pt x="1878" y="8247"/>
                    <a:pt x="939" y="8640"/>
                  </a:cubicBezTo>
                  <a:cubicBezTo>
                    <a:pt x="0" y="8247"/>
                    <a:pt x="0" y="8247"/>
                    <a:pt x="0" y="8640"/>
                  </a:cubicBezTo>
                  <a:cubicBezTo>
                    <a:pt x="0" y="9033"/>
                    <a:pt x="939" y="9425"/>
                    <a:pt x="1878" y="9818"/>
                  </a:cubicBezTo>
                  <a:cubicBezTo>
                    <a:pt x="1878" y="9425"/>
                    <a:pt x="1878" y="9425"/>
                    <a:pt x="1878" y="9425"/>
                  </a:cubicBezTo>
                  <a:cubicBezTo>
                    <a:pt x="1878" y="9425"/>
                    <a:pt x="1878" y="9818"/>
                    <a:pt x="1878" y="9818"/>
                  </a:cubicBezTo>
                  <a:cubicBezTo>
                    <a:pt x="1878" y="9818"/>
                    <a:pt x="2817" y="9818"/>
                    <a:pt x="2817" y="9425"/>
                  </a:cubicBezTo>
                  <a:cubicBezTo>
                    <a:pt x="2817" y="9818"/>
                    <a:pt x="2817" y="9818"/>
                    <a:pt x="2817" y="9818"/>
                  </a:cubicBezTo>
                  <a:cubicBezTo>
                    <a:pt x="2817" y="9818"/>
                    <a:pt x="2817" y="10211"/>
                    <a:pt x="2817" y="10211"/>
                  </a:cubicBezTo>
                  <a:cubicBezTo>
                    <a:pt x="2817" y="10211"/>
                    <a:pt x="2817" y="10211"/>
                    <a:pt x="2817" y="9818"/>
                  </a:cubicBezTo>
                  <a:cubicBezTo>
                    <a:pt x="3757" y="9818"/>
                    <a:pt x="3757" y="10211"/>
                    <a:pt x="4696" y="10211"/>
                  </a:cubicBezTo>
                  <a:cubicBezTo>
                    <a:pt x="3757" y="10211"/>
                    <a:pt x="5635" y="10604"/>
                    <a:pt x="4696" y="10996"/>
                  </a:cubicBezTo>
                  <a:cubicBezTo>
                    <a:pt x="4696" y="10996"/>
                    <a:pt x="3757" y="10604"/>
                    <a:pt x="3757" y="10604"/>
                  </a:cubicBezTo>
                  <a:cubicBezTo>
                    <a:pt x="3757" y="10996"/>
                    <a:pt x="4696" y="11389"/>
                    <a:pt x="4696" y="11389"/>
                  </a:cubicBezTo>
                  <a:cubicBezTo>
                    <a:pt x="4696" y="10996"/>
                    <a:pt x="4696" y="10996"/>
                    <a:pt x="5635" y="10996"/>
                  </a:cubicBezTo>
                  <a:cubicBezTo>
                    <a:pt x="5635" y="10996"/>
                    <a:pt x="5635" y="11389"/>
                    <a:pt x="5635" y="11389"/>
                  </a:cubicBezTo>
                  <a:cubicBezTo>
                    <a:pt x="5635" y="11389"/>
                    <a:pt x="6574" y="12175"/>
                    <a:pt x="6574" y="12567"/>
                  </a:cubicBezTo>
                  <a:cubicBezTo>
                    <a:pt x="7513" y="12960"/>
                    <a:pt x="7513" y="12960"/>
                    <a:pt x="7513" y="13745"/>
                  </a:cubicBezTo>
                  <a:cubicBezTo>
                    <a:pt x="6574" y="13745"/>
                    <a:pt x="6574" y="14531"/>
                    <a:pt x="6574" y="14531"/>
                  </a:cubicBezTo>
                  <a:cubicBezTo>
                    <a:pt x="7513" y="14924"/>
                    <a:pt x="7513" y="14138"/>
                    <a:pt x="7513" y="14138"/>
                  </a:cubicBezTo>
                  <a:cubicBezTo>
                    <a:pt x="7513" y="14138"/>
                    <a:pt x="7513" y="14531"/>
                    <a:pt x="7513" y="14924"/>
                  </a:cubicBezTo>
                  <a:cubicBezTo>
                    <a:pt x="8452" y="14924"/>
                    <a:pt x="8452" y="14531"/>
                    <a:pt x="8452" y="14531"/>
                  </a:cubicBezTo>
                  <a:cubicBezTo>
                    <a:pt x="8452" y="14531"/>
                    <a:pt x="8452" y="14924"/>
                    <a:pt x="8452" y="14924"/>
                  </a:cubicBezTo>
                  <a:cubicBezTo>
                    <a:pt x="9391" y="14924"/>
                    <a:pt x="9391" y="14531"/>
                    <a:pt x="9391" y="14531"/>
                  </a:cubicBezTo>
                  <a:cubicBezTo>
                    <a:pt x="9391" y="15316"/>
                    <a:pt x="9391" y="14924"/>
                    <a:pt x="10330" y="14531"/>
                  </a:cubicBezTo>
                  <a:cubicBezTo>
                    <a:pt x="11270" y="14138"/>
                    <a:pt x="12209" y="14531"/>
                    <a:pt x="11270" y="13745"/>
                  </a:cubicBezTo>
                  <a:cubicBezTo>
                    <a:pt x="11270" y="14138"/>
                    <a:pt x="12209" y="14138"/>
                    <a:pt x="12209" y="14138"/>
                  </a:cubicBezTo>
                  <a:cubicBezTo>
                    <a:pt x="13148" y="13745"/>
                    <a:pt x="13148" y="13353"/>
                    <a:pt x="13148" y="12960"/>
                  </a:cubicBezTo>
                  <a:cubicBezTo>
                    <a:pt x="13148" y="13353"/>
                    <a:pt x="13148" y="13353"/>
                    <a:pt x="14087" y="13745"/>
                  </a:cubicBezTo>
                  <a:cubicBezTo>
                    <a:pt x="14087" y="14138"/>
                    <a:pt x="14087" y="14138"/>
                    <a:pt x="15026" y="14138"/>
                  </a:cubicBezTo>
                  <a:cubicBezTo>
                    <a:pt x="15026" y="14138"/>
                    <a:pt x="15026" y="14924"/>
                    <a:pt x="15026" y="14924"/>
                  </a:cubicBezTo>
                  <a:cubicBezTo>
                    <a:pt x="15965" y="15316"/>
                    <a:pt x="15965" y="16102"/>
                    <a:pt x="16904" y="16102"/>
                  </a:cubicBezTo>
                  <a:cubicBezTo>
                    <a:pt x="15965" y="16102"/>
                    <a:pt x="15965" y="16102"/>
                    <a:pt x="15965" y="16102"/>
                  </a:cubicBezTo>
                  <a:cubicBezTo>
                    <a:pt x="15965" y="16495"/>
                    <a:pt x="16904" y="16887"/>
                    <a:pt x="16904" y="17280"/>
                  </a:cubicBezTo>
                  <a:cubicBezTo>
                    <a:pt x="16904" y="17280"/>
                    <a:pt x="16904" y="17280"/>
                    <a:pt x="16904" y="16887"/>
                  </a:cubicBezTo>
                  <a:cubicBezTo>
                    <a:pt x="17843" y="17673"/>
                    <a:pt x="17843" y="18065"/>
                    <a:pt x="18783" y="18458"/>
                  </a:cubicBezTo>
                  <a:cubicBezTo>
                    <a:pt x="18783" y="18851"/>
                    <a:pt x="18783" y="18851"/>
                    <a:pt x="18783" y="19244"/>
                  </a:cubicBezTo>
                  <a:cubicBezTo>
                    <a:pt x="18783" y="19244"/>
                    <a:pt x="18783" y="19636"/>
                    <a:pt x="19722" y="19636"/>
                  </a:cubicBezTo>
                  <a:cubicBezTo>
                    <a:pt x="18783" y="20029"/>
                    <a:pt x="18783" y="20422"/>
                    <a:pt x="18783" y="20422"/>
                  </a:cubicBezTo>
                  <a:cubicBezTo>
                    <a:pt x="18783" y="20815"/>
                    <a:pt x="18783" y="20815"/>
                    <a:pt x="18783" y="20815"/>
                  </a:cubicBezTo>
                  <a:cubicBezTo>
                    <a:pt x="18783" y="21207"/>
                    <a:pt x="18783" y="21600"/>
                    <a:pt x="18783" y="21600"/>
                  </a:cubicBezTo>
                  <a:cubicBezTo>
                    <a:pt x="19722" y="21207"/>
                    <a:pt x="18783" y="20815"/>
                    <a:pt x="19722" y="20422"/>
                  </a:cubicBezTo>
                  <a:cubicBezTo>
                    <a:pt x="19722" y="20422"/>
                    <a:pt x="20661" y="20029"/>
                    <a:pt x="20661" y="19636"/>
                  </a:cubicBezTo>
                  <a:cubicBezTo>
                    <a:pt x="21600" y="19244"/>
                    <a:pt x="20661" y="18851"/>
                    <a:pt x="19722" y="18458"/>
                  </a:cubicBezTo>
                  <a:cubicBezTo>
                    <a:pt x="19722" y="18065"/>
                    <a:pt x="19722" y="17673"/>
                    <a:pt x="19722" y="17280"/>
                  </a:cubicBezTo>
                  <a:cubicBezTo>
                    <a:pt x="18783" y="16887"/>
                    <a:pt x="15965" y="16102"/>
                    <a:pt x="16904" y="15709"/>
                  </a:cubicBezTo>
                  <a:cubicBezTo>
                    <a:pt x="16904" y="15316"/>
                    <a:pt x="17843" y="15316"/>
                    <a:pt x="17843" y="15316"/>
                  </a:cubicBezTo>
                  <a:cubicBezTo>
                    <a:pt x="17843" y="15316"/>
                    <a:pt x="16904" y="14924"/>
                    <a:pt x="17843" y="14531"/>
                  </a:cubicBezTo>
                  <a:cubicBezTo>
                    <a:pt x="17843" y="14531"/>
                    <a:pt x="17843" y="14531"/>
                    <a:pt x="17843" y="14531"/>
                  </a:cubicBezTo>
                  <a:cubicBezTo>
                    <a:pt x="17843" y="14138"/>
                    <a:pt x="17843" y="14138"/>
                    <a:pt x="17843" y="14138"/>
                  </a:cubicBezTo>
                  <a:cubicBezTo>
                    <a:pt x="16904" y="13745"/>
                    <a:pt x="15965" y="13353"/>
                    <a:pt x="15026" y="12567"/>
                  </a:cubicBezTo>
                  <a:cubicBezTo>
                    <a:pt x="15026" y="12567"/>
                    <a:pt x="15026" y="12175"/>
                    <a:pt x="14087" y="12175"/>
                  </a:cubicBezTo>
                  <a:cubicBezTo>
                    <a:pt x="14087" y="11782"/>
                    <a:pt x="14087" y="12175"/>
                    <a:pt x="14087" y="11782"/>
                  </a:cubicBezTo>
                  <a:cubicBezTo>
                    <a:pt x="15026" y="11782"/>
                    <a:pt x="14087" y="11389"/>
                    <a:pt x="14087" y="10996"/>
                  </a:cubicBezTo>
                  <a:cubicBezTo>
                    <a:pt x="14087" y="10604"/>
                    <a:pt x="14087" y="10604"/>
                    <a:pt x="15026" y="10211"/>
                  </a:cubicBezTo>
                  <a:cubicBezTo>
                    <a:pt x="15026" y="10211"/>
                    <a:pt x="15026" y="10211"/>
                    <a:pt x="15965" y="10211"/>
                  </a:cubicBezTo>
                  <a:cubicBezTo>
                    <a:pt x="15965" y="10211"/>
                    <a:pt x="16904" y="10211"/>
                    <a:pt x="16904" y="10211"/>
                  </a:cubicBezTo>
                  <a:cubicBezTo>
                    <a:pt x="16904" y="10211"/>
                    <a:pt x="16904" y="9818"/>
                    <a:pt x="16904" y="9818"/>
                  </a:cubicBezTo>
                  <a:cubicBezTo>
                    <a:pt x="17843" y="9818"/>
                    <a:pt x="18783" y="9818"/>
                    <a:pt x="17843" y="9425"/>
                  </a:cubicBezTo>
                  <a:cubicBezTo>
                    <a:pt x="18783" y="9818"/>
                    <a:pt x="18783" y="9425"/>
                    <a:pt x="19722" y="9818"/>
                  </a:cubicBezTo>
                  <a:cubicBezTo>
                    <a:pt x="19722" y="9425"/>
                    <a:pt x="19722" y="9033"/>
                    <a:pt x="20661" y="9033"/>
                  </a:cubicBezTo>
                  <a:cubicBezTo>
                    <a:pt x="19722" y="8640"/>
                    <a:pt x="21600" y="8247"/>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6" name="Shape">
              <a:extLst>
                <a:ext uri="{FF2B5EF4-FFF2-40B4-BE49-F238E27FC236}">
                  <a16:creationId xmlns:a16="http://schemas.microsoft.com/office/drawing/2014/main" id="{0B1EF629-AA34-4269-9863-7FDB508BCBE6}"/>
                </a:ext>
              </a:extLst>
            </p:cNvPr>
            <p:cNvSpPr/>
            <p:nvPr/>
          </p:nvSpPr>
          <p:spPr>
            <a:xfrm>
              <a:off x="3587215" y="3113112"/>
              <a:ext cx="189475" cy="296185"/>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cubicBezTo>
                    <a:pt x="21600" y="5290"/>
                    <a:pt x="21600" y="5290"/>
                    <a:pt x="20829" y="5290"/>
                  </a:cubicBezTo>
                  <a:cubicBezTo>
                    <a:pt x="20829" y="5290"/>
                    <a:pt x="20829" y="5290"/>
                    <a:pt x="20829" y="4849"/>
                  </a:cubicBezTo>
                  <a:cubicBezTo>
                    <a:pt x="20829" y="4849"/>
                    <a:pt x="20829" y="4849"/>
                    <a:pt x="20829" y="4408"/>
                  </a:cubicBezTo>
                  <a:cubicBezTo>
                    <a:pt x="20829" y="4408"/>
                    <a:pt x="20829" y="3967"/>
                    <a:pt x="20829" y="3527"/>
                  </a:cubicBezTo>
                  <a:cubicBezTo>
                    <a:pt x="20829" y="3527"/>
                    <a:pt x="20829" y="3527"/>
                    <a:pt x="20829" y="3527"/>
                  </a:cubicBezTo>
                  <a:cubicBezTo>
                    <a:pt x="21600" y="2645"/>
                    <a:pt x="20057" y="1322"/>
                    <a:pt x="20829" y="441"/>
                  </a:cubicBezTo>
                  <a:cubicBezTo>
                    <a:pt x="20829" y="441"/>
                    <a:pt x="20829" y="441"/>
                    <a:pt x="20829" y="441"/>
                  </a:cubicBezTo>
                  <a:cubicBezTo>
                    <a:pt x="20829" y="441"/>
                    <a:pt x="20829" y="0"/>
                    <a:pt x="20829" y="0"/>
                  </a:cubicBezTo>
                  <a:cubicBezTo>
                    <a:pt x="20829" y="0"/>
                    <a:pt x="20057" y="441"/>
                    <a:pt x="20057" y="441"/>
                  </a:cubicBezTo>
                  <a:cubicBezTo>
                    <a:pt x="19286" y="441"/>
                    <a:pt x="18514" y="882"/>
                    <a:pt x="16971" y="1322"/>
                  </a:cubicBezTo>
                  <a:cubicBezTo>
                    <a:pt x="16971" y="1322"/>
                    <a:pt x="16971" y="1322"/>
                    <a:pt x="16971" y="1322"/>
                  </a:cubicBezTo>
                  <a:cubicBezTo>
                    <a:pt x="16200" y="1322"/>
                    <a:pt x="16200" y="882"/>
                    <a:pt x="15429" y="1322"/>
                  </a:cubicBezTo>
                  <a:cubicBezTo>
                    <a:pt x="15429" y="1322"/>
                    <a:pt x="15429" y="1322"/>
                    <a:pt x="15429" y="1322"/>
                  </a:cubicBezTo>
                  <a:cubicBezTo>
                    <a:pt x="14657" y="1763"/>
                    <a:pt x="14657" y="1763"/>
                    <a:pt x="13886" y="1763"/>
                  </a:cubicBezTo>
                  <a:cubicBezTo>
                    <a:pt x="13886" y="1763"/>
                    <a:pt x="13886" y="1322"/>
                    <a:pt x="13886" y="1322"/>
                  </a:cubicBezTo>
                  <a:cubicBezTo>
                    <a:pt x="13114" y="1322"/>
                    <a:pt x="13114" y="1763"/>
                    <a:pt x="13114" y="1763"/>
                  </a:cubicBezTo>
                  <a:cubicBezTo>
                    <a:pt x="12343" y="1763"/>
                    <a:pt x="12343" y="1322"/>
                    <a:pt x="11571" y="1322"/>
                  </a:cubicBezTo>
                  <a:cubicBezTo>
                    <a:pt x="11571" y="1322"/>
                    <a:pt x="10800" y="1322"/>
                    <a:pt x="10800" y="1322"/>
                  </a:cubicBezTo>
                  <a:cubicBezTo>
                    <a:pt x="10029" y="1763"/>
                    <a:pt x="10029" y="1322"/>
                    <a:pt x="9257" y="1322"/>
                  </a:cubicBezTo>
                  <a:cubicBezTo>
                    <a:pt x="8486" y="1763"/>
                    <a:pt x="8486" y="1763"/>
                    <a:pt x="8486" y="2204"/>
                  </a:cubicBezTo>
                  <a:cubicBezTo>
                    <a:pt x="8486" y="2645"/>
                    <a:pt x="8486" y="3086"/>
                    <a:pt x="8486" y="3527"/>
                  </a:cubicBezTo>
                  <a:cubicBezTo>
                    <a:pt x="8486" y="3967"/>
                    <a:pt x="9257" y="3967"/>
                    <a:pt x="9257" y="3967"/>
                  </a:cubicBezTo>
                  <a:cubicBezTo>
                    <a:pt x="10800" y="4849"/>
                    <a:pt x="11571" y="5290"/>
                    <a:pt x="11571" y="6171"/>
                  </a:cubicBezTo>
                  <a:cubicBezTo>
                    <a:pt x="11571" y="6612"/>
                    <a:pt x="11571" y="7053"/>
                    <a:pt x="10800" y="7494"/>
                  </a:cubicBezTo>
                  <a:cubicBezTo>
                    <a:pt x="10800" y="7494"/>
                    <a:pt x="10029" y="7494"/>
                    <a:pt x="10029" y="7494"/>
                  </a:cubicBezTo>
                  <a:cubicBezTo>
                    <a:pt x="10029" y="7935"/>
                    <a:pt x="10029" y="7935"/>
                    <a:pt x="10029" y="8376"/>
                  </a:cubicBezTo>
                  <a:cubicBezTo>
                    <a:pt x="10029" y="8376"/>
                    <a:pt x="10029" y="9257"/>
                    <a:pt x="9257" y="8816"/>
                  </a:cubicBezTo>
                  <a:cubicBezTo>
                    <a:pt x="9257" y="8816"/>
                    <a:pt x="10029" y="8816"/>
                    <a:pt x="10029" y="8376"/>
                  </a:cubicBezTo>
                  <a:cubicBezTo>
                    <a:pt x="9257" y="8376"/>
                    <a:pt x="9257" y="8376"/>
                    <a:pt x="9257" y="8376"/>
                  </a:cubicBezTo>
                  <a:cubicBezTo>
                    <a:pt x="8486" y="7935"/>
                    <a:pt x="8486" y="7494"/>
                    <a:pt x="7714" y="7053"/>
                  </a:cubicBezTo>
                  <a:cubicBezTo>
                    <a:pt x="7714" y="7053"/>
                    <a:pt x="8486" y="6612"/>
                    <a:pt x="8486" y="6171"/>
                  </a:cubicBezTo>
                  <a:cubicBezTo>
                    <a:pt x="8486" y="6171"/>
                    <a:pt x="8486" y="5290"/>
                    <a:pt x="8486" y="5290"/>
                  </a:cubicBezTo>
                  <a:cubicBezTo>
                    <a:pt x="7714" y="5290"/>
                    <a:pt x="6943" y="5731"/>
                    <a:pt x="6943" y="5290"/>
                  </a:cubicBezTo>
                  <a:cubicBezTo>
                    <a:pt x="6171" y="5290"/>
                    <a:pt x="6171" y="4849"/>
                    <a:pt x="5400" y="4849"/>
                  </a:cubicBezTo>
                  <a:cubicBezTo>
                    <a:pt x="5400" y="4849"/>
                    <a:pt x="3857" y="5290"/>
                    <a:pt x="3086" y="5290"/>
                  </a:cubicBezTo>
                  <a:cubicBezTo>
                    <a:pt x="2314" y="5290"/>
                    <a:pt x="1543" y="5731"/>
                    <a:pt x="771" y="5731"/>
                  </a:cubicBezTo>
                  <a:cubicBezTo>
                    <a:pt x="0" y="6171"/>
                    <a:pt x="0" y="6171"/>
                    <a:pt x="0" y="6612"/>
                  </a:cubicBezTo>
                  <a:cubicBezTo>
                    <a:pt x="0" y="7053"/>
                    <a:pt x="0" y="7053"/>
                    <a:pt x="771" y="7494"/>
                  </a:cubicBezTo>
                  <a:cubicBezTo>
                    <a:pt x="1543" y="7494"/>
                    <a:pt x="2314" y="7494"/>
                    <a:pt x="3086" y="7494"/>
                  </a:cubicBezTo>
                  <a:cubicBezTo>
                    <a:pt x="3086" y="7494"/>
                    <a:pt x="3086" y="7935"/>
                    <a:pt x="3086" y="7935"/>
                  </a:cubicBezTo>
                  <a:cubicBezTo>
                    <a:pt x="3857" y="7935"/>
                    <a:pt x="3857" y="7935"/>
                    <a:pt x="4629" y="7935"/>
                  </a:cubicBezTo>
                  <a:cubicBezTo>
                    <a:pt x="5400" y="8376"/>
                    <a:pt x="5400" y="8376"/>
                    <a:pt x="5400" y="8816"/>
                  </a:cubicBezTo>
                  <a:cubicBezTo>
                    <a:pt x="5400" y="9257"/>
                    <a:pt x="5400" y="9698"/>
                    <a:pt x="5400" y="10580"/>
                  </a:cubicBezTo>
                  <a:cubicBezTo>
                    <a:pt x="5400" y="10580"/>
                    <a:pt x="5400" y="10580"/>
                    <a:pt x="4629" y="11020"/>
                  </a:cubicBezTo>
                  <a:cubicBezTo>
                    <a:pt x="4629" y="11020"/>
                    <a:pt x="4629" y="11020"/>
                    <a:pt x="4629" y="11020"/>
                  </a:cubicBezTo>
                  <a:cubicBezTo>
                    <a:pt x="4629" y="11461"/>
                    <a:pt x="4629" y="11461"/>
                    <a:pt x="4629" y="11461"/>
                  </a:cubicBezTo>
                  <a:cubicBezTo>
                    <a:pt x="4629" y="11902"/>
                    <a:pt x="4629" y="11902"/>
                    <a:pt x="4629" y="11902"/>
                  </a:cubicBezTo>
                  <a:cubicBezTo>
                    <a:pt x="5400" y="12343"/>
                    <a:pt x="5400" y="12343"/>
                    <a:pt x="5400" y="12343"/>
                  </a:cubicBezTo>
                  <a:cubicBezTo>
                    <a:pt x="5400" y="12784"/>
                    <a:pt x="4629" y="13224"/>
                    <a:pt x="4629" y="13224"/>
                  </a:cubicBezTo>
                  <a:cubicBezTo>
                    <a:pt x="3857" y="13665"/>
                    <a:pt x="3857" y="13665"/>
                    <a:pt x="3857" y="13665"/>
                  </a:cubicBezTo>
                  <a:cubicBezTo>
                    <a:pt x="3857" y="14106"/>
                    <a:pt x="3857" y="14106"/>
                    <a:pt x="3857" y="14106"/>
                  </a:cubicBezTo>
                  <a:cubicBezTo>
                    <a:pt x="3857" y="14106"/>
                    <a:pt x="3857" y="14106"/>
                    <a:pt x="3857" y="14106"/>
                  </a:cubicBezTo>
                  <a:cubicBezTo>
                    <a:pt x="3857" y="14547"/>
                    <a:pt x="2314" y="14988"/>
                    <a:pt x="2314" y="15429"/>
                  </a:cubicBezTo>
                  <a:cubicBezTo>
                    <a:pt x="1543" y="15869"/>
                    <a:pt x="1543" y="15869"/>
                    <a:pt x="1543" y="16310"/>
                  </a:cubicBezTo>
                  <a:cubicBezTo>
                    <a:pt x="1543" y="16751"/>
                    <a:pt x="2314" y="17192"/>
                    <a:pt x="2314" y="18073"/>
                  </a:cubicBezTo>
                  <a:cubicBezTo>
                    <a:pt x="2314" y="18514"/>
                    <a:pt x="2314" y="19396"/>
                    <a:pt x="2314" y="19837"/>
                  </a:cubicBezTo>
                  <a:cubicBezTo>
                    <a:pt x="2314" y="19837"/>
                    <a:pt x="2314" y="19837"/>
                    <a:pt x="2314" y="20278"/>
                  </a:cubicBezTo>
                  <a:cubicBezTo>
                    <a:pt x="2314" y="20278"/>
                    <a:pt x="3086" y="20278"/>
                    <a:pt x="3086" y="20718"/>
                  </a:cubicBezTo>
                  <a:cubicBezTo>
                    <a:pt x="3086" y="20718"/>
                    <a:pt x="2314" y="21159"/>
                    <a:pt x="3086" y="21600"/>
                  </a:cubicBezTo>
                  <a:cubicBezTo>
                    <a:pt x="3086" y="21600"/>
                    <a:pt x="3086" y="21600"/>
                    <a:pt x="3857" y="21600"/>
                  </a:cubicBezTo>
                  <a:cubicBezTo>
                    <a:pt x="4629" y="21600"/>
                    <a:pt x="3857" y="21600"/>
                    <a:pt x="4629" y="21159"/>
                  </a:cubicBezTo>
                  <a:cubicBezTo>
                    <a:pt x="4629" y="21159"/>
                    <a:pt x="4629" y="20718"/>
                    <a:pt x="4629" y="20718"/>
                  </a:cubicBezTo>
                  <a:cubicBezTo>
                    <a:pt x="4629" y="20718"/>
                    <a:pt x="4629" y="20718"/>
                    <a:pt x="4629" y="20718"/>
                  </a:cubicBezTo>
                  <a:cubicBezTo>
                    <a:pt x="3857" y="20278"/>
                    <a:pt x="3857" y="20278"/>
                    <a:pt x="4629" y="19837"/>
                  </a:cubicBezTo>
                  <a:cubicBezTo>
                    <a:pt x="5400" y="19396"/>
                    <a:pt x="6171" y="19396"/>
                    <a:pt x="6943" y="19396"/>
                  </a:cubicBezTo>
                  <a:cubicBezTo>
                    <a:pt x="7714" y="18955"/>
                    <a:pt x="10029" y="18514"/>
                    <a:pt x="10029" y="17633"/>
                  </a:cubicBezTo>
                  <a:cubicBezTo>
                    <a:pt x="9257" y="17633"/>
                    <a:pt x="10029" y="17192"/>
                    <a:pt x="10029" y="17192"/>
                  </a:cubicBezTo>
                  <a:cubicBezTo>
                    <a:pt x="10029" y="16310"/>
                    <a:pt x="10029" y="15869"/>
                    <a:pt x="10029" y="15429"/>
                  </a:cubicBezTo>
                  <a:cubicBezTo>
                    <a:pt x="10029" y="15429"/>
                    <a:pt x="10029" y="15429"/>
                    <a:pt x="10029" y="15869"/>
                  </a:cubicBezTo>
                  <a:cubicBezTo>
                    <a:pt x="9257" y="15429"/>
                    <a:pt x="9257" y="14547"/>
                    <a:pt x="9257" y="13665"/>
                  </a:cubicBezTo>
                  <a:cubicBezTo>
                    <a:pt x="9257" y="13665"/>
                    <a:pt x="8486" y="13224"/>
                    <a:pt x="8486" y="13224"/>
                  </a:cubicBezTo>
                  <a:cubicBezTo>
                    <a:pt x="8486" y="12784"/>
                    <a:pt x="9257" y="12343"/>
                    <a:pt x="8486" y="12343"/>
                  </a:cubicBezTo>
                  <a:cubicBezTo>
                    <a:pt x="9257" y="12343"/>
                    <a:pt x="10029" y="11902"/>
                    <a:pt x="10029" y="11902"/>
                  </a:cubicBezTo>
                  <a:cubicBezTo>
                    <a:pt x="10800" y="11461"/>
                    <a:pt x="11571" y="11020"/>
                    <a:pt x="11571" y="11020"/>
                  </a:cubicBezTo>
                  <a:cubicBezTo>
                    <a:pt x="12343" y="11020"/>
                    <a:pt x="12343" y="10580"/>
                    <a:pt x="13114" y="10139"/>
                  </a:cubicBezTo>
                  <a:cubicBezTo>
                    <a:pt x="13114" y="10139"/>
                    <a:pt x="13114" y="9698"/>
                    <a:pt x="13886" y="9698"/>
                  </a:cubicBezTo>
                  <a:cubicBezTo>
                    <a:pt x="14657" y="9257"/>
                    <a:pt x="15429" y="9257"/>
                    <a:pt x="16200" y="8816"/>
                  </a:cubicBezTo>
                  <a:cubicBezTo>
                    <a:pt x="16971" y="8816"/>
                    <a:pt x="16971" y="8816"/>
                    <a:pt x="17743" y="8376"/>
                  </a:cubicBezTo>
                  <a:cubicBezTo>
                    <a:pt x="17743" y="8376"/>
                    <a:pt x="18514" y="8376"/>
                    <a:pt x="18514" y="7935"/>
                  </a:cubicBezTo>
                  <a:cubicBezTo>
                    <a:pt x="19286" y="7935"/>
                    <a:pt x="19286" y="7935"/>
                    <a:pt x="19286" y="7935"/>
                  </a:cubicBezTo>
                  <a:cubicBezTo>
                    <a:pt x="19286" y="7935"/>
                    <a:pt x="19286" y="7935"/>
                    <a:pt x="19286" y="7494"/>
                  </a:cubicBezTo>
                  <a:cubicBezTo>
                    <a:pt x="19286" y="7494"/>
                    <a:pt x="19286" y="7494"/>
                    <a:pt x="19286" y="7494"/>
                  </a:cubicBezTo>
                  <a:cubicBezTo>
                    <a:pt x="20057" y="7494"/>
                    <a:pt x="20057" y="7053"/>
                    <a:pt x="20057" y="7053"/>
                  </a:cubicBezTo>
                  <a:cubicBezTo>
                    <a:pt x="20057" y="7053"/>
                    <a:pt x="20829" y="6612"/>
                    <a:pt x="20829" y="6612"/>
                  </a:cubicBezTo>
                  <a:cubicBezTo>
                    <a:pt x="20829" y="6171"/>
                    <a:pt x="20829" y="6171"/>
                    <a:pt x="20829" y="6171"/>
                  </a:cubicBezTo>
                  <a:cubicBezTo>
                    <a:pt x="20829" y="6171"/>
                    <a:pt x="21600" y="5731"/>
                    <a:pt x="21600" y="5731"/>
                  </a:cubicBezTo>
                  <a:close/>
                  <a:moveTo>
                    <a:pt x="9257" y="2204"/>
                  </a:moveTo>
                  <a:cubicBezTo>
                    <a:pt x="9257" y="2204"/>
                    <a:pt x="8486" y="2204"/>
                    <a:pt x="8486" y="2204"/>
                  </a:cubicBezTo>
                  <a:cubicBezTo>
                    <a:pt x="9257" y="2204"/>
                    <a:pt x="9257" y="2204"/>
                    <a:pt x="9257" y="2204"/>
                  </a:cubicBezTo>
                  <a:close/>
                  <a:moveTo>
                    <a:pt x="9257" y="2204"/>
                  </a:moveTo>
                  <a:cubicBezTo>
                    <a:pt x="9257" y="2204"/>
                    <a:pt x="9257" y="2204"/>
                    <a:pt x="9257" y="2204"/>
                  </a:cubicBezTo>
                  <a:cubicBezTo>
                    <a:pt x="9257" y="2204"/>
                    <a:pt x="9257" y="2204"/>
                    <a:pt x="9257" y="2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7" name="Shape">
              <a:extLst>
                <a:ext uri="{FF2B5EF4-FFF2-40B4-BE49-F238E27FC236}">
                  <a16:creationId xmlns:a16="http://schemas.microsoft.com/office/drawing/2014/main" id="{597E26E1-72B0-446B-8E77-74B8C47D2EBC}"/>
                </a:ext>
              </a:extLst>
            </p:cNvPr>
            <p:cNvSpPr/>
            <p:nvPr/>
          </p:nvSpPr>
          <p:spPr>
            <a:xfrm>
              <a:off x="2760631" y="2279563"/>
              <a:ext cx="280453" cy="260220"/>
            </a:xfrm>
            <a:custGeom>
              <a:avLst/>
              <a:gdLst/>
              <a:ahLst/>
              <a:cxnLst>
                <a:cxn ang="0">
                  <a:pos x="wd2" y="hd2"/>
                </a:cxn>
                <a:cxn ang="5400000">
                  <a:pos x="wd2" y="hd2"/>
                </a:cxn>
                <a:cxn ang="10800000">
                  <a:pos x="wd2" y="hd2"/>
                </a:cxn>
                <a:cxn ang="16200000">
                  <a:pos x="wd2" y="hd2"/>
                </a:cxn>
              </a:cxnLst>
              <a:rect l="0" t="0" r="r" b="b"/>
              <a:pathLst>
                <a:path w="21314" h="21600" extrusionOk="0">
                  <a:moveTo>
                    <a:pt x="21086" y="5526"/>
                  </a:moveTo>
                  <a:cubicBezTo>
                    <a:pt x="21600" y="5023"/>
                    <a:pt x="21086" y="5023"/>
                    <a:pt x="21086" y="5023"/>
                  </a:cubicBezTo>
                  <a:cubicBezTo>
                    <a:pt x="21086" y="4521"/>
                    <a:pt x="21086" y="4521"/>
                    <a:pt x="21086" y="4521"/>
                  </a:cubicBezTo>
                  <a:cubicBezTo>
                    <a:pt x="20571" y="3516"/>
                    <a:pt x="20571" y="3014"/>
                    <a:pt x="20571" y="2512"/>
                  </a:cubicBezTo>
                  <a:cubicBezTo>
                    <a:pt x="20571" y="2009"/>
                    <a:pt x="20571" y="1507"/>
                    <a:pt x="20057" y="1507"/>
                  </a:cubicBezTo>
                  <a:cubicBezTo>
                    <a:pt x="20057" y="1005"/>
                    <a:pt x="19543" y="1507"/>
                    <a:pt x="19029" y="1005"/>
                  </a:cubicBezTo>
                  <a:cubicBezTo>
                    <a:pt x="19029" y="1005"/>
                    <a:pt x="18514" y="1005"/>
                    <a:pt x="18514" y="1005"/>
                  </a:cubicBezTo>
                  <a:cubicBezTo>
                    <a:pt x="18000" y="1005"/>
                    <a:pt x="17486" y="1005"/>
                    <a:pt x="17486" y="1005"/>
                  </a:cubicBezTo>
                  <a:cubicBezTo>
                    <a:pt x="16971" y="1005"/>
                    <a:pt x="15943" y="502"/>
                    <a:pt x="16457" y="0"/>
                  </a:cubicBezTo>
                  <a:cubicBezTo>
                    <a:pt x="15429" y="0"/>
                    <a:pt x="14914" y="1005"/>
                    <a:pt x="14914" y="1507"/>
                  </a:cubicBezTo>
                  <a:cubicBezTo>
                    <a:pt x="14400" y="2512"/>
                    <a:pt x="14400" y="3014"/>
                    <a:pt x="13371" y="3516"/>
                  </a:cubicBezTo>
                  <a:cubicBezTo>
                    <a:pt x="12857" y="3516"/>
                    <a:pt x="12343" y="4019"/>
                    <a:pt x="12343" y="4521"/>
                  </a:cubicBezTo>
                  <a:cubicBezTo>
                    <a:pt x="11829" y="4521"/>
                    <a:pt x="11314" y="4521"/>
                    <a:pt x="10800" y="5023"/>
                  </a:cubicBezTo>
                  <a:cubicBezTo>
                    <a:pt x="10286" y="5526"/>
                    <a:pt x="10286" y="6530"/>
                    <a:pt x="10286" y="7535"/>
                  </a:cubicBezTo>
                  <a:cubicBezTo>
                    <a:pt x="9771" y="7535"/>
                    <a:pt x="9771" y="7535"/>
                    <a:pt x="10286" y="8037"/>
                  </a:cubicBezTo>
                  <a:cubicBezTo>
                    <a:pt x="10286" y="8540"/>
                    <a:pt x="10286" y="8540"/>
                    <a:pt x="9771" y="8540"/>
                  </a:cubicBezTo>
                  <a:cubicBezTo>
                    <a:pt x="9257" y="9544"/>
                    <a:pt x="8743" y="10549"/>
                    <a:pt x="7714" y="11051"/>
                  </a:cubicBezTo>
                  <a:cubicBezTo>
                    <a:pt x="7200" y="11553"/>
                    <a:pt x="6171" y="11553"/>
                    <a:pt x="5657" y="12056"/>
                  </a:cubicBezTo>
                  <a:cubicBezTo>
                    <a:pt x="5143" y="12558"/>
                    <a:pt x="5143" y="13563"/>
                    <a:pt x="4629" y="14065"/>
                  </a:cubicBezTo>
                  <a:cubicBezTo>
                    <a:pt x="4114" y="14065"/>
                    <a:pt x="3600" y="14065"/>
                    <a:pt x="3600" y="14567"/>
                  </a:cubicBezTo>
                  <a:cubicBezTo>
                    <a:pt x="3086" y="15070"/>
                    <a:pt x="3086" y="16074"/>
                    <a:pt x="3086" y="16577"/>
                  </a:cubicBezTo>
                  <a:cubicBezTo>
                    <a:pt x="2571" y="17079"/>
                    <a:pt x="2057" y="17581"/>
                    <a:pt x="1543" y="18586"/>
                  </a:cubicBezTo>
                  <a:cubicBezTo>
                    <a:pt x="1543" y="18084"/>
                    <a:pt x="1543" y="18084"/>
                    <a:pt x="1543" y="18084"/>
                  </a:cubicBezTo>
                  <a:cubicBezTo>
                    <a:pt x="1543" y="18586"/>
                    <a:pt x="1029" y="18586"/>
                    <a:pt x="1029" y="19088"/>
                  </a:cubicBezTo>
                  <a:cubicBezTo>
                    <a:pt x="1029" y="19088"/>
                    <a:pt x="1029" y="19591"/>
                    <a:pt x="1029" y="20093"/>
                  </a:cubicBezTo>
                  <a:cubicBezTo>
                    <a:pt x="514" y="20595"/>
                    <a:pt x="0" y="21098"/>
                    <a:pt x="0" y="21600"/>
                  </a:cubicBezTo>
                  <a:cubicBezTo>
                    <a:pt x="514" y="21600"/>
                    <a:pt x="1029" y="21600"/>
                    <a:pt x="2057" y="21600"/>
                  </a:cubicBezTo>
                  <a:cubicBezTo>
                    <a:pt x="2571" y="21600"/>
                    <a:pt x="2571" y="21600"/>
                    <a:pt x="3086" y="21098"/>
                  </a:cubicBezTo>
                  <a:cubicBezTo>
                    <a:pt x="3086" y="20595"/>
                    <a:pt x="3600" y="20093"/>
                    <a:pt x="3600" y="19591"/>
                  </a:cubicBezTo>
                  <a:cubicBezTo>
                    <a:pt x="4114" y="19088"/>
                    <a:pt x="4114" y="18586"/>
                    <a:pt x="4114" y="18084"/>
                  </a:cubicBezTo>
                  <a:cubicBezTo>
                    <a:pt x="4629" y="17581"/>
                    <a:pt x="5657" y="17079"/>
                    <a:pt x="6171" y="16577"/>
                  </a:cubicBezTo>
                  <a:cubicBezTo>
                    <a:pt x="6171" y="16074"/>
                    <a:pt x="6171" y="15572"/>
                    <a:pt x="6686" y="15070"/>
                  </a:cubicBezTo>
                  <a:cubicBezTo>
                    <a:pt x="6686" y="14567"/>
                    <a:pt x="7200" y="15070"/>
                    <a:pt x="7200" y="14567"/>
                  </a:cubicBezTo>
                  <a:cubicBezTo>
                    <a:pt x="7200" y="14567"/>
                    <a:pt x="7714" y="14065"/>
                    <a:pt x="7714" y="14065"/>
                  </a:cubicBezTo>
                  <a:cubicBezTo>
                    <a:pt x="7714" y="13563"/>
                    <a:pt x="7714" y="13563"/>
                    <a:pt x="7714" y="13563"/>
                  </a:cubicBezTo>
                  <a:cubicBezTo>
                    <a:pt x="7714" y="13563"/>
                    <a:pt x="8229" y="13563"/>
                    <a:pt x="8743" y="13563"/>
                  </a:cubicBezTo>
                  <a:cubicBezTo>
                    <a:pt x="9257" y="13563"/>
                    <a:pt x="9257" y="13563"/>
                    <a:pt x="9257" y="13563"/>
                  </a:cubicBezTo>
                  <a:cubicBezTo>
                    <a:pt x="9771" y="13563"/>
                    <a:pt x="9771" y="13563"/>
                    <a:pt x="9771" y="13563"/>
                  </a:cubicBezTo>
                  <a:cubicBezTo>
                    <a:pt x="9771" y="13563"/>
                    <a:pt x="10286" y="13563"/>
                    <a:pt x="10286" y="13060"/>
                  </a:cubicBezTo>
                  <a:cubicBezTo>
                    <a:pt x="10286" y="13060"/>
                    <a:pt x="10800" y="13563"/>
                    <a:pt x="11314" y="13060"/>
                  </a:cubicBezTo>
                  <a:cubicBezTo>
                    <a:pt x="11314" y="13060"/>
                    <a:pt x="11314" y="12558"/>
                    <a:pt x="11314" y="12558"/>
                  </a:cubicBezTo>
                  <a:cubicBezTo>
                    <a:pt x="11314" y="12558"/>
                    <a:pt x="11314" y="11051"/>
                    <a:pt x="11314" y="11051"/>
                  </a:cubicBezTo>
                  <a:cubicBezTo>
                    <a:pt x="11314" y="10549"/>
                    <a:pt x="12343" y="10047"/>
                    <a:pt x="12343" y="10047"/>
                  </a:cubicBezTo>
                  <a:cubicBezTo>
                    <a:pt x="12857" y="10047"/>
                    <a:pt x="13371" y="9544"/>
                    <a:pt x="13371" y="9544"/>
                  </a:cubicBezTo>
                  <a:cubicBezTo>
                    <a:pt x="13886" y="9544"/>
                    <a:pt x="13886" y="9544"/>
                    <a:pt x="14400" y="9544"/>
                  </a:cubicBezTo>
                  <a:cubicBezTo>
                    <a:pt x="14400" y="9544"/>
                    <a:pt x="14400" y="9042"/>
                    <a:pt x="14400" y="9042"/>
                  </a:cubicBezTo>
                  <a:cubicBezTo>
                    <a:pt x="14400" y="9042"/>
                    <a:pt x="14400" y="9042"/>
                    <a:pt x="14400" y="9042"/>
                  </a:cubicBezTo>
                  <a:cubicBezTo>
                    <a:pt x="14914" y="9042"/>
                    <a:pt x="15429" y="9042"/>
                    <a:pt x="15429" y="9042"/>
                  </a:cubicBezTo>
                  <a:cubicBezTo>
                    <a:pt x="15943" y="9042"/>
                    <a:pt x="15943" y="8540"/>
                    <a:pt x="15943" y="8540"/>
                  </a:cubicBezTo>
                  <a:cubicBezTo>
                    <a:pt x="16457" y="8037"/>
                    <a:pt x="16971" y="7535"/>
                    <a:pt x="17486" y="7535"/>
                  </a:cubicBezTo>
                  <a:cubicBezTo>
                    <a:pt x="18000" y="7535"/>
                    <a:pt x="18000" y="7535"/>
                    <a:pt x="18000" y="7033"/>
                  </a:cubicBezTo>
                  <a:cubicBezTo>
                    <a:pt x="17486" y="6028"/>
                    <a:pt x="18000" y="6530"/>
                    <a:pt x="18514" y="6028"/>
                  </a:cubicBezTo>
                  <a:cubicBezTo>
                    <a:pt x="19029" y="6028"/>
                    <a:pt x="19029" y="6028"/>
                    <a:pt x="19029" y="6028"/>
                  </a:cubicBezTo>
                  <a:cubicBezTo>
                    <a:pt x="19543" y="5526"/>
                    <a:pt x="20057" y="6028"/>
                    <a:pt x="20057" y="6028"/>
                  </a:cubicBezTo>
                  <a:cubicBezTo>
                    <a:pt x="20571" y="6028"/>
                    <a:pt x="21086" y="6028"/>
                    <a:pt x="21086" y="6028"/>
                  </a:cubicBezTo>
                  <a:cubicBezTo>
                    <a:pt x="21086" y="5526"/>
                    <a:pt x="21086" y="5526"/>
                    <a:pt x="21086" y="55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8" name="Shape">
              <a:extLst>
                <a:ext uri="{FF2B5EF4-FFF2-40B4-BE49-F238E27FC236}">
                  <a16:creationId xmlns:a16="http://schemas.microsoft.com/office/drawing/2014/main" id="{9F30A277-0CC8-4DCB-A8CC-FD160BE193F7}"/>
                </a:ext>
              </a:extLst>
            </p:cNvPr>
            <p:cNvSpPr/>
            <p:nvPr/>
          </p:nvSpPr>
          <p:spPr>
            <a:xfrm>
              <a:off x="3370504" y="2146280"/>
              <a:ext cx="27238" cy="30677"/>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cubicBezTo>
                    <a:pt x="16200" y="4320"/>
                    <a:pt x="10800" y="4320"/>
                    <a:pt x="5400" y="0"/>
                  </a:cubicBezTo>
                  <a:cubicBezTo>
                    <a:pt x="5400" y="0"/>
                    <a:pt x="5400" y="0"/>
                    <a:pt x="5400" y="0"/>
                  </a:cubicBezTo>
                  <a:cubicBezTo>
                    <a:pt x="5400" y="0"/>
                    <a:pt x="5400" y="0"/>
                    <a:pt x="0" y="4320"/>
                  </a:cubicBezTo>
                  <a:cubicBezTo>
                    <a:pt x="0" y="4320"/>
                    <a:pt x="0" y="4320"/>
                    <a:pt x="0" y="4320"/>
                  </a:cubicBezTo>
                  <a:cubicBezTo>
                    <a:pt x="0" y="4320"/>
                    <a:pt x="0" y="4320"/>
                    <a:pt x="0" y="4320"/>
                  </a:cubicBezTo>
                  <a:cubicBezTo>
                    <a:pt x="0" y="8640"/>
                    <a:pt x="0" y="12960"/>
                    <a:pt x="0" y="12960"/>
                  </a:cubicBezTo>
                  <a:cubicBezTo>
                    <a:pt x="0" y="12960"/>
                    <a:pt x="0" y="12960"/>
                    <a:pt x="0" y="12960"/>
                  </a:cubicBezTo>
                  <a:cubicBezTo>
                    <a:pt x="0" y="12960"/>
                    <a:pt x="5400" y="17280"/>
                    <a:pt x="10800" y="21600"/>
                  </a:cubicBezTo>
                  <a:cubicBezTo>
                    <a:pt x="10800" y="17280"/>
                    <a:pt x="10800" y="17280"/>
                    <a:pt x="10800" y="17280"/>
                  </a:cubicBezTo>
                  <a:cubicBezTo>
                    <a:pt x="10800" y="12960"/>
                    <a:pt x="10800" y="12960"/>
                    <a:pt x="16200" y="8640"/>
                  </a:cubicBezTo>
                  <a:cubicBezTo>
                    <a:pt x="16200" y="8640"/>
                    <a:pt x="16200" y="8640"/>
                    <a:pt x="16200" y="8640"/>
                  </a:cubicBezTo>
                  <a:cubicBezTo>
                    <a:pt x="16200" y="12960"/>
                    <a:pt x="16200" y="12960"/>
                    <a:pt x="16200" y="12960"/>
                  </a:cubicBezTo>
                  <a:cubicBezTo>
                    <a:pt x="21600" y="12960"/>
                    <a:pt x="16200" y="8640"/>
                    <a:pt x="21600" y="8640"/>
                  </a:cubicBezTo>
                  <a:cubicBezTo>
                    <a:pt x="21600" y="8640"/>
                    <a:pt x="16200" y="8640"/>
                    <a:pt x="21600" y="8640"/>
                  </a:cubicBezTo>
                  <a:cubicBezTo>
                    <a:pt x="21600" y="8640"/>
                    <a:pt x="21600" y="8640"/>
                    <a:pt x="21600" y="8640"/>
                  </a:cubicBezTo>
                  <a:cubicBezTo>
                    <a:pt x="21600" y="8640"/>
                    <a:pt x="21600" y="864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9" name="Shape">
              <a:extLst>
                <a:ext uri="{FF2B5EF4-FFF2-40B4-BE49-F238E27FC236}">
                  <a16:creationId xmlns:a16="http://schemas.microsoft.com/office/drawing/2014/main" id="{8F32D772-B4DB-4D89-9AE1-4AFFD6CC057B}"/>
                </a:ext>
              </a:extLst>
            </p:cNvPr>
            <p:cNvSpPr/>
            <p:nvPr/>
          </p:nvSpPr>
          <p:spPr>
            <a:xfrm>
              <a:off x="4439852" y="1996072"/>
              <a:ext cx="528161" cy="183876"/>
            </a:xfrm>
            <a:custGeom>
              <a:avLst/>
              <a:gdLst/>
              <a:ahLst/>
              <a:cxnLst>
                <a:cxn ang="0">
                  <a:pos x="wd2" y="hd2"/>
                </a:cxn>
                <a:cxn ang="5400000">
                  <a:pos x="wd2" y="hd2"/>
                </a:cxn>
                <a:cxn ang="10800000">
                  <a:pos x="wd2" y="hd2"/>
                </a:cxn>
                <a:cxn ang="16200000">
                  <a:pos x="wd2" y="hd2"/>
                </a:cxn>
              </a:cxnLst>
              <a:rect l="0" t="0" r="r" b="b"/>
              <a:pathLst>
                <a:path w="21600" h="21213" extrusionOk="0">
                  <a:moveTo>
                    <a:pt x="21600" y="10452"/>
                  </a:moveTo>
                  <a:cubicBezTo>
                    <a:pt x="21323" y="10452"/>
                    <a:pt x="21046" y="9755"/>
                    <a:pt x="20769" y="9058"/>
                  </a:cubicBezTo>
                  <a:cubicBezTo>
                    <a:pt x="20492" y="8361"/>
                    <a:pt x="20215" y="7665"/>
                    <a:pt x="19938" y="8361"/>
                  </a:cubicBezTo>
                  <a:cubicBezTo>
                    <a:pt x="19385" y="8361"/>
                    <a:pt x="19662" y="8361"/>
                    <a:pt x="19385" y="9058"/>
                  </a:cubicBezTo>
                  <a:cubicBezTo>
                    <a:pt x="19385" y="9058"/>
                    <a:pt x="19108" y="8361"/>
                    <a:pt x="19108" y="8361"/>
                  </a:cubicBezTo>
                  <a:cubicBezTo>
                    <a:pt x="18831" y="8361"/>
                    <a:pt x="18831" y="8361"/>
                    <a:pt x="18831" y="8361"/>
                  </a:cubicBezTo>
                  <a:cubicBezTo>
                    <a:pt x="18831" y="8361"/>
                    <a:pt x="18554" y="8361"/>
                    <a:pt x="18554" y="8361"/>
                  </a:cubicBezTo>
                  <a:cubicBezTo>
                    <a:pt x="18554" y="8361"/>
                    <a:pt x="18554" y="8361"/>
                    <a:pt x="18277" y="8361"/>
                  </a:cubicBezTo>
                  <a:cubicBezTo>
                    <a:pt x="18277" y="8361"/>
                    <a:pt x="18277" y="8361"/>
                    <a:pt x="18277" y="7665"/>
                  </a:cubicBezTo>
                  <a:cubicBezTo>
                    <a:pt x="18277" y="7665"/>
                    <a:pt x="18277" y="7665"/>
                    <a:pt x="18277" y="7665"/>
                  </a:cubicBezTo>
                  <a:cubicBezTo>
                    <a:pt x="18277" y="6968"/>
                    <a:pt x="18277" y="6968"/>
                    <a:pt x="18277" y="6271"/>
                  </a:cubicBezTo>
                  <a:cubicBezTo>
                    <a:pt x="18277" y="6271"/>
                    <a:pt x="18277" y="4877"/>
                    <a:pt x="18000" y="4181"/>
                  </a:cubicBezTo>
                  <a:cubicBezTo>
                    <a:pt x="18000" y="3484"/>
                    <a:pt x="17446" y="4181"/>
                    <a:pt x="17169" y="4181"/>
                  </a:cubicBezTo>
                  <a:cubicBezTo>
                    <a:pt x="16892" y="4181"/>
                    <a:pt x="16615" y="3484"/>
                    <a:pt x="16338" y="3484"/>
                  </a:cubicBezTo>
                  <a:cubicBezTo>
                    <a:pt x="16062" y="3484"/>
                    <a:pt x="16062" y="4181"/>
                    <a:pt x="15785" y="4181"/>
                  </a:cubicBezTo>
                  <a:cubicBezTo>
                    <a:pt x="15785" y="4877"/>
                    <a:pt x="16062" y="4877"/>
                    <a:pt x="15785" y="4877"/>
                  </a:cubicBezTo>
                  <a:cubicBezTo>
                    <a:pt x="15508" y="5574"/>
                    <a:pt x="15231" y="4877"/>
                    <a:pt x="14954" y="5574"/>
                  </a:cubicBezTo>
                  <a:cubicBezTo>
                    <a:pt x="14677" y="5574"/>
                    <a:pt x="14400" y="5574"/>
                    <a:pt x="14123" y="5574"/>
                  </a:cubicBezTo>
                  <a:cubicBezTo>
                    <a:pt x="13846" y="5574"/>
                    <a:pt x="13569" y="5574"/>
                    <a:pt x="13015" y="4877"/>
                  </a:cubicBezTo>
                  <a:cubicBezTo>
                    <a:pt x="13015" y="4877"/>
                    <a:pt x="12738" y="4877"/>
                    <a:pt x="12738" y="4877"/>
                  </a:cubicBezTo>
                  <a:cubicBezTo>
                    <a:pt x="12738" y="4877"/>
                    <a:pt x="12738" y="4181"/>
                    <a:pt x="12462" y="4181"/>
                  </a:cubicBezTo>
                  <a:cubicBezTo>
                    <a:pt x="12462" y="4181"/>
                    <a:pt x="11908" y="3484"/>
                    <a:pt x="11631" y="3484"/>
                  </a:cubicBezTo>
                  <a:cubicBezTo>
                    <a:pt x="11354" y="3484"/>
                    <a:pt x="11077" y="2787"/>
                    <a:pt x="10523" y="2787"/>
                  </a:cubicBezTo>
                  <a:cubicBezTo>
                    <a:pt x="10246" y="3484"/>
                    <a:pt x="10246" y="3484"/>
                    <a:pt x="9969" y="3484"/>
                  </a:cubicBezTo>
                  <a:cubicBezTo>
                    <a:pt x="9415" y="3484"/>
                    <a:pt x="8862" y="3484"/>
                    <a:pt x="8585" y="2787"/>
                  </a:cubicBezTo>
                  <a:cubicBezTo>
                    <a:pt x="8308" y="2090"/>
                    <a:pt x="8308" y="1394"/>
                    <a:pt x="8031" y="1394"/>
                  </a:cubicBezTo>
                  <a:cubicBezTo>
                    <a:pt x="7477" y="697"/>
                    <a:pt x="6646" y="0"/>
                    <a:pt x="5815" y="0"/>
                  </a:cubicBezTo>
                  <a:cubicBezTo>
                    <a:pt x="6092" y="0"/>
                    <a:pt x="5815" y="697"/>
                    <a:pt x="5815" y="697"/>
                  </a:cubicBezTo>
                  <a:cubicBezTo>
                    <a:pt x="5815" y="697"/>
                    <a:pt x="5538" y="1394"/>
                    <a:pt x="5538" y="1394"/>
                  </a:cubicBezTo>
                  <a:cubicBezTo>
                    <a:pt x="5538" y="2787"/>
                    <a:pt x="6369" y="2787"/>
                    <a:pt x="6369" y="3484"/>
                  </a:cubicBezTo>
                  <a:cubicBezTo>
                    <a:pt x="6092" y="4181"/>
                    <a:pt x="6092" y="4181"/>
                    <a:pt x="6092" y="4181"/>
                  </a:cubicBezTo>
                  <a:cubicBezTo>
                    <a:pt x="5815" y="4877"/>
                    <a:pt x="5815" y="4181"/>
                    <a:pt x="5538" y="4181"/>
                  </a:cubicBezTo>
                  <a:cubicBezTo>
                    <a:pt x="5538" y="4181"/>
                    <a:pt x="5262" y="4181"/>
                    <a:pt x="5262" y="4181"/>
                  </a:cubicBezTo>
                  <a:cubicBezTo>
                    <a:pt x="4985" y="4181"/>
                    <a:pt x="4985" y="4181"/>
                    <a:pt x="4985" y="4181"/>
                  </a:cubicBezTo>
                  <a:cubicBezTo>
                    <a:pt x="4708" y="4181"/>
                    <a:pt x="4708" y="4181"/>
                    <a:pt x="4708" y="4181"/>
                  </a:cubicBezTo>
                  <a:cubicBezTo>
                    <a:pt x="4431" y="4181"/>
                    <a:pt x="4431" y="4181"/>
                    <a:pt x="4154" y="4181"/>
                  </a:cubicBezTo>
                  <a:cubicBezTo>
                    <a:pt x="4154" y="4181"/>
                    <a:pt x="4154" y="4181"/>
                    <a:pt x="3877" y="3484"/>
                  </a:cubicBezTo>
                  <a:cubicBezTo>
                    <a:pt x="3600" y="2787"/>
                    <a:pt x="3600" y="2787"/>
                    <a:pt x="3323" y="2787"/>
                  </a:cubicBezTo>
                  <a:cubicBezTo>
                    <a:pt x="3323" y="2787"/>
                    <a:pt x="3046" y="2787"/>
                    <a:pt x="3046" y="2787"/>
                  </a:cubicBezTo>
                  <a:cubicBezTo>
                    <a:pt x="2769" y="2787"/>
                    <a:pt x="2769" y="2787"/>
                    <a:pt x="2769" y="2787"/>
                  </a:cubicBezTo>
                  <a:cubicBezTo>
                    <a:pt x="2769" y="2787"/>
                    <a:pt x="2492" y="2787"/>
                    <a:pt x="2769" y="2787"/>
                  </a:cubicBezTo>
                  <a:cubicBezTo>
                    <a:pt x="2492" y="2787"/>
                    <a:pt x="2492" y="2090"/>
                    <a:pt x="2492" y="2090"/>
                  </a:cubicBezTo>
                  <a:cubicBezTo>
                    <a:pt x="2215" y="2090"/>
                    <a:pt x="2492" y="2787"/>
                    <a:pt x="2215" y="2787"/>
                  </a:cubicBezTo>
                  <a:cubicBezTo>
                    <a:pt x="2215" y="2787"/>
                    <a:pt x="2215" y="2787"/>
                    <a:pt x="1938" y="2787"/>
                  </a:cubicBezTo>
                  <a:cubicBezTo>
                    <a:pt x="1938" y="2787"/>
                    <a:pt x="1938" y="2787"/>
                    <a:pt x="1938" y="2787"/>
                  </a:cubicBezTo>
                  <a:cubicBezTo>
                    <a:pt x="1938" y="3484"/>
                    <a:pt x="1662" y="3484"/>
                    <a:pt x="1662" y="3484"/>
                  </a:cubicBezTo>
                  <a:cubicBezTo>
                    <a:pt x="1662" y="3484"/>
                    <a:pt x="1662" y="3484"/>
                    <a:pt x="1385" y="3484"/>
                  </a:cubicBezTo>
                  <a:cubicBezTo>
                    <a:pt x="1385" y="3484"/>
                    <a:pt x="1108" y="3484"/>
                    <a:pt x="1108" y="4181"/>
                  </a:cubicBezTo>
                  <a:cubicBezTo>
                    <a:pt x="1108" y="4181"/>
                    <a:pt x="1108" y="4181"/>
                    <a:pt x="1108" y="4181"/>
                  </a:cubicBezTo>
                  <a:cubicBezTo>
                    <a:pt x="1108" y="4181"/>
                    <a:pt x="1108" y="4181"/>
                    <a:pt x="1108" y="4877"/>
                  </a:cubicBezTo>
                  <a:cubicBezTo>
                    <a:pt x="1108" y="4877"/>
                    <a:pt x="831" y="4877"/>
                    <a:pt x="831" y="4877"/>
                  </a:cubicBezTo>
                  <a:cubicBezTo>
                    <a:pt x="831" y="4877"/>
                    <a:pt x="554" y="4877"/>
                    <a:pt x="554" y="4877"/>
                  </a:cubicBezTo>
                  <a:cubicBezTo>
                    <a:pt x="554" y="5574"/>
                    <a:pt x="277" y="4877"/>
                    <a:pt x="277" y="4877"/>
                  </a:cubicBezTo>
                  <a:cubicBezTo>
                    <a:pt x="0" y="5574"/>
                    <a:pt x="277" y="5574"/>
                    <a:pt x="0" y="5574"/>
                  </a:cubicBezTo>
                  <a:cubicBezTo>
                    <a:pt x="0" y="5574"/>
                    <a:pt x="0" y="6271"/>
                    <a:pt x="0" y="6271"/>
                  </a:cubicBezTo>
                  <a:cubicBezTo>
                    <a:pt x="0" y="6271"/>
                    <a:pt x="277" y="6271"/>
                    <a:pt x="277" y="6271"/>
                  </a:cubicBezTo>
                  <a:cubicBezTo>
                    <a:pt x="277" y="6271"/>
                    <a:pt x="277" y="6968"/>
                    <a:pt x="277" y="6968"/>
                  </a:cubicBezTo>
                  <a:cubicBezTo>
                    <a:pt x="277" y="6968"/>
                    <a:pt x="277" y="6968"/>
                    <a:pt x="554" y="6968"/>
                  </a:cubicBezTo>
                  <a:cubicBezTo>
                    <a:pt x="554" y="6968"/>
                    <a:pt x="554" y="6968"/>
                    <a:pt x="831" y="6968"/>
                  </a:cubicBezTo>
                  <a:cubicBezTo>
                    <a:pt x="831" y="7665"/>
                    <a:pt x="831" y="7665"/>
                    <a:pt x="1108" y="7665"/>
                  </a:cubicBezTo>
                  <a:cubicBezTo>
                    <a:pt x="1108" y="8361"/>
                    <a:pt x="1385" y="8361"/>
                    <a:pt x="1662" y="8361"/>
                  </a:cubicBezTo>
                  <a:cubicBezTo>
                    <a:pt x="1938" y="8361"/>
                    <a:pt x="2215" y="8361"/>
                    <a:pt x="2492" y="9058"/>
                  </a:cubicBezTo>
                  <a:cubicBezTo>
                    <a:pt x="2492" y="9755"/>
                    <a:pt x="2769" y="9755"/>
                    <a:pt x="2769" y="10452"/>
                  </a:cubicBezTo>
                  <a:cubicBezTo>
                    <a:pt x="2769" y="10452"/>
                    <a:pt x="3046" y="11148"/>
                    <a:pt x="3046" y="11148"/>
                  </a:cubicBezTo>
                  <a:cubicBezTo>
                    <a:pt x="3046" y="11148"/>
                    <a:pt x="3046" y="11148"/>
                    <a:pt x="3046" y="11148"/>
                  </a:cubicBezTo>
                  <a:cubicBezTo>
                    <a:pt x="3046" y="11845"/>
                    <a:pt x="3046" y="11845"/>
                    <a:pt x="3046" y="11845"/>
                  </a:cubicBezTo>
                  <a:cubicBezTo>
                    <a:pt x="3046" y="12542"/>
                    <a:pt x="3046" y="12542"/>
                    <a:pt x="3046" y="13239"/>
                  </a:cubicBezTo>
                  <a:cubicBezTo>
                    <a:pt x="3323" y="13935"/>
                    <a:pt x="3323" y="13935"/>
                    <a:pt x="3323" y="13935"/>
                  </a:cubicBezTo>
                  <a:cubicBezTo>
                    <a:pt x="3877" y="14632"/>
                    <a:pt x="4708" y="14632"/>
                    <a:pt x="5262" y="14632"/>
                  </a:cubicBezTo>
                  <a:cubicBezTo>
                    <a:pt x="5538" y="15329"/>
                    <a:pt x="6369" y="15329"/>
                    <a:pt x="6646" y="16026"/>
                  </a:cubicBezTo>
                  <a:cubicBezTo>
                    <a:pt x="6646" y="16026"/>
                    <a:pt x="6646" y="16026"/>
                    <a:pt x="6646" y="16026"/>
                  </a:cubicBezTo>
                  <a:cubicBezTo>
                    <a:pt x="6646" y="16723"/>
                    <a:pt x="6646" y="16723"/>
                    <a:pt x="6923" y="16723"/>
                  </a:cubicBezTo>
                  <a:cubicBezTo>
                    <a:pt x="7200" y="17419"/>
                    <a:pt x="7200" y="18116"/>
                    <a:pt x="7477" y="18813"/>
                  </a:cubicBezTo>
                  <a:cubicBezTo>
                    <a:pt x="7754" y="18813"/>
                    <a:pt x="8031" y="18813"/>
                    <a:pt x="8308" y="18813"/>
                  </a:cubicBezTo>
                  <a:cubicBezTo>
                    <a:pt x="8862" y="19510"/>
                    <a:pt x="9692" y="19510"/>
                    <a:pt x="10246" y="19510"/>
                  </a:cubicBezTo>
                  <a:cubicBezTo>
                    <a:pt x="11077" y="20206"/>
                    <a:pt x="11631" y="20206"/>
                    <a:pt x="12185" y="20903"/>
                  </a:cubicBezTo>
                  <a:cubicBezTo>
                    <a:pt x="12462" y="20903"/>
                    <a:pt x="12738" y="20903"/>
                    <a:pt x="12738" y="20903"/>
                  </a:cubicBezTo>
                  <a:cubicBezTo>
                    <a:pt x="13015" y="20903"/>
                    <a:pt x="13292" y="20206"/>
                    <a:pt x="13292" y="20903"/>
                  </a:cubicBezTo>
                  <a:cubicBezTo>
                    <a:pt x="13569" y="20903"/>
                    <a:pt x="13569" y="21600"/>
                    <a:pt x="13846" y="20903"/>
                  </a:cubicBezTo>
                  <a:cubicBezTo>
                    <a:pt x="13846" y="20903"/>
                    <a:pt x="13846" y="20903"/>
                    <a:pt x="14123" y="20903"/>
                  </a:cubicBezTo>
                  <a:cubicBezTo>
                    <a:pt x="14677" y="20206"/>
                    <a:pt x="15231" y="20206"/>
                    <a:pt x="15785" y="19510"/>
                  </a:cubicBezTo>
                  <a:cubicBezTo>
                    <a:pt x="16338" y="19510"/>
                    <a:pt x="16892" y="19510"/>
                    <a:pt x="16892" y="18116"/>
                  </a:cubicBezTo>
                  <a:cubicBezTo>
                    <a:pt x="17169" y="18116"/>
                    <a:pt x="17169" y="18116"/>
                    <a:pt x="17169" y="17419"/>
                  </a:cubicBezTo>
                  <a:cubicBezTo>
                    <a:pt x="17169" y="17419"/>
                    <a:pt x="17446" y="17419"/>
                    <a:pt x="17446" y="17419"/>
                  </a:cubicBezTo>
                  <a:cubicBezTo>
                    <a:pt x="17723" y="16723"/>
                    <a:pt x="17723" y="16723"/>
                    <a:pt x="17446" y="16723"/>
                  </a:cubicBezTo>
                  <a:cubicBezTo>
                    <a:pt x="17169" y="16026"/>
                    <a:pt x="16892" y="16026"/>
                    <a:pt x="16892" y="14632"/>
                  </a:cubicBezTo>
                  <a:cubicBezTo>
                    <a:pt x="16892" y="13935"/>
                    <a:pt x="17169" y="13935"/>
                    <a:pt x="17446" y="13935"/>
                  </a:cubicBezTo>
                  <a:cubicBezTo>
                    <a:pt x="17446" y="13935"/>
                    <a:pt x="17446" y="14632"/>
                    <a:pt x="17723" y="14632"/>
                  </a:cubicBezTo>
                  <a:cubicBezTo>
                    <a:pt x="17723" y="14632"/>
                    <a:pt x="18000" y="14632"/>
                    <a:pt x="18277" y="14632"/>
                  </a:cubicBezTo>
                  <a:cubicBezTo>
                    <a:pt x="18277" y="14632"/>
                    <a:pt x="18554" y="14632"/>
                    <a:pt x="18554" y="13935"/>
                  </a:cubicBezTo>
                  <a:cubicBezTo>
                    <a:pt x="18554" y="13239"/>
                    <a:pt x="18554" y="13239"/>
                    <a:pt x="18831" y="13239"/>
                  </a:cubicBezTo>
                  <a:cubicBezTo>
                    <a:pt x="19108" y="13239"/>
                    <a:pt x="19385" y="13239"/>
                    <a:pt x="19662" y="12542"/>
                  </a:cubicBezTo>
                  <a:cubicBezTo>
                    <a:pt x="19662" y="12542"/>
                    <a:pt x="19385" y="11845"/>
                    <a:pt x="19662" y="11845"/>
                  </a:cubicBezTo>
                  <a:cubicBezTo>
                    <a:pt x="19662" y="11148"/>
                    <a:pt x="19938" y="11148"/>
                    <a:pt x="19938" y="11148"/>
                  </a:cubicBezTo>
                  <a:cubicBezTo>
                    <a:pt x="19938" y="10452"/>
                    <a:pt x="20215" y="11148"/>
                    <a:pt x="20215" y="11148"/>
                  </a:cubicBezTo>
                  <a:cubicBezTo>
                    <a:pt x="20492" y="11148"/>
                    <a:pt x="20492" y="10452"/>
                    <a:pt x="20492" y="10452"/>
                  </a:cubicBezTo>
                  <a:cubicBezTo>
                    <a:pt x="20769" y="10452"/>
                    <a:pt x="21600" y="11148"/>
                    <a:pt x="21600" y="1045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0" name="Square">
              <a:extLst>
                <a:ext uri="{FF2B5EF4-FFF2-40B4-BE49-F238E27FC236}">
                  <a16:creationId xmlns:a16="http://schemas.microsoft.com/office/drawing/2014/main" id="{5A2038D9-2579-4471-9D19-464E7E467A9A}"/>
                </a:ext>
              </a:extLst>
            </p:cNvPr>
            <p:cNvSpPr/>
            <p:nvPr/>
          </p:nvSpPr>
          <p:spPr>
            <a:xfrm>
              <a:off x="3182805" y="2137289"/>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1" name="Shape">
              <a:extLst>
                <a:ext uri="{FF2B5EF4-FFF2-40B4-BE49-F238E27FC236}">
                  <a16:creationId xmlns:a16="http://schemas.microsoft.com/office/drawing/2014/main" id="{BFCC98BA-3D19-40FA-B22F-60D468D4D37B}"/>
                </a:ext>
              </a:extLst>
            </p:cNvPr>
            <p:cNvSpPr/>
            <p:nvPr/>
          </p:nvSpPr>
          <p:spPr>
            <a:xfrm>
              <a:off x="3492478" y="2056367"/>
              <a:ext cx="60396" cy="55954"/>
            </a:xfrm>
            <a:custGeom>
              <a:avLst/>
              <a:gdLst/>
              <a:ahLst/>
              <a:cxnLst>
                <a:cxn ang="0">
                  <a:pos x="wd2" y="hd2"/>
                </a:cxn>
                <a:cxn ang="5400000">
                  <a:pos x="wd2" y="hd2"/>
                </a:cxn>
                <a:cxn ang="10800000">
                  <a:pos x="wd2" y="hd2"/>
                </a:cxn>
                <a:cxn ang="16200000">
                  <a:pos x="wd2" y="hd2"/>
                </a:cxn>
              </a:cxnLst>
              <a:rect l="0" t="0" r="r" b="b"/>
              <a:pathLst>
                <a:path w="21600" h="20045" extrusionOk="0">
                  <a:moveTo>
                    <a:pt x="19200" y="12960"/>
                  </a:moveTo>
                  <a:cubicBezTo>
                    <a:pt x="19200" y="10800"/>
                    <a:pt x="16800" y="10800"/>
                    <a:pt x="16800" y="8640"/>
                  </a:cubicBezTo>
                  <a:cubicBezTo>
                    <a:pt x="16800" y="8640"/>
                    <a:pt x="16800" y="8640"/>
                    <a:pt x="16800" y="8640"/>
                  </a:cubicBezTo>
                  <a:cubicBezTo>
                    <a:pt x="16800" y="8640"/>
                    <a:pt x="14400" y="8640"/>
                    <a:pt x="14400" y="6480"/>
                  </a:cubicBezTo>
                  <a:cubicBezTo>
                    <a:pt x="14400" y="6480"/>
                    <a:pt x="14400" y="4320"/>
                    <a:pt x="14400" y="4320"/>
                  </a:cubicBezTo>
                  <a:cubicBezTo>
                    <a:pt x="14400" y="4320"/>
                    <a:pt x="12000" y="2160"/>
                    <a:pt x="12000" y="2160"/>
                  </a:cubicBezTo>
                  <a:cubicBezTo>
                    <a:pt x="12000" y="2160"/>
                    <a:pt x="12000" y="2160"/>
                    <a:pt x="9600" y="2160"/>
                  </a:cubicBezTo>
                  <a:cubicBezTo>
                    <a:pt x="9600" y="2160"/>
                    <a:pt x="7200" y="0"/>
                    <a:pt x="4800" y="0"/>
                  </a:cubicBezTo>
                  <a:cubicBezTo>
                    <a:pt x="4800" y="0"/>
                    <a:pt x="0" y="0"/>
                    <a:pt x="0" y="2160"/>
                  </a:cubicBezTo>
                  <a:cubicBezTo>
                    <a:pt x="2400" y="2160"/>
                    <a:pt x="7200" y="8640"/>
                    <a:pt x="9600" y="10800"/>
                  </a:cubicBezTo>
                  <a:cubicBezTo>
                    <a:pt x="9600" y="12960"/>
                    <a:pt x="12000" y="17280"/>
                    <a:pt x="9600" y="19440"/>
                  </a:cubicBezTo>
                  <a:cubicBezTo>
                    <a:pt x="12000" y="21600"/>
                    <a:pt x="12000" y="17280"/>
                    <a:pt x="12000" y="17280"/>
                  </a:cubicBezTo>
                  <a:cubicBezTo>
                    <a:pt x="14400" y="17280"/>
                    <a:pt x="14400" y="15120"/>
                    <a:pt x="14400" y="15120"/>
                  </a:cubicBezTo>
                  <a:cubicBezTo>
                    <a:pt x="14400" y="15120"/>
                    <a:pt x="14400" y="15120"/>
                    <a:pt x="14400" y="12960"/>
                  </a:cubicBezTo>
                  <a:cubicBezTo>
                    <a:pt x="14400" y="12960"/>
                    <a:pt x="14400" y="10800"/>
                    <a:pt x="14400" y="12960"/>
                  </a:cubicBezTo>
                  <a:cubicBezTo>
                    <a:pt x="14400" y="12960"/>
                    <a:pt x="16800" y="12960"/>
                    <a:pt x="16800" y="12960"/>
                  </a:cubicBezTo>
                  <a:cubicBezTo>
                    <a:pt x="16800" y="12960"/>
                    <a:pt x="19200" y="12960"/>
                    <a:pt x="21600" y="12960"/>
                  </a:cubicBezTo>
                  <a:cubicBezTo>
                    <a:pt x="19200" y="12960"/>
                    <a:pt x="19200" y="12960"/>
                    <a:pt x="192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2" name="Shape">
              <a:extLst>
                <a:ext uri="{FF2B5EF4-FFF2-40B4-BE49-F238E27FC236}">
                  <a16:creationId xmlns:a16="http://schemas.microsoft.com/office/drawing/2014/main" id="{174B8A40-E052-4BA9-B98C-8D9AF9575CDA}"/>
                </a:ext>
              </a:extLst>
            </p:cNvPr>
            <p:cNvSpPr/>
            <p:nvPr/>
          </p:nvSpPr>
          <p:spPr>
            <a:xfrm>
              <a:off x="1074306" y="2339859"/>
              <a:ext cx="467767" cy="326862"/>
            </a:xfrm>
            <a:custGeom>
              <a:avLst/>
              <a:gdLst/>
              <a:ahLst/>
              <a:cxnLst>
                <a:cxn ang="0">
                  <a:pos x="wd2" y="hd2"/>
                </a:cxn>
                <a:cxn ang="5400000">
                  <a:pos x="wd2" y="hd2"/>
                </a:cxn>
                <a:cxn ang="10800000">
                  <a:pos x="wd2" y="hd2"/>
                </a:cxn>
                <a:cxn ang="16200000">
                  <a:pos x="wd2" y="hd2"/>
                </a:cxn>
              </a:cxnLst>
              <a:rect l="0" t="0" r="r" b="b"/>
              <a:pathLst>
                <a:path w="21600" h="21600" extrusionOk="0">
                  <a:moveTo>
                    <a:pt x="1565" y="800"/>
                  </a:moveTo>
                  <a:cubicBezTo>
                    <a:pt x="1565" y="1200"/>
                    <a:pt x="1565" y="1200"/>
                    <a:pt x="1565" y="1200"/>
                  </a:cubicBezTo>
                  <a:cubicBezTo>
                    <a:pt x="1565" y="800"/>
                    <a:pt x="1565" y="1200"/>
                    <a:pt x="1565" y="800"/>
                  </a:cubicBezTo>
                  <a:close/>
                  <a:moveTo>
                    <a:pt x="21600" y="13600"/>
                  </a:moveTo>
                  <a:cubicBezTo>
                    <a:pt x="21600" y="13200"/>
                    <a:pt x="21600" y="13200"/>
                    <a:pt x="21600" y="13200"/>
                  </a:cubicBezTo>
                  <a:cubicBezTo>
                    <a:pt x="21287" y="13200"/>
                    <a:pt x="21287" y="13200"/>
                    <a:pt x="21287" y="13200"/>
                  </a:cubicBezTo>
                  <a:cubicBezTo>
                    <a:pt x="21287" y="13200"/>
                    <a:pt x="21287" y="13200"/>
                    <a:pt x="21287" y="13200"/>
                  </a:cubicBezTo>
                  <a:cubicBezTo>
                    <a:pt x="20974" y="13200"/>
                    <a:pt x="20974" y="13200"/>
                    <a:pt x="20661" y="13200"/>
                  </a:cubicBezTo>
                  <a:cubicBezTo>
                    <a:pt x="20348" y="13200"/>
                    <a:pt x="19722" y="13200"/>
                    <a:pt x="19409" y="13600"/>
                  </a:cubicBezTo>
                  <a:cubicBezTo>
                    <a:pt x="19096" y="13600"/>
                    <a:pt x="18783" y="13600"/>
                    <a:pt x="18783" y="13600"/>
                  </a:cubicBezTo>
                  <a:cubicBezTo>
                    <a:pt x="18470" y="14000"/>
                    <a:pt x="18470" y="14800"/>
                    <a:pt x="18470" y="14800"/>
                  </a:cubicBezTo>
                  <a:cubicBezTo>
                    <a:pt x="18470" y="15200"/>
                    <a:pt x="18470" y="15200"/>
                    <a:pt x="18157" y="15200"/>
                  </a:cubicBezTo>
                  <a:cubicBezTo>
                    <a:pt x="18157" y="15200"/>
                    <a:pt x="18157" y="15600"/>
                    <a:pt x="18157" y="15600"/>
                  </a:cubicBezTo>
                  <a:cubicBezTo>
                    <a:pt x="17843" y="16000"/>
                    <a:pt x="17530" y="16000"/>
                    <a:pt x="17530" y="16400"/>
                  </a:cubicBezTo>
                  <a:cubicBezTo>
                    <a:pt x="17843" y="16400"/>
                    <a:pt x="17217" y="17200"/>
                    <a:pt x="16904" y="16800"/>
                  </a:cubicBezTo>
                  <a:cubicBezTo>
                    <a:pt x="17217" y="16400"/>
                    <a:pt x="16591" y="16800"/>
                    <a:pt x="16278" y="16800"/>
                  </a:cubicBezTo>
                  <a:cubicBezTo>
                    <a:pt x="15965" y="16800"/>
                    <a:pt x="15652" y="16800"/>
                    <a:pt x="15339" y="17200"/>
                  </a:cubicBezTo>
                  <a:cubicBezTo>
                    <a:pt x="15339" y="17200"/>
                    <a:pt x="15026" y="17200"/>
                    <a:pt x="15026" y="17200"/>
                  </a:cubicBezTo>
                  <a:cubicBezTo>
                    <a:pt x="14713" y="17200"/>
                    <a:pt x="14713" y="16800"/>
                    <a:pt x="14713" y="16800"/>
                  </a:cubicBezTo>
                  <a:cubicBezTo>
                    <a:pt x="14400" y="16400"/>
                    <a:pt x="14087" y="16400"/>
                    <a:pt x="14087" y="16400"/>
                  </a:cubicBezTo>
                  <a:cubicBezTo>
                    <a:pt x="14087" y="16400"/>
                    <a:pt x="14087" y="16400"/>
                    <a:pt x="14087" y="16400"/>
                  </a:cubicBezTo>
                  <a:cubicBezTo>
                    <a:pt x="14087" y="16400"/>
                    <a:pt x="13774" y="16400"/>
                    <a:pt x="13774" y="16400"/>
                  </a:cubicBezTo>
                  <a:cubicBezTo>
                    <a:pt x="13774" y="16400"/>
                    <a:pt x="13774" y="16400"/>
                    <a:pt x="14087" y="16400"/>
                  </a:cubicBezTo>
                  <a:cubicBezTo>
                    <a:pt x="13461" y="16000"/>
                    <a:pt x="13461" y="15200"/>
                    <a:pt x="13461" y="14800"/>
                  </a:cubicBezTo>
                  <a:cubicBezTo>
                    <a:pt x="13148" y="14000"/>
                    <a:pt x="12835" y="13200"/>
                    <a:pt x="12835" y="12400"/>
                  </a:cubicBezTo>
                  <a:cubicBezTo>
                    <a:pt x="12835" y="11600"/>
                    <a:pt x="13148" y="10800"/>
                    <a:pt x="13148" y="10400"/>
                  </a:cubicBezTo>
                  <a:cubicBezTo>
                    <a:pt x="13461" y="9600"/>
                    <a:pt x="13774" y="8800"/>
                    <a:pt x="14087" y="8000"/>
                  </a:cubicBezTo>
                  <a:cubicBezTo>
                    <a:pt x="13774" y="8000"/>
                    <a:pt x="13148" y="7600"/>
                    <a:pt x="12835" y="7600"/>
                  </a:cubicBezTo>
                  <a:cubicBezTo>
                    <a:pt x="12522" y="7200"/>
                    <a:pt x="12522" y="7200"/>
                    <a:pt x="12522" y="6400"/>
                  </a:cubicBezTo>
                  <a:cubicBezTo>
                    <a:pt x="12522" y="6400"/>
                    <a:pt x="12522" y="6000"/>
                    <a:pt x="12522" y="5600"/>
                  </a:cubicBezTo>
                  <a:cubicBezTo>
                    <a:pt x="12209" y="5200"/>
                    <a:pt x="12209" y="5200"/>
                    <a:pt x="12209" y="4800"/>
                  </a:cubicBezTo>
                  <a:cubicBezTo>
                    <a:pt x="11896" y="4400"/>
                    <a:pt x="11896" y="4000"/>
                    <a:pt x="11896" y="3600"/>
                  </a:cubicBezTo>
                  <a:cubicBezTo>
                    <a:pt x="11583" y="3200"/>
                    <a:pt x="11270" y="3200"/>
                    <a:pt x="10643" y="3200"/>
                  </a:cubicBezTo>
                  <a:cubicBezTo>
                    <a:pt x="10643" y="3600"/>
                    <a:pt x="10330" y="3600"/>
                    <a:pt x="10330" y="4000"/>
                  </a:cubicBezTo>
                  <a:cubicBezTo>
                    <a:pt x="10017" y="4400"/>
                    <a:pt x="10017" y="4400"/>
                    <a:pt x="9704" y="4000"/>
                  </a:cubicBezTo>
                  <a:cubicBezTo>
                    <a:pt x="9391" y="3600"/>
                    <a:pt x="9078" y="3600"/>
                    <a:pt x="9078" y="3200"/>
                  </a:cubicBezTo>
                  <a:cubicBezTo>
                    <a:pt x="9078" y="2800"/>
                    <a:pt x="9078" y="2800"/>
                    <a:pt x="9078" y="2400"/>
                  </a:cubicBezTo>
                  <a:cubicBezTo>
                    <a:pt x="8765" y="2000"/>
                    <a:pt x="8452" y="1200"/>
                    <a:pt x="8139" y="1200"/>
                  </a:cubicBezTo>
                  <a:cubicBezTo>
                    <a:pt x="8139" y="800"/>
                    <a:pt x="7826" y="800"/>
                    <a:pt x="7513" y="800"/>
                  </a:cubicBezTo>
                  <a:cubicBezTo>
                    <a:pt x="7200" y="800"/>
                    <a:pt x="7200" y="800"/>
                    <a:pt x="6887" y="800"/>
                  </a:cubicBezTo>
                  <a:cubicBezTo>
                    <a:pt x="6887" y="1200"/>
                    <a:pt x="6887" y="1200"/>
                    <a:pt x="6887" y="1200"/>
                  </a:cubicBezTo>
                  <a:cubicBezTo>
                    <a:pt x="6574" y="1200"/>
                    <a:pt x="6574" y="1600"/>
                    <a:pt x="6574" y="1600"/>
                  </a:cubicBezTo>
                  <a:cubicBezTo>
                    <a:pt x="6574" y="1600"/>
                    <a:pt x="6261" y="1600"/>
                    <a:pt x="6261" y="1600"/>
                  </a:cubicBezTo>
                  <a:cubicBezTo>
                    <a:pt x="5322" y="1600"/>
                    <a:pt x="4696" y="1600"/>
                    <a:pt x="4070" y="1200"/>
                  </a:cubicBezTo>
                  <a:cubicBezTo>
                    <a:pt x="3443" y="800"/>
                    <a:pt x="2504" y="400"/>
                    <a:pt x="1878" y="0"/>
                  </a:cubicBezTo>
                  <a:cubicBezTo>
                    <a:pt x="1878" y="0"/>
                    <a:pt x="1878" y="0"/>
                    <a:pt x="1878" y="0"/>
                  </a:cubicBezTo>
                  <a:cubicBezTo>
                    <a:pt x="1565" y="0"/>
                    <a:pt x="626" y="0"/>
                    <a:pt x="313" y="0"/>
                  </a:cubicBezTo>
                  <a:cubicBezTo>
                    <a:pt x="0" y="0"/>
                    <a:pt x="0" y="0"/>
                    <a:pt x="0" y="400"/>
                  </a:cubicBezTo>
                  <a:cubicBezTo>
                    <a:pt x="0" y="400"/>
                    <a:pt x="0" y="800"/>
                    <a:pt x="0" y="800"/>
                  </a:cubicBezTo>
                  <a:cubicBezTo>
                    <a:pt x="0" y="800"/>
                    <a:pt x="313" y="800"/>
                    <a:pt x="313" y="800"/>
                  </a:cubicBezTo>
                  <a:cubicBezTo>
                    <a:pt x="313" y="800"/>
                    <a:pt x="313" y="1200"/>
                    <a:pt x="0" y="1200"/>
                  </a:cubicBezTo>
                  <a:cubicBezTo>
                    <a:pt x="0" y="1200"/>
                    <a:pt x="313" y="1200"/>
                    <a:pt x="313" y="1600"/>
                  </a:cubicBezTo>
                  <a:cubicBezTo>
                    <a:pt x="313" y="1600"/>
                    <a:pt x="313" y="2000"/>
                    <a:pt x="313" y="2000"/>
                  </a:cubicBezTo>
                  <a:cubicBezTo>
                    <a:pt x="313" y="2000"/>
                    <a:pt x="313" y="2000"/>
                    <a:pt x="313" y="2000"/>
                  </a:cubicBezTo>
                  <a:cubicBezTo>
                    <a:pt x="313" y="2400"/>
                    <a:pt x="313" y="2800"/>
                    <a:pt x="313" y="3200"/>
                  </a:cubicBezTo>
                  <a:cubicBezTo>
                    <a:pt x="313" y="3600"/>
                    <a:pt x="626" y="3600"/>
                    <a:pt x="626" y="3600"/>
                  </a:cubicBezTo>
                  <a:cubicBezTo>
                    <a:pt x="626" y="4000"/>
                    <a:pt x="939" y="4000"/>
                    <a:pt x="939" y="4400"/>
                  </a:cubicBezTo>
                  <a:cubicBezTo>
                    <a:pt x="1252" y="5200"/>
                    <a:pt x="939" y="4800"/>
                    <a:pt x="939" y="5600"/>
                  </a:cubicBezTo>
                  <a:cubicBezTo>
                    <a:pt x="939" y="5600"/>
                    <a:pt x="939" y="5600"/>
                    <a:pt x="939" y="5600"/>
                  </a:cubicBezTo>
                  <a:cubicBezTo>
                    <a:pt x="939" y="5600"/>
                    <a:pt x="939" y="5600"/>
                    <a:pt x="939" y="6000"/>
                  </a:cubicBezTo>
                  <a:cubicBezTo>
                    <a:pt x="939" y="6000"/>
                    <a:pt x="626" y="5600"/>
                    <a:pt x="939" y="5600"/>
                  </a:cubicBezTo>
                  <a:cubicBezTo>
                    <a:pt x="626" y="5600"/>
                    <a:pt x="313" y="5600"/>
                    <a:pt x="313" y="5600"/>
                  </a:cubicBezTo>
                  <a:cubicBezTo>
                    <a:pt x="313" y="6000"/>
                    <a:pt x="313" y="6000"/>
                    <a:pt x="313" y="6000"/>
                  </a:cubicBezTo>
                  <a:cubicBezTo>
                    <a:pt x="626" y="6000"/>
                    <a:pt x="626" y="6400"/>
                    <a:pt x="626" y="6400"/>
                  </a:cubicBezTo>
                  <a:cubicBezTo>
                    <a:pt x="626" y="6400"/>
                    <a:pt x="626" y="6400"/>
                    <a:pt x="626" y="6400"/>
                  </a:cubicBezTo>
                  <a:cubicBezTo>
                    <a:pt x="939" y="6800"/>
                    <a:pt x="939" y="6800"/>
                    <a:pt x="939" y="6800"/>
                  </a:cubicBezTo>
                  <a:cubicBezTo>
                    <a:pt x="1252" y="6800"/>
                    <a:pt x="939" y="6800"/>
                    <a:pt x="1252" y="6800"/>
                  </a:cubicBezTo>
                  <a:cubicBezTo>
                    <a:pt x="1252" y="6800"/>
                    <a:pt x="1565" y="6800"/>
                    <a:pt x="1565" y="6800"/>
                  </a:cubicBezTo>
                  <a:cubicBezTo>
                    <a:pt x="1252" y="7200"/>
                    <a:pt x="1878" y="7200"/>
                    <a:pt x="1878" y="7600"/>
                  </a:cubicBezTo>
                  <a:cubicBezTo>
                    <a:pt x="2191" y="8000"/>
                    <a:pt x="1878" y="8400"/>
                    <a:pt x="1878" y="8400"/>
                  </a:cubicBezTo>
                  <a:cubicBezTo>
                    <a:pt x="1878" y="8800"/>
                    <a:pt x="1878" y="9200"/>
                    <a:pt x="1878" y="9600"/>
                  </a:cubicBezTo>
                  <a:cubicBezTo>
                    <a:pt x="2191" y="9600"/>
                    <a:pt x="2504" y="10000"/>
                    <a:pt x="2504" y="10400"/>
                  </a:cubicBezTo>
                  <a:cubicBezTo>
                    <a:pt x="2817" y="10400"/>
                    <a:pt x="2817" y="10400"/>
                    <a:pt x="2817" y="10800"/>
                  </a:cubicBezTo>
                  <a:cubicBezTo>
                    <a:pt x="3130" y="10800"/>
                    <a:pt x="3130" y="11200"/>
                    <a:pt x="3130" y="11200"/>
                  </a:cubicBezTo>
                  <a:cubicBezTo>
                    <a:pt x="3130" y="11600"/>
                    <a:pt x="3130" y="11600"/>
                    <a:pt x="3130" y="11600"/>
                  </a:cubicBezTo>
                  <a:cubicBezTo>
                    <a:pt x="3443" y="11600"/>
                    <a:pt x="3443" y="11200"/>
                    <a:pt x="3757" y="11200"/>
                  </a:cubicBezTo>
                  <a:cubicBezTo>
                    <a:pt x="3757" y="10800"/>
                    <a:pt x="3757" y="10800"/>
                    <a:pt x="3443" y="10800"/>
                  </a:cubicBezTo>
                  <a:cubicBezTo>
                    <a:pt x="3443" y="10400"/>
                    <a:pt x="3443" y="10400"/>
                    <a:pt x="3443" y="10400"/>
                  </a:cubicBezTo>
                  <a:cubicBezTo>
                    <a:pt x="3130" y="9600"/>
                    <a:pt x="3130" y="9600"/>
                    <a:pt x="3130" y="10000"/>
                  </a:cubicBezTo>
                  <a:cubicBezTo>
                    <a:pt x="2817" y="10000"/>
                    <a:pt x="2817" y="10000"/>
                    <a:pt x="2817" y="9600"/>
                  </a:cubicBezTo>
                  <a:cubicBezTo>
                    <a:pt x="2817" y="9200"/>
                    <a:pt x="2817" y="8800"/>
                    <a:pt x="2817" y="8400"/>
                  </a:cubicBezTo>
                  <a:cubicBezTo>
                    <a:pt x="2817" y="8400"/>
                    <a:pt x="2817" y="8400"/>
                    <a:pt x="2817" y="8400"/>
                  </a:cubicBezTo>
                  <a:cubicBezTo>
                    <a:pt x="2817" y="8000"/>
                    <a:pt x="2817" y="7600"/>
                    <a:pt x="2817" y="7600"/>
                  </a:cubicBezTo>
                  <a:cubicBezTo>
                    <a:pt x="2817" y="7200"/>
                    <a:pt x="2817" y="6800"/>
                    <a:pt x="2504" y="6800"/>
                  </a:cubicBezTo>
                  <a:cubicBezTo>
                    <a:pt x="2504" y="6800"/>
                    <a:pt x="2504" y="7200"/>
                    <a:pt x="2504" y="7200"/>
                  </a:cubicBezTo>
                  <a:cubicBezTo>
                    <a:pt x="2504" y="7200"/>
                    <a:pt x="2504" y="6800"/>
                    <a:pt x="2504" y="6400"/>
                  </a:cubicBezTo>
                  <a:cubicBezTo>
                    <a:pt x="2191" y="6400"/>
                    <a:pt x="2191" y="6400"/>
                    <a:pt x="2191" y="6000"/>
                  </a:cubicBezTo>
                  <a:cubicBezTo>
                    <a:pt x="2191" y="6000"/>
                    <a:pt x="2191" y="6000"/>
                    <a:pt x="2191" y="5600"/>
                  </a:cubicBezTo>
                  <a:cubicBezTo>
                    <a:pt x="1878" y="5600"/>
                    <a:pt x="2191" y="5200"/>
                    <a:pt x="2191" y="4800"/>
                  </a:cubicBezTo>
                  <a:cubicBezTo>
                    <a:pt x="2191" y="5200"/>
                    <a:pt x="1878" y="4800"/>
                    <a:pt x="1878" y="4800"/>
                  </a:cubicBezTo>
                  <a:cubicBezTo>
                    <a:pt x="1878" y="4400"/>
                    <a:pt x="1878" y="4400"/>
                    <a:pt x="1878" y="4400"/>
                  </a:cubicBezTo>
                  <a:cubicBezTo>
                    <a:pt x="1878" y="4400"/>
                    <a:pt x="1878" y="4400"/>
                    <a:pt x="1878" y="4400"/>
                  </a:cubicBezTo>
                  <a:cubicBezTo>
                    <a:pt x="1878" y="4000"/>
                    <a:pt x="1252" y="3200"/>
                    <a:pt x="1252" y="2800"/>
                  </a:cubicBezTo>
                  <a:cubicBezTo>
                    <a:pt x="1252" y="2400"/>
                    <a:pt x="1252" y="2000"/>
                    <a:pt x="1252" y="1600"/>
                  </a:cubicBezTo>
                  <a:cubicBezTo>
                    <a:pt x="1565" y="1600"/>
                    <a:pt x="1565" y="1200"/>
                    <a:pt x="1565" y="800"/>
                  </a:cubicBezTo>
                  <a:cubicBezTo>
                    <a:pt x="1878" y="1200"/>
                    <a:pt x="1878" y="1200"/>
                    <a:pt x="2191" y="1200"/>
                  </a:cubicBezTo>
                  <a:cubicBezTo>
                    <a:pt x="2191" y="1200"/>
                    <a:pt x="2191" y="1200"/>
                    <a:pt x="2504" y="1200"/>
                  </a:cubicBezTo>
                  <a:cubicBezTo>
                    <a:pt x="2504" y="1200"/>
                    <a:pt x="2504" y="1600"/>
                    <a:pt x="2504" y="1600"/>
                  </a:cubicBezTo>
                  <a:cubicBezTo>
                    <a:pt x="2504" y="1600"/>
                    <a:pt x="2817" y="1600"/>
                    <a:pt x="2817" y="1600"/>
                  </a:cubicBezTo>
                  <a:cubicBezTo>
                    <a:pt x="2817" y="2000"/>
                    <a:pt x="2817" y="2000"/>
                    <a:pt x="2817" y="2000"/>
                  </a:cubicBezTo>
                  <a:cubicBezTo>
                    <a:pt x="2504" y="2400"/>
                    <a:pt x="2504" y="2400"/>
                    <a:pt x="2817" y="2800"/>
                  </a:cubicBezTo>
                  <a:cubicBezTo>
                    <a:pt x="2817" y="3600"/>
                    <a:pt x="2817" y="4000"/>
                    <a:pt x="2817" y="4400"/>
                  </a:cubicBezTo>
                  <a:cubicBezTo>
                    <a:pt x="3130" y="4800"/>
                    <a:pt x="3130" y="5200"/>
                    <a:pt x="3130" y="5200"/>
                  </a:cubicBezTo>
                  <a:cubicBezTo>
                    <a:pt x="3443" y="5600"/>
                    <a:pt x="3443" y="5600"/>
                    <a:pt x="3757" y="5600"/>
                  </a:cubicBezTo>
                  <a:cubicBezTo>
                    <a:pt x="3757" y="6000"/>
                    <a:pt x="3757" y="6000"/>
                    <a:pt x="3757" y="6400"/>
                  </a:cubicBezTo>
                  <a:cubicBezTo>
                    <a:pt x="3757" y="6400"/>
                    <a:pt x="3757" y="6400"/>
                    <a:pt x="4070" y="6400"/>
                  </a:cubicBezTo>
                  <a:cubicBezTo>
                    <a:pt x="4070" y="6400"/>
                    <a:pt x="4070" y="6400"/>
                    <a:pt x="4070" y="6400"/>
                  </a:cubicBezTo>
                  <a:cubicBezTo>
                    <a:pt x="4070" y="6800"/>
                    <a:pt x="4070" y="6800"/>
                    <a:pt x="4070" y="6800"/>
                  </a:cubicBezTo>
                  <a:cubicBezTo>
                    <a:pt x="4070" y="6800"/>
                    <a:pt x="4070" y="6800"/>
                    <a:pt x="4070" y="7200"/>
                  </a:cubicBezTo>
                  <a:cubicBezTo>
                    <a:pt x="4070" y="7200"/>
                    <a:pt x="4383" y="6800"/>
                    <a:pt x="4383" y="7200"/>
                  </a:cubicBezTo>
                  <a:cubicBezTo>
                    <a:pt x="4383" y="7200"/>
                    <a:pt x="4383" y="7600"/>
                    <a:pt x="4383" y="7600"/>
                  </a:cubicBezTo>
                  <a:cubicBezTo>
                    <a:pt x="4383" y="7600"/>
                    <a:pt x="4383" y="7600"/>
                    <a:pt x="4383" y="7600"/>
                  </a:cubicBezTo>
                  <a:cubicBezTo>
                    <a:pt x="4070" y="8000"/>
                    <a:pt x="4070" y="8400"/>
                    <a:pt x="4696" y="8000"/>
                  </a:cubicBezTo>
                  <a:cubicBezTo>
                    <a:pt x="4696" y="8400"/>
                    <a:pt x="4383" y="8400"/>
                    <a:pt x="4383" y="8400"/>
                  </a:cubicBezTo>
                  <a:cubicBezTo>
                    <a:pt x="4383" y="8400"/>
                    <a:pt x="4696" y="8400"/>
                    <a:pt x="4696" y="8400"/>
                  </a:cubicBezTo>
                  <a:cubicBezTo>
                    <a:pt x="4696" y="8400"/>
                    <a:pt x="4696" y="8800"/>
                    <a:pt x="4696" y="8800"/>
                  </a:cubicBezTo>
                  <a:cubicBezTo>
                    <a:pt x="5009" y="8800"/>
                    <a:pt x="5009" y="8800"/>
                    <a:pt x="5009" y="9200"/>
                  </a:cubicBezTo>
                  <a:cubicBezTo>
                    <a:pt x="5009" y="8800"/>
                    <a:pt x="5009" y="8800"/>
                    <a:pt x="5009" y="8800"/>
                  </a:cubicBezTo>
                  <a:cubicBezTo>
                    <a:pt x="5009" y="9200"/>
                    <a:pt x="5009" y="9600"/>
                    <a:pt x="5322" y="9600"/>
                  </a:cubicBezTo>
                  <a:cubicBezTo>
                    <a:pt x="5322" y="9600"/>
                    <a:pt x="5322" y="9600"/>
                    <a:pt x="5322" y="9600"/>
                  </a:cubicBezTo>
                  <a:cubicBezTo>
                    <a:pt x="5322" y="9600"/>
                    <a:pt x="5322" y="9600"/>
                    <a:pt x="5322" y="9600"/>
                  </a:cubicBezTo>
                  <a:cubicBezTo>
                    <a:pt x="5635" y="10400"/>
                    <a:pt x="6261" y="11200"/>
                    <a:pt x="6261" y="11600"/>
                  </a:cubicBezTo>
                  <a:cubicBezTo>
                    <a:pt x="6574" y="12000"/>
                    <a:pt x="6574" y="12000"/>
                    <a:pt x="6574" y="12400"/>
                  </a:cubicBezTo>
                  <a:cubicBezTo>
                    <a:pt x="6574" y="12400"/>
                    <a:pt x="6574" y="12800"/>
                    <a:pt x="6574" y="12800"/>
                  </a:cubicBezTo>
                  <a:cubicBezTo>
                    <a:pt x="6574" y="13200"/>
                    <a:pt x="6574" y="13200"/>
                    <a:pt x="6887" y="13200"/>
                  </a:cubicBezTo>
                  <a:cubicBezTo>
                    <a:pt x="6887" y="13600"/>
                    <a:pt x="6261" y="13600"/>
                    <a:pt x="6261" y="14000"/>
                  </a:cubicBezTo>
                  <a:cubicBezTo>
                    <a:pt x="6261" y="14000"/>
                    <a:pt x="6574" y="14000"/>
                    <a:pt x="6574" y="14400"/>
                  </a:cubicBezTo>
                  <a:cubicBezTo>
                    <a:pt x="6574" y="14400"/>
                    <a:pt x="6261" y="14400"/>
                    <a:pt x="6261" y="14400"/>
                  </a:cubicBezTo>
                  <a:cubicBezTo>
                    <a:pt x="5948" y="14800"/>
                    <a:pt x="6574" y="15600"/>
                    <a:pt x="6887" y="16000"/>
                  </a:cubicBezTo>
                  <a:cubicBezTo>
                    <a:pt x="7200" y="16000"/>
                    <a:pt x="7200" y="16400"/>
                    <a:pt x="7513" y="16400"/>
                  </a:cubicBezTo>
                  <a:cubicBezTo>
                    <a:pt x="7826" y="17200"/>
                    <a:pt x="7826" y="17200"/>
                    <a:pt x="8139" y="17200"/>
                  </a:cubicBezTo>
                  <a:cubicBezTo>
                    <a:pt x="8452" y="17200"/>
                    <a:pt x="8765" y="17200"/>
                    <a:pt x="8765" y="17600"/>
                  </a:cubicBezTo>
                  <a:cubicBezTo>
                    <a:pt x="9078" y="17600"/>
                    <a:pt x="9078" y="18000"/>
                    <a:pt x="9391" y="18000"/>
                  </a:cubicBezTo>
                  <a:cubicBezTo>
                    <a:pt x="10017" y="18400"/>
                    <a:pt x="10643" y="18800"/>
                    <a:pt x="11270" y="19200"/>
                  </a:cubicBezTo>
                  <a:cubicBezTo>
                    <a:pt x="11270" y="19200"/>
                    <a:pt x="11583" y="19600"/>
                    <a:pt x="11896" y="19600"/>
                  </a:cubicBezTo>
                  <a:cubicBezTo>
                    <a:pt x="12209" y="20000"/>
                    <a:pt x="12522" y="20000"/>
                    <a:pt x="12835" y="20000"/>
                  </a:cubicBezTo>
                  <a:cubicBezTo>
                    <a:pt x="13148" y="20400"/>
                    <a:pt x="14087" y="19600"/>
                    <a:pt x="14400" y="19600"/>
                  </a:cubicBezTo>
                  <a:cubicBezTo>
                    <a:pt x="14400" y="19600"/>
                    <a:pt x="14400" y="19600"/>
                    <a:pt x="14087" y="19600"/>
                  </a:cubicBezTo>
                  <a:cubicBezTo>
                    <a:pt x="14400" y="19200"/>
                    <a:pt x="14400" y="19200"/>
                    <a:pt x="14400" y="19600"/>
                  </a:cubicBezTo>
                  <a:cubicBezTo>
                    <a:pt x="14400" y="19200"/>
                    <a:pt x="14400" y="19200"/>
                    <a:pt x="14713" y="19200"/>
                  </a:cubicBezTo>
                  <a:cubicBezTo>
                    <a:pt x="14400" y="19600"/>
                    <a:pt x="14400" y="19600"/>
                    <a:pt x="14400" y="19600"/>
                  </a:cubicBezTo>
                  <a:cubicBezTo>
                    <a:pt x="14713" y="19600"/>
                    <a:pt x="14713" y="19600"/>
                    <a:pt x="14713" y="19600"/>
                  </a:cubicBezTo>
                  <a:cubicBezTo>
                    <a:pt x="15026" y="19600"/>
                    <a:pt x="15026" y="20000"/>
                    <a:pt x="15339" y="20000"/>
                  </a:cubicBezTo>
                  <a:cubicBezTo>
                    <a:pt x="15652" y="20400"/>
                    <a:pt x="15965" y="21200"/>
                    <a:pt x="16278" y="21600"/>
                  </a:cubicBezTo>
                  <a:cubicBezTo>
                    <a:pt x="16591" y="21200"/>
                    <a:pt x="16278" y="20800"/>
                    <a:pt x="16278" y="20400"/>
                  </a:cubicBezTo>
                  <a:cubicBezTo>
                    <a:pt x="16591" y="20400"/>
                    <a:pt x="16591" y="20000"/>
                    <a:pt x="16904" y="19600"/>
                  </a:cubicBezTo>
                  <a:cubicBezTo>
                    <a:pt x="16904" y="19600"/>
                    <a:pt x="17217" y="19600"/>
                    <a:pt x="17217" y="19600"/>
                  </a:cubicBezTo>
                  <a:cubicBezTo>
                    <a:pt x="17530" y="19600"/>
                    <a:pt x="17843" y="19600"/>
                    <a:pt x="17843" y="19600"/>
                  </a:cubicBezTo>
                  <a:cubicBezTo>
                    <a:pt x="18157" y="19600"/>
                    <a:pt x="17843" y="19200"/>
                    <a:pt x="17843" y="19200"/>
                  </a:cubicBezTo>
                  <a:cubicBezTo>
                    <a:pt x="17843" y="18800"/>
                    <a:pt x="17530" y="18400"/>
                    <a:pt x="17217" y="18400"/>
                  </a:cubicBezTo>
                  <a:cubicBezTo>
                    <a:pt x="17530" y="18400"/>
                    <a:pt x="17530" y="18400"/>
                    <a:pt x="17530" y="18000"/>
                  </a:cubicBezTo>
                  <a:cubicBezTo>
                    <a:pt x="17843" y="17600"/>
                    <a:pt x="17530" y="17600"/>
                    <a:pt x="17843" y="17600"/>
                  </a:cubicBezTo>
                  <a:cubicBezTo>
                    <a:pt x="18157" y="17200"/>
                    <a:pt x="18783" y="17600"/>
                    <a:pt x="19096" y="17600"/>
                  </a:cubicBezTo>
                  <a:cubicBezTo>
                    <a:pt x="19096" y="17600"/>
                    <a:pt x="19096" y="17600"/>
                    <a:pt x="19096" y="17600"/>
                  </a:cubicBezTo>
                  <a:cubicBezTo>
                    <a:pt x="19096" y="17600"/>
                    <a:pt x="19409" y="17200"/>
                    <a:pt x="19409" y="17600"/>
                  </a:cubicBezTo>
                  <a:cubicBezTo>
                    <a:pt x="19409" y="17600"/>
                    <a:pt x="19409" y="17600"/>
                    <a:pt x="19409" y="17200"/>
                  </a:cubicBezTo>
                  <a:cubicBezTo>
                    <a:pt x="19722" y="17200"/>
                    <a:pt x="19722" y="17200"/>
                    <a:pt x="19722" y="16800"/>
                  </a:cubicBezTo>
                  <a:cubicBezTo>
                    <a:pt x="19722" y="16800"/>
                    <a:pt x="20035" y="16800"/>
                    <a:pt x="20035" y="16800"/>
                  </a:cubicBezTo>
                  <a:cubicBezTo>
                    <a:pt x="20035" y="16800"/>
                    <a:pt x="20035" y="16400"/>
                    <a:pt x="20348" y="16400"/>
                  </a:cubicBezTo>
                  <a:cubicBezTo>
                    <a:pt x="20035" y="16800"/>
                    <a:pt x="20348" y="16800"/>
                    <a:pt x="20348" y="17200"/>
                  </a:cubicBezTo>
                  <a:cubicBezTo>
                    <a:pt x="20348" y="16800"/>
                    <a:pt x="20661" y="16400"/>
                    <a:pt x="20661" y="16000"/>
                  </a:cubicBezTo>
                  <a:cubicBezTo>
                    <a:pt x="20661" y="16000"/>
                    <a:pt x="20661" y="16000"/>
                    <a:pt x="20661" y="16000"/>
                  </a:cubicBezTo>
                  <a:cubicBezTo>
                    <a:pt x="20661" y="15600"/>
                    <a:pt x="20661" y="15600"/>
                    <a:pt x="20974" y="15600"/>
                  </a:cubicBezTo>
                  <a:cubicBezTo>
                    <a:pt x="20661" y="15600"/>
                    <a:pt x="20661" y="15600"/>
                    <a:pt x="20661" y="15200"/>
                  </a:cubicBezTo>
                  <a:cubicBezTo>
                    <a:pt x="20661" y="15200"/>
                    <a:pt x="20661" y="15200"/>
                    <a:pt x="20974" y="15200"/>
                  </a:cubicBezTo>
                  <a:cubicBezTo>
                    <a:pt x="20974" y="15200"/>
                    <a:pt x="20974" y="14800"/>
                    <a:pt x="20974" y="14800"/>
                  </a:cubicBezTo>
                  <a:cubicBezTo>
                    <a:pt x="20974" y="14400"/>
                    <a:pt x="21600" y="14000"/>
                    <a:pt x="21600" y="1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3" name="Shape">
              <a:extLst>
                <a:ext uri="{FF2B5EF4-FFF2-40B4-BE49-F238E27FC236}">
                  <a16:creationId xmlns:a16="http://schemas.microsoft.com/office/drawing/2014/main" id="{4D0EF34F-C026-4DFA-9A32-BC1CD55F437C}"/>
                </a:ext>
              </a:extLst>
            </p:cNvPr>
            <p:cNvSpPr/>
            <p:nvPr/>
          </p:nvSpPr>
          <p:spPr>
            <a:xfrm>
              <a:off x="2760631" y="2437176"/>
              <a:ext cx="209607" cy="223197"/>
            </a:xfrm>
            <a:custGeom>
              <a:avLst/>
              <a:gdLst/>
              <a:ahLst/>
              <a:cxnLst>
                <a:cxn ang="0">
                  <a:pos x="wd2" y="hd2"/>
                </a:cxn>
                <a:cxn ang="5400000">
                  <a:pos x="wd2" y="hd2"/>
                </a:cxn>
                <a:cxn ang="10800000">
                  <a:pos x="wd2" y="hd2"/>
                </a:cxn>
                <a:cxn ang="16200000">
                  <a:pos x="wd2" y="hd2"/>
                </a:cxn>
              </a:cxnLst>
              <a:rect l="0" t="0" r="r" b="b"/>
              <a:pathLst>
                <a:path w="21600" h="21600" extrusionOk="0">
                  <a:moveTo>
                    <a:pt x="20206" y="4086"/>
                  </a:moveTo>
                  <a:cubicBezTo>
                    <a:pt x="20206" y="4086"/>
                    <a:pt x="20903" y="4086"/>
                    <a:pt x="21600" y="4086"/>
                  </a:cubicBezTo>
                  <a:cubicBezTo>
                    <a:pt x="19510" y="2335"/>
                    <a:pt x="17419" y="1168"/>
                    <a:pt x="15329" y="0"/>
                  </a:cubicBezTo>
                  <a:cubicBezTo>
                    <a:pt x="15329" y="0"/>
                    <a:pt x="15329" y="1751"/>
                    <a:pt x="15329" y="2335"/>
                  </a:cubicBezTo>
                  <a:cubicBezTo>
                    <a:pt x="14632" y="2335"/>
                    <a:pt x="13239" y="2335"/>
                    <a:pt x="13239" y="2335"/>
                  </a:cubicBezTo>
                  <a:cubicBezTo>
                    <a:pt x="11845" y="2335"/>
                    <a:pt x="11148" y="2335"/>
                    <a:pt x="9755" y="2335"/>
                  </a:cubicBezTo>
                  <a:cubicBezTo>
                    <a:pt x="9058" y="2335"/>
                    <a:pt x="9058" y="1751"/>
                    <a:pt x="9058" y="2335"/>
                  </a:cubicBezTo>
                  <a:cubicBezTo>
                    <a:pt x="9058" y="3503"/>
                    <a:pt x="9058" y="4670"/>
                    <a:pt x="9058" y="5254"/>
                  </a:cubicBezTo>
                  <a:cubicBezTo>
                    <a:pt x="9058" y="6422"/>
                    <a:pt x="9058" y="6422"/>
                    <a:pt x="8361" y="7005"/>
                  </a:cubicBezTo>
                  <a:cubicBezTo>
                    <a:pt x="7665" y="7005"/>
                    <a:pt x="6968" y="7005"/>
                    <a:pt x="6968" y="7589"/>
                  </a:cubicBezTo>
                  <a:cubicBezTo>
                    <a:pt x="6968" y="8757"/>
                    <a:pt x="6968" y="9341"/>
                    <a:pt x="6968" y="10508"/>
                  </a:cubicBezTo>
                  <a:cubicBezTo>
                    <a:pt x="5574" y="10508"/>
                    <a:pt x="4181" y="10508"/>
                    <a:pt x="2787" y="10508"/>
                  </a:cubicBezTo>
                  <a:cubicBezTo>
                    <a:pt x="2090" y="10508"/>
                    <a:pt x="697" y="9924"/>
                    <a:pt x="0" y="10508"/>
                  </a:cubicBezTo>
                  <a:cubicBezTo>
                    <a:pt x="0" y="10508"/>
                    <a:pt x="0" y="9924"/>
                    <a:pt x="0" y="10508"/>
                  </a:cubicBezTo>
                  <a:cubicBezTo>
                    <a:pt x="0" y="10508"/>
                    <a:pt x="0" y="11092"/>
                    <a:pt x="0" y="11092"/>
                  </a:cubicBezTo>
                  <a:cubicBezTo>
                    <a:pt x="0" y="9924"/>
                    <a:pt x="0" y="11092"/>
                    <a:pt x="697" y="11676"/>
                  </a:cubicBezTo>
                  <a:cubicBezTo>
                    <a:pt x="697" y="11676"/>
                    <a:pt x="697" y="11092"/>
                    <a:pt x="697" y="11092"/>
                  </a:cubicBezTo>
                  <a:cubicBezTo>
                    <a:pt x="1394" y="11676"/>
                    <a:pt x="697" y="12843"/>
                    <a:pt x="697" y="13427"/>
                  </a:cubicBezTo>
                  <a:cubicBezTo>
                    <a:pt x="697" y="13427"/>
                    <a:pt x="697" y="13427"/>
                    <a:pt x="697" y="13427"/>
                  </a:cubicBezTo>
                  <a:cubicBezTo>
                    <a:pt x="697" y="13427"/>
                    <a:pt x="697" y="14011"/>
                    <a:pt x="697" y="14011"/>
                  </a:cubicBezTo>
                  <a:cubicBezTo>
                    <a:pt x="1394" y="14595"/>
                    <a:pt x="1394" y="15178"/>
                    <a:pt x="1394" y="15762"/>
                  </a:cubicBezTo>
                  <a:cubicBezTo>
                    <a:pt x="1394" y="16930"/>
                    <a:pt x="697" y="18681"/>
                    <a:pt x="0" y="19849"/>
                  </a:cubicBezTo>
                  <a:cubicBezTo>
                    <a:pt x="697" y="19265"/>
                    <a:pt x="697" y="18681"/>
                    <a:pt x="697" y="18681"/>
                  </a:cubicBezTo>
                  <a:cubicBezTo>
                    <a:pt x="1394" y="18681"/>
                    <a:pt x="2787" y="18681"/>
                    <a:pt x="2787" y="18097"/>
                  </a:cubicBezTo>
                  <a:cubicBezTo>
                    <a:pt x="3484" y="18097"/>
                    <a:pt x="4181" y="18097"/>
                    <a:pt x="4181" y="18681"/>
                  </a:cubicBezTo>
                  <a:cubicBezTo>
                    <a:pt x="4877" y="18681"/>
                    <a:pt x="4877" y="19265"/>
                    <a:pt x="4877" y="19265"/>
                  </a:cubicBezTo>
                  <a:cubicBezTo>
                    <a:pt x="4877" y="19265"/>
                    <a:pt x="4877" y="19265"/>
                    <a:pt x="5574" y="19265"/>
                  </a:cubicBezTo>
                  <a:cubicBezTo>
                    <a:pt x="5574" y="19265"/>
                    <a:pt x="5574" y="19265"/>
                    <a:pt x="5574" y="19265"/>
                  </a:cubicBezTo>
                  <a:cubicBezTo>
                    <a:pt x="6271" y="19265"/>
                    <a:pt x="6271" y="19849"/>
                    <a:pt x="6271" y="20432"/>
                  </a:cubicBezTo>
                  <a:cubicBezTo>
                    <a:pt x="6271" y="20432"/>
                    <a:pt x="6271" y="20432"/>
                    <a:pt x="6271" y="20432"/>
                  </a:cubicBezTo>
                  <a:cubicBezTo>
                    <a:pt x="6271" y="20432"/>
                    <a:pt x="6968" y="20432"/>
                    <a:pt x="6968" y="21016"/>
                  </a:cubicBezTo>
                  <a:cubicBezTo>
                    <a:pt x="6968" y="21016"/>
                    <a:pt x="7665" y="21600"/>
                    <a:pt x="8361" y="21600"/>
                  </a:cubicBezTo>
                  <a:cubicBezTo>
                    <a:pt x="9058" y="21600"/>
                    <a:pt x="8361" y="19849"/>
                    <a:pt x="9058" y="19849"/>
                  </a:cubicBezTo>
                  <a:cubicBezTo>
                    <a:pt x="9755" y="20432"/>
                    <a:pt x="9755" y="21016"/>
                    <a:pt x="10452" y="21016"/>
                  </a:cubicBezTo>
                  <a:cubicBezTo>
                    <a:pt x="10452" y="21016"/>
                    <a:pt x="10452" y="20432"/>
                    <a:pt x="11148" y="20432"/>
                  </a:cubicBezTo>
                  <a:cubicBezTo>
                    <a:pt x="11845" y="20432"/>
                    <a:pt x="12542" y="21016"/>
                    <a:pt x="13239" y="19849"/>
                  </a:cubicBezTo>
                  <a:cubicBezTo>
                    <a:pt x="13239" y="20432"/>
                    <a:pt x="14632" y="20432"/>
                    <a:pt x="14632" y="20432"/>
                  </a:cubicBezTo>
                  <a:cubicBezTo>
                    <a:pt x="16026" y="20432"/>
                    <a:pt x="17419" y="20432"/>
                    <a:pt x="18813" y="20432"/>
                  </a:cubicBezTo>
                  <a:cubicBezTo>
                    <a:pt x="18813" y="20432"/>
                    <a:pt x="19510" y="20432"/>
                    <a:pt x="20206" y="20432"/>
                  </a:cubicBezTo>
                  <a:cubicBezTo>
                    <a:pt x="20206" y="20432"/>
                    <a:pt x="20206" y="20432"/>
                    <a:pt x="20206" y="19849"/>
                  </a:cubicBezTo>
                  <a:cubicBezTo>
                    <a:pt x="20206" y="19849"/>
                    <a:pt x="20206" y="19265"/>
                    <a:pt x="20206" y="19265"/>
                  </a:cubicBezTo>
                  <a:cubicBezTo>
                    <a:pt x="20206" y="18681"/>
                    <a:pt x="20206" y="18681"/>
                    <a:pt x="20206" y="18681"/>
                  </a:cubicBezTo>
                  <a:cubicBezTo>
                    <a:pt x="19510" y="18097"/>
                    <a:pt x="20206" y="17514"/>
                    <a:pt x="20206" y="16930"/>
                  </a:cubicBezTo>
                  <a:cubicBezTo>
                    <a:pt x="19510" y="16346"/>
                    <a:pt x="19510" y="15178"/>
                    <a:pt x="19510" y="14595"/>
                  </a:cubicBezTo>
                  <a:cubicBezTo>
                    <a:pt x="19510" y="12259"/>
                    <a:pt x="19510" y="9924"/>
                    <a:pt x="18813" y="8173"/>
                  </a:cubicBezTo>
                  <a:cubicBezTo>
                    <a:pt x="18813" y="6422"/>
                    <a:pt x="18813" y="5254"/>
                    <a:pt x="18813" y="4086"/>
                  </a:cubicBezTo>
                  <a:cubicBezTo>
                    <a:pt x="18813" y="4086"/>
                    <a:pt x="19510" y="4086"/>
                    <a:pt x="20206" y="4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4" name="Shape">
              <a:extLst>
                <a:ext uri="{FF2B5EF4-FFF2-40B4-BE49-F238E27FC236}">
                  <a16:creationId xmlns:a16="http://schemas.microsoft.com/office/drawing/2014/main" id="{BB3CC18B-AA46-4A13-A71D-BEDD8EC98484}"/>
                </a:ext>
              </a:extLst>
            </p:cNvPr>
            <p:cNvSpPr/>
            <p:nvPr/>
          </p:nvSpPr>
          <p:spPr>
            <a:xfrm>
              <a:off x="2835237" y="2476498"/>
              <a:ext cx="294655" cy="268500"/>
            </a:xfrm>
            <a:custGeom>
              <a:avLst/>
              <a:gdLst/>
              <a:ahLst/>
              <a:cxnLst>
                <a:cxn ang="0">
                  <a:pos x="wd2" y="hd2"/>
                </a:cxn>
                <a:cxn ang="5400000">
                  <a:pos x="wd2" y="hd2"/>
                </a:cxn>
                <a:cxn ang="10800000">
                  <a:pos x="wd2" y="hd2"/>
                </a:cxn>
                <a:cxn ang="16200000">
                  <a:pos x="wd2" y="hd2"/>
                </a:cxn>
              </a:cxnLst>
              <a:rect l="0" t="0" r="r" b="b"/>
              <a:pathLst>
                <a:path w="21327" h="21333" extrusionOk="0">
                  <a:moveTo>
                    <a:pt x="21109" y="8373"/>
                  </a:moveTo>
                  <a:cubicBezTo>
                    <a:pt x="20618" y="8373"/>
                    <a:pt x="20127" y="8853"/>
                    <a:pt x="20127" y="8373"/>
                  </a:cubicBezTo>
                  <a:cubicBezTo>
                    <a:pt x="19636" y="8373"/>
                    <a:pt x="20127" y="8373"/>
                    <a:pt x="20127" y="7893"/>
                  </a:cubicBezTo>
                  <a:cubicBezTo>
                    <a:pt x="20127" y="7413"/>
                    <a:pt x="19636" y="7413"/>
                    <a:pt x="19145" y="6933"/>
                  </a:cubicBezTo>
                  <a:cubicBezTo>
                    <a:pt x="18655" y="6933"/>
                    <a:pt x="18655" y="6933"/>
                    <a:pt x="18655" y="6933"/>
                  </a:cubicBezTo>
                  <a:cubicBezTo>
                    <a:pt x="18655" y="6933"/>
                    <a:pt x="18164" y="6933"/>
                    <a:pt x="18164" y="6453"/>
                  </a:cubicBezTo>
                  <a:cubicBezTo>
                    <a:pt x="18164" y="6453"/>
                    <a:pt x="18164" y="6453"/>
                    <a:pt x="18164" y="6453"/>
                  </a:cubicBezTo>
                  <a:cubicBezTo>
                    <a:pt x="17673" y="6453"/>
                    <a:pt x="17673" y="5973"/>
                    <a:pt x="17673" y="5973"/>
                  </a:cubicBezTo>
                  <a:cubicBezTo>
                    <a:pt x="17182" y="5973"/>
                    <a:pt x="17673" y="5493"/>
                    <a:pt x="17182" y="5493"/>
                  </a:cubicBezTo>
                  <a:cubicBezTo>
                    <a:pt x="17182" y="5493"/>
                    <a:pt x="16691" y="5013"/>
                    <a:pt x="16200" y="5013"/>
                  </a:cubicBezTo>
                  <a:cubicBezTo>
                    <a:pt x="15709" y="4533"/>
                    <a:pt x="15218" y="4053"/>
                    <a:pt x="14727" y="3573"/>
                  </a:cubicBezTo>
                  <a:cubicBezTo>
                    <a:pt x="13255" y="2613"/>
                    <a:pt x="11782" y="1653"/>
                    <a:pt x="10800" y="693"/>
                  </a:cubicBezTo>
                  <a:cubicBezTo>
                    <a:pt x="10309" y="213"/>
                    <a:pt x="10309" y="213"/>
                    <a:pt x="9818" y="213"/>
                  </a:cubicBezTo>
                  <a:cubicBezTo>
                    <a:pt x="9327" y="-267"/>
                    <a:pt x="8345" y="213"/>
                    <a:pt x="7855" y="213"/>
                  </a:cubicBezTo>
                  <a:cubicBezTo>
                    <a:pt x="7855" y="2613"/>
                    <a:pt x="8345" y="5493"/>
                    <a:pt x="8345" y="8373"/>
                  </a:cubicBezTo>
                  <a:cubicBezTo>
                    <a:pt x="8345" y="9333"/>
                    <a:pt x="8345" y="10773"/>
                    <a:pt x="8836" y="11733"/>
                  </a:cubicBezTo>
                  <a:cubicBezTo>
                    <a:pt x="8836" y="12213"/>
                    <a:pt x="8836" y="12213"/>
                    <a:pt x="8836" y="12693"/>
                  </a:cubicBezTo>
                  <a:cubicBezTo>
                    <a:pt x="8836" y="13653"/>
                    <a:pt x="8836" y="13653"/>
                    <a:pt x="8345" y="13653"/>
                  </a:cubicBezTo>
                  <a:cubicBezTo>
                    <a:pt x="7364" y="13653"/>
                    <a:pt x="6382" y="13653"/>
                    <a:pt x="5400" y="13653"/>
                  </a:cubicBezTo>
                  <a:cubicBezTo>
                    <a:pt x="4909" y="13653"/>
                    <a:pt x="3927" y="13653"/>
                    <a:pt x="3927" y="13173"/>
                  </a:cubicBezTo>
                  <a:cubicBezTo>
                    <a:pt x="3436" y="13653"/>
                    <a:pt x="3436" y="13653"/>
                    <a:pt x="2945" y="13653"/>
                  </a:cubicBezTo>
                  <a:cubicBezTo>
                    <a:pt x="2455" y="13653"/>
                    <a:pt x="2455" y="13653"/>
                    <a:pt x="1964" y="13653"/>
                  </a:cubicBezTo>
                  <a:cubicBezTo>
                    <a:pt x="1964" y="13653"/>
                    <a:pt x="1964" y="14133"/>
                    <a:pt x="1964" y="14133"/>
                  </a:cubicBezTo>
                  <a:cubicBezTo>
                    <a:pt x="1473" y="14133"/>
                    <a:pt x="1473" y="13173"/>
                    <a:pt x="982" y="13653"/>
                  </a:cubicBezTo>
                  <a:cubicBezTo>
                    <a:pt x="491" y="13653"/>
                    <a:pt x="491" y="15093"/>
                    <a:pt x="0" y="14613"/>
                  </a:cubicBezTo>
                  <a:cubicBezTo>
                    <a:pt x="491" y="14613"/>
                    <a:pt x="0" y="15093"/>
                    <a:pt x="0" y="15093"/>
                  </a:cubicBezTo>
                  <a:cubicBezTo>
                    <a:pt x="491" y="15573"/>
                    <a:pt x="491" y="15573"/>
                    <a:pt x="491" y="15573"/>
                  </a:cubicBezTo>
                  <a:cubicBezTo>
                    <a:pt x="491" y="16053"/>
                    <a:pt x="491" y="16053"/>
                    <a:pt x="491" y="16053"/>
                  </a:cubicBezTo>
                  <a:cubicBezTo>
                    <a:pt x="491" y="16533"/>
                    <a:pt x="491" y="16533"/>
                    <a:pt x="491" y="16533"/>
                  </a:cubicBezTo>
                  <a:cubicBezTo>
                    <a:pt x="982" y="16533"/>
                    <a:pt x="982" y="16533"/>
                    <a:pt x="982" y="17013"/>
                  </a:cubicBezTo>
                  <a:cubicBezTo>
                    <a:pt x="1473" y="17493"/>
                    <a:pt x="982" y="17493"/>
                    <a:pt x="982" y="17973"/>
                  </a:cubicBezTo>
                  <a:cubicBezTo>
                    <a:pt x="982" y="17973"/>
                    <a:pt x="982" y="18453"/>
                    <a:pt x="982" y="18453"/>
                  </a:cubicBezTo>
                  <a:cubicBezTo>
                    <a:pt x="1473" y="18933"/>
                    <a:pt x="1473" y="18453"/>
                    <a:pt x="1473" y="18453"/>
                  </a:cubicBezTo>
                  <a:cubicBezTo>
                    <a:pt x="1964" y="18453"/>
                    <a:pt x="1964" y="18933"/>
                    <a:pt x="1964" y="18933"/>
                  </a:cubicBezTo>
                  <a:cubicBezTo>
                    <a:pt x="1964" y="18933"/>
                    <a:pt x="2455" y="18453"/>
                    <a:pt x="2455" y="18453"/>
                  </a:cubicBezTo>
                  <a:cubicBezTo>
                    <a:pt x="2945" y="18453"/>
                    <a:pt x="2945" y="18453"/>
                    <a:pt x="3436" y="18453"/>
                  </a:cubicBezTo>
                  <a:cubicBezTo>
                    <a:pt x="3436" y="18453"/>
                    <a:pt x="3927" y="17973"/>
                    <a:pt x="3927" y="17973"/>
                  </a:cubicBezTo>
                  <a:cubicBezTo>
                    <a:pt x="3927" y="17973"/>
                    <a:pt x="3436" y="17973"/>
                    <a:pt x="3927" y="17973"/>
                  </a:cubicBezTo>
                  <a:cubicBezTo>
                    <a:pt x="4418" y="17973"/>
                    <a:pt x="4418" y="18453"/>
                    <a:pt x="4418" y="18453"/>
                  </a:cubicBezTo>
                  <a:cubicBezTo>
                    <a:pt x="4418" y="18933"/>
                    <a:pt x="4418" y="18933"/>
                    <a:pt x="4418" y="18933"/>
                  </a:cubicBezTo>
                  <a:cubicBezTo>
                    <a:pt x="4418" y="19413"/>
                    <a:pt x="4909" y="19413"/>
                    <a:pt x="4909" y="19413"/>
                  </a:cubicBezTo>
                  <a:cubicBezTo>
                    <a:pt x="4909" y="19893"/>
                    <a:pt x="4909" y="19413"/>
                    <a:pt x="4909" y="19893"/>
                  </a:cubicBezTo>
                  <a:cubicBezTo>
                    <a:pt x="4909" y="20373"/>
                    <a:pt x="4909" y="19893"/>
                    <a:pt x="4909" y="19893"/>
                  </a:cubicBezTo>
                  <a:cubicBezTo>
                    <a:pt x="5400" y="20373"/>
                    <a:pt x="4909" y="20373"/>
                    <a:pt x="5400" y="20853"/>
                  </a:cubicBezTo>
                  <a:cubicBezTo>
                    <a:pt x="5400" y="20853"/>
                    <a:pt x="5400" y="20853"/>
                    <a:pt x="5400" y="21333"/>
                  </a:cubicBezTo>
                  <a:cubicBezTo>
                    <a:pt x="5891" y="21333"/>
                    <a:pt x="5891" y="20853"/>
                    <a:pt x="5891" y="20853"/>
                  </a:cubicBezTo>
                  <a:cubicBezTo>
                    <a:pt x="6382" y="20853"/>
                    <a:pt x="6382" y="21333"/>
                    <a:pt x="6873" y="21333"/>
                  </a:cubicBezTo>
                  <a:cubicBezTo>
                    <a:pt x="6873" y="21333"/>
                    <a:pt x="6382" y="21333"/>
                    <a:pt x="6873" y="20853"/>
                  </a:cubicBezTo>
                  <a:cubicBezTo>
                    <a:pt x="7364" y="20853"/>
                    <a:pt x="7364" y="20853"/>
                    <a:pt x="7364" y="20373"/>
                  </a:cubicBezTo>
                  <a:cubicBezTo>
                    <a:pt x="7364" y="20853"/>
                    <a:pt x="7364" y="20373"/>
                    <a:pt x="7364" y="20373"/>
                  </a:cubicBezTo>
                  <a:cubicBezTo>
                    <a:pt x="7855" y="20373"/>
                    <a:pt x="7855" y="20373"/>
                    <a:pt x="7855" y="20373"/>
                  </a:cubicBezTo>
                  <a:cubicBezTo>
                    <a:pt x="7855" y="20853"/>
                    <a:pt x="7855" y="20853"/>
                    <a:pt x="7855" y="20853"/>
                  </a:cubicBezTo>
                  <a:cubicBezTo>
                    <a:pt x="7855" y="21333"/>
                    <a:pt x="8345" y="20853"/>
                    <a:pt x="8836" y="20853"/>
                  </a:cubicBezTo>
                  <a:cubicBezTo>
                    <a:pt x="8836" y="20373"/>
                    <a:pt x="8836" y="20373"/>
                    <a:pt x="8836" y="19893"/>
                  </a:cubicBezTo>
                  <a:cubicBezTo>
                    <a:pt x="8836" y="19893"/>
                    <a:pt x="8836" y="19413"/>
                    <a:pt x="8836" y="19413"/>
                  </a:cubicBezTo>
                  <a:cubicBezTo>
                    <a:pt x="8836" y="19413"/>
                    <a:pt x="8836" y="18933"/>
                    <a:pt x="8836" y="18933"/>
                  </a:cubicBezTo>
                  <a:cubicBezTo>
                    <a:pt x="9327" y="18453"/>
                    <a:pt x="10800" y="18453"/>
                    <a:pt x="9818" y="17493"/>
                  </a:cubicBezTo>
                  <a:cubicBezTo>
                    <a:pt x="10800" y="17493"/>
                    <a:pt x="10309" y="17013"/>
                    <a:pt x="10309" y="17013"/>
                  </a:cubicBezTo>
                  <a:cubicBezTo>
                    <a:pt x="10800" y="16533"/>
                    <a:pt x="10800" y="17013"/>
                    <a:pt x="11291" y="17013"/>
                  </a:cubicBezTo>
                  <a:cubicBezTo>
                    <a:pt x="11782" y="17013"/>
                    <a:pt x="11291" y="16533"/>
                    <a:pt x="11782" y="16533"/>
                  </a:cubicBezTo>
                  <a:cubicBezTo>
                    <a:pt x="11782" y="16053"/>
                    <a:pt x="11782" y="16053"/>
                    <a:pt x="11782" y="16053"/>
                  </a:cubicBezTo>
                  <a:cubicBezTo>
                    <a:pt x="12273" y="16053"/>
                    <a:pt x="12273" y="16053"/>
                    <a:pt x="12273" y="15573"/>
                  </a:cubicBezTo>
                  <a:cubicBezTo>
                    <a:pt x="12764" y="15093"/>
                    <a:pt x="12764" y="15573"/>
                    <a:pt x="13255" y="15573"/>
                  </a:cubicBezTo>
                  <a:cubicBezTo>
                    <a:pt x="13255" y="15573"/>
                    <a:pt x="13255" y="15093"/>
                    <a:pt x="13255" y="15093"/>
                  </a:cubicBezTo>
                  <a:cubicBezTo>
                    <a:pt x="13255" y="15093"/>
                    <a:pt x="13745" y="14613"/>
                    <a:pt x="14236" y="14613"/>
                  </a:cubicBezTo>
                  <a:cubicBezTo>
                    <a:pt x="14727" y="14133"/>
                    <a:pt x="15218" y="14133"/>
                    <a:pt x="16200" y="14613"/>
                  </a:cubicBezTo>
                  <a:cubicBezTo>
                    <a:pt x="16200" y="14133"/>
                    <a:pt x="16691" y="14613"/>
                    <a:pt x="17182" y="14133"/>
                  </a:cubicBezTo>
                  <a:cubicBezTo>
                    <a:pt x="17182" y="14133"/>
                    <a:pt x="17182" y="14133"/>
                    <a:pt x="17673" y="14133"/>
                  </a:cubicBezTo>
                  <a:cubicBezTo>
                    <a:pt x="17673" y="13653"/>
                    <a:pt x="17673" y="14133"/>
                    <a:pt x="18164" y="14133"/>
                  </a:cubicBezTo>
                  <a:cubicBezTo>
                    <a:pt x="18655" y="13653"/>
                    <a:pt x="19636" y="13653"/>
                    <a:pt x="20127" y="13653"/>
                  </a:cubicBezTo>
                  <a:cubicBezTo>
                    <a:pt x="20127" y="13653"/>
                    <a:pt x="20618" y="13653"/>
                    <a:pt x="20618" y="13173"/>
                  </a:cubicBezTo>
                  <a:cubicBezTo>
                    <a:pt x="20618" y="13173"/>
                    <a:pt x="20618" y="13173"/>
                    <a:pt x="21109" y="12693"/>
                  </a:cubicBezTo>
                  <a:cubicBezTo>
                    <a:pt x="21109" y="12213"/>
                    <a:pt x="21109" y="11733"/>
                    <a:pt x="21109" y="11253"/>
                  </a:cubicBezTo>
                  <a:cubicBezTo>
                    <a:pt x="21600" y="10293"/>
                    <a:pt x="21109" y="9333"/>
                    <a:pt x="21109" y="8373"/>
                  </a:cubicBezTo>
                  <a:cubicBezTo>
                    <a:pt x="21109" y="8373"/>
                    <a:pt x="21109" y="8373"/>
                    <a:pt x="21109" y="83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5" name="Shape">
              <a:extLst>
                <a:ext uri="{FF2B5EF4-FFF2-40B4-BE49-F238E27FC236}">
                  <a16:creationId xmlns:a16="http://schemas.microsoft.com/office/drawing/2014/main" id="{C8259A20-A2EA-4822-B8B7-3D80B9CBED22}"/>
                </a:ext>
              </a:extLst>
            </p:cNvPr>
            <p:cNvSpPr/>
            <p:nvPr/>
          </p:nvSpPr>
          <p:spPr>
            <a:xfrm>
              <a:off x="4833012" y="2799685"/>
              <a:ext cx="338687" cy="111211"/>
            </a:xfrm>
            <a:custGeom>
              <a:avLst/>
              <a:gdLst/>
              <a:ahLst/>
              <a:cxnLst>
                <a:cxn ang="0">
                  <a:pos x="wd2" y="hd2"/>
                </a:cxn>
                <a:cxn ang="5400000">
                  <a:pos x="wd2" y="hd2"/>
                </a:cxn>
                <a:cxn ang="10800000">
                  <a:pos x="wd2" y="hd2"/>
                </a:cxn>
                <a:cxn ang="16200000">
                  <a:pos x="wd2" y="hd2"/>
                </a:cxn>
              </a:cxnLst>
              <a:rect l="0" t="0" r="r" b="b"/>
              <a:pathLst>
                <a:path w="21600" h="19920" extrusionOk="0">
                  <a:moveTo>
                    <a:pt x="1296" y="12960"/>
                  </a:moveTo>
                  <a:cubicBezTo>
                    <a:pt x="1296" y="12960"/>
                    <a:pt x="1296" y="12960"/>
                    <a:pt x="1296" y="12960"/>
                  </a:cubicBezTo>
                  <a:cubicBezTo>
                    <a:pt x="1296" y="12960"/>
                    <a:pt x="1296" y="12960"/>
                    <a:pt x="1296" y="12960"/>
                  </a:cubicBezTo>
                  <a:close/>
                  <a:moveTo>
                    <a:pt x="19872" y="8640"/>
                  </a:moveTo>
                  <a:cubicBezTo>
                    <a:pt x="19872" y="8640"/>
                    <a:pt x="19872" y="8640"/>
                    <a:pt x="19872" y="9720"/>
                  </a:cubicBezTo>
                  <a:cubicBezTo>
                    <a:pt x="19872" y="9720"/>
                    <a:pt x="20304" y="9720"/>
                    <a:pt x="20304" y="9720"/>
                  </a:cubicBezTo>
                  <a:cubicBezTo>
                    <a:pt x="20304" y="8640"/>
                    <a:pt x="19872" y="8640"/>
                    <a:pt x="19872" y="8640"/>
                  </a:cubicBezTo>
                  <a:close/>
                  <a:moveTo>
                    <a:pt x="4320" y="15120"/>
                  </a:moveTo>
                  <a:cubicBezTo>
                    <a:pt x="4320" y="14040"/>
                    <a:pt x="3888" y="14040"/>
                    <a:pt x="3888" y="12960"/>
                  </a:cubicBezTo>
                  <a:cubicBezTo>
                    <a:pt x="3888" y="11880"/>
                    <a:pt x="3888" y="9720"/>
                    <a:pt x="3888" y="7560"/>
                  </a:cubicBezTo>
                  <a:cubicBezTo>
                    <a:pt x="3888" y="6480"/>
                    <a:pt x="3456" y="6480"/>
                    <a:pt x="3456" y="5400"/>
                  </a:cubicBezTo>
                  <a:cubicBezTo>
                    <a:pt x="3024" y="4320"/>
                    <a:pt x="2592" y="3240"/>
                    <a:pt x="2160" y="2160"/>
                  </a:cubicBezTo>
                  <a:cubicBezTo>
                    <a:pt x="2160" y="3240"/>
                    <a:pt x="2160" y="4320"/>
                    <a:pt x="1728" y="4320"/>
                  </a:cubicBezTo>
                  <a:cubicBezTo>
                    <a:pt x="1728" y="4320"/>
                    <a:pt x="1728" y="3240"/>
                    <a:pt x="1728" y="3240"/>
                  </a:cubicBezTo>
                  <a:cubicBezTo>
                    <a:pt x="1296" y="3240"/>
                    <a:pt x="864" y="5400"/>
                    <a:pt x="864" y="4320"/>
                  </a:cubicBezTo>
                  <a:cubicBezTo>
                    <a:pt x="864" y="3240"/>
                    <a:pt x="864" y="3240"/>
                    <a:pt x="864" y="2160"/>
                  </a:cubicBezTo>
                  <a:cubicBezTo>
                    <a:pt x="864" y="2160"/>
                    <a:pt x="864" y="2160"/>
                    <a:pt x="864" y="2160"/>
                  </a:cubicBezTo>
                  <a:cubicBezTo>
                    <a:pt x="864" y="2160"/>
                    <a:pt x="864" y="2160"/>
                    <a:pt x="432" y="2160"/>
                  </a:cubicBezTo>
                  <a:cubicBezTo>
                    <a:pt x="432" y="2160"/>
                    <a:pt x="432" y="2160"/>
                    <a:pt x="0" y="2160"/>
                  </a:cubicBezTo>
                  <a:cubicBezTo>
                    <a:pt x="0" y="1080"/>
                    <a:pt x="0" y="1080"/>
                    <a:pt x="0" y="2160"/>
                  </a:cubicBezTo>
                  <a:cubicBezTo>
                    <a:pt x="0" y="3240"/>
                    <a:pt x="0" y="4320"/>
                    <a:pt x="432" y="5400"/>
                  </a:cubicBezTo>
                  <a:cubicBezTo>
                    <a:pt x="432" y="7560"/>
                    <a:pt x="432" y="8640"/>
                    <a:pt x="864" y="9720"/>
                  </a:cubicBezTo>
                  <a:cubicBezTo>
                    <a:pt x="864" y="9720"/>
                    <a:pt x="864" y="9720"/>
                    <a:pt x="864" y="10800"/>
                  </a:cubicBezTo>
                  <a:cubicBezTo>
                    <a:pt x="864" y="10800"/>
                    <a:pt x="1296" y="11880"/>
                    <a:pt x="1296" y="11880"/>
                  </a:cubicBezTo>
                  <a:cubicBezTo>
                    <a:pt x="1296" y="12960"/>
                    <a:pt x="1296" y="12960"/>
                    <a:pt x="1296" y="12960"/>
                  </a:cubicBezTo>
                  <a:cubicBezTo>
                    <a:pt x="1728" y="14040"/>
                    <a:pt x="1728" y="14040"/>
                    <a:pt x="2160" y="14040"/>
                  </a:cubicBezTo>
                  <a:cubicBezTo>
                    <a:pt x="2592" y="15120"/>
                    <a:pt x="3024" y="16200"/>
                    <a:pt x="3888" y="17280"/>
                  </a:cubicBezTo>
                  <a:cubicBezTo>
                    <a:pt x="3888" y="18360"/>
                    <a:pt x="3888" y="18360"/>
                    <a:pt x="3888" y="18360"/>
                  </a:cubicBezTo>
                  <a:cubicBezTo>
                    <a:pt x="4320" y="18360"/>
                    <a:pt x="4320" y="18360"/>
                    <a:pt x="4320" y="18360"/>
                  </a:cubicBezTo>
                  <a:cubicBezTo>
                    <a:pt x="4320" y="18360"/>
                    <a:pt x="4320" y="17280"/>
                    <a:pt x="4320" y="17280"/>
                  </a:cubicBezTo>
                  <a:cubicBezTo>
                    <a:pt x="4752" y="17280"/>
                    <a:pt x="4752" y="18360"/>
                    <a:pt x="4752" y="18360"/>
                  </a:cubicBezTo>
                  <a:cubicBezTo>
                    <a:pt x="4752" y="17280"/>
                    <a:pt x="4320" y="16200"/>
                    <a:pt x="4320" y="15120"/>
                  </a:cubicBezTo>
                  <a:close/>
                  <a:moveTo>
                    <a:pt x="21600" y="5400"/>
                  </a:moveTo>
                  <a:cubicBezTo>
                    <a:pt x="21600" y="5400"/>
                    <a:pt x="21168" y="5400"/>
                    <a:pt x="21168" y="5400"/>
                  </a:cubicBezTo>
                  <a:cubicBezTo>
                    <a:pt x="21168" y="4320"/>
                    <a:pt x="20736" y="4320"/>
                    <a:pt x="20736" y="4320"/>
                  </a:cubicBezTo>
                  <a:cubicBezTo>
                    <a:pt x="20736" y="4320"/>
                    <a:pt x="19872" y="4320"/>
                    <a:pt x="20304" y="4320"/>
                  </a:cubicBezTo>
                  <a:cubicBezTo>
                    <a:pt x="20304" y="3240"/>
                    <a:pt x="20304" y="3240"/>
                    <a:pt x="20304" y="3240"/>
                  </a:cubicBezTo>
                  <a:cubicBezTo>
                    <a:pt x="19872" y="3240"/>
                    <a:pt x="19872" y="3240"/>
                    <a:pt x="19440" y="3240"/>
                  </a:cubicBezTo>
                  <a:cubicBezTo>
                    <a:pt x="19872" y="3240"/>
                    <a:pt x="19872" y="3240"/>
                    <a:pt x="19872" y="2160"/>
                  </a:cubicBezTo>
                  <a:cubicBezTo>
                    <a:pt x="19872" y="2160"/>
                    <a:pt x="19440" y="2160"/>
                    <a:pt x="19440" y="1080"/>
                  </a:cubicBezTo>
                  <a:cubicBezTo>
                    <a:pt x="19440" y="1080"/>
                    <a:pt x="19440" y="0"/>
                    <a:pt x="19008" y="0"/>
                  </a:cubicBezTo>
                  <a:cubicBezTo>
                    <a:pt x="19008" y="0"/>
                    <a:pt x="19008" y="1080"/>
                    <a:pt x="18576" y="1080"/>
                  </a:cubicBezTo>
                  <a:cubicBezTo>
                    <a:pt x="19008" y="-1080"/>
                    <a:pt x="18576" y="1080"/>
                    <a:pt x="18576" y="2160"/>
                  </a:cubicBezTo>
                  <a:cubicBezTo>
                    <a:pt x="18144" y="2160"/>
                    <a:pt x="17712" y="5400"/>
                    <a:pt x="17712" y="4320"/>
                  </a:cubicBezTo>
                  <a:cubicBezTo>
                    <a:pt x="17280" y="5400"/>
                    <a:pt x="17280" y="5400"/>
                    <a:pt x="17280" y="6480"/>
                  </a:cubicBezTo>
                  <a:cubicBezTo>
                    <a:pt x="17280" y="6480"/>
                    <a:pt x="17280" y="6480"/>
                    <a:pt x="16848" y="6480"/>
                  </a:cubicBezTo>
                  <a:cubicBezTo>
                    <a:pt x="16848" y="7560"/>
                    <a:pt x="17280" y="8640"/>
                    <a:pt x="17280" y="8640"/>
                  </a:cubicBezTo>
                  <a:cubicBezTo>
                    <a:pt x="16848" y="8640"/>
                    <a:pt x="16848" y="7560"/>
                    <a:pt x="16848" y="6480"/>
                  </a:cubicBezTo>
                  <a:cubicBezTo>
                    <a:pt x="16416" y="7560"/>
                    <a:pt x="16848" y="7560"/>
                    <a:pt x="16848" y="8640"/>
                  </a:cubicBezTo>
                  <a:cubicBezTo>
                    <a:pt x="16848" y="8640"/>
                    <a:pt x="16416" y="9720"/>
                    <a:pt x="16416" y="9720"/>
                  </a:cubicBezTo>
                  <a:cubicBezTo>
                    <a:pt x="16416" y="9720"/>
                    <a:pt x="15984" y="8640"/>
                    <a:pt x="15984" y="8640"/>
                  </a:cubicBezTo>
                  <a:cubicBezTo>
                    <a:pt x="15552" y="7560"/>
                    <a:pt x="15984" y="8640"/>
                    <a:pt x="15552" y="8640"/>
                  </a:cubicBezTo>
                  <a:cubicBezTo>
                    <a:pt x="15552" y="10800"/>
                    <a:pt x="14688" y="11880"/>
                    <a:pt x="14256" y="12960"/>
                  </a:cubicBezTo>
                  <a:cubicBezTo>
                    <a:pt x="13824" y="12960"/>
                    <a:pt x="13392" y="12960"/>
                    <a:pt x="12960" y="14040"/>
                  </a:cubicBezTo>
                  <a:cubicBezTo>
                    <a:pt x="12960" y="14040"/>
                    <a:pt x="12960" y="15120"/>
                    <a:pt x="12528" y="15120"/>
                  </a:cubicBezTo>
                  <a:cubicBezTo>
                    <a:pt x="12528" y="15120"/>
                    <a:pt x="12960" y="16200"/>
                    <a:pt x="12528" y="17280"/>
                  </a:cubicBezTo>
                  <a:cubicBezTo>
                    <a:pt x="12528" y="17280"/>
                    <a:pt x="12528" y="18360"/>
                    <a:pt x="12528" y="18360"/>
                  </a:cubicBezTo>
                  <a:cubicBezTo>
                    <a:pt x="12528" y="18360"/>
                    <a:pt x="12096" y="17280"/>
                    <a:pt x="11664" y="17280"/>
                  </a:cubicBezTo>
                  <a:cubicBezTo>
                    <a:pt x="11232" y="17280"/>
                    <a:pt x="10800" y="17280"/>
                    <a:pt x="10800" y="16200"/>
                  </a:cubicBezTo>
                  <a:cubicBezTo>
                    <a:pt x="10368" y="17280"/>
                    <a:pt x="11664" y="19440"/>
                    <a:pt x="12096" y="19440"/>
                  </a:cubicBezTo>
                  <a:cubicBezTo>
                    <a:pt x="12096" y="20520"/>
                    <a:pt x="12096" y="19440"/>
                    <a:pt x="12528" y="19440"/>
                  </a:cubicBezTo>
                  <a:cubicBezTo>
                    <a:pt x="12528" y="19440"/>
                    <a:pt x="12528" y="19440"/>
                    <a:pt x="12960" y="19440"/>
                  </a:cubicBezTo>
                  <a:cubicBezTo>
                    <a:pt x="13392" y="19440"/>
                    <a:pt x="13392" y="19440"/>
                    <a:pt x="13392" y="19440"/>
                  </a:cubicBezTo>
                  <a:cubicBezTo>
                    <a:pt x="13824" y="18360"/>
                    <a:pt x="13824" y="18360"/>
                    <a:pt x="14256" y="17280"/>
                  </a:cubicBezTo>
                  <a:cubicBezTo>
                    <a:pt x="14688" y="17280"/>
                    <a:pt x="14688" y="18360"/>
                    <a:pt x="14688" y="18360"/>
                  </a:cubicBezTo>
                  <a:cubicBezTo>
                    <a:pt x="15120" y="18360"/>
                    <a:pt x="15552" y="18360"/>
                    <a:pt x="15552" y="18360"/>
                  </a:cubicBezTo>
                  <a:cubicBezTo>
                    <a:pt x="15552" y="18360"/>
                    <a:pt x="15552" y="18360"/>
                    <a:pt x="15984" y="18360"/>
                  </a:cubicBezTo>
                  <a:cubicBezTo>
                    <a:pt x="15984" y="18360"/>
                    <a:pt x="16416" y="18360"/>
                    <a:pt x="16416" y="18360"/>
                  </a:cubicBezTo>
                  <a:cubicBezTo>
                    <a:pt x="16416" y="18360"/>
                    <a:pt x="16848" y="17280"/>
                    <a:pt x="16848" y="16200"/>
                  </a:cubicBezTo>
                  <a:cubicBezTo>
                    <a:pt x="16848" y="16200"/>
                    <a:pt x="16848" y="16200"/>
                    <a:pt x="16848" y="15120"/>
                  </a:cubicBezTo>
                  <a:cubicBezTo>
                    <a:pt x="16848" y="15120"/>
                    <a:pt x="17280" y="15120"/>
                    <a:pt x="17280" y="15120"/>
                  </a:cubicBezTo>
                  <a:cubicBezTo>
                    <a:pt x="17280" y="14040"/>
                    <a:pt x="16848" y="14040"/>
                    <a:pt x="16848" y="14040"/>
                  </a:cubicBezTo>
                  <a:cubicBezTo>
                    <a:pt x="17280" y="12960"/>
                    <a:pt x="17280" y="12960"/>
                    <a:pt x="17280" y="12960"/>
                  </a:cubicBezTo>
                  <a:cubicBezTo>
                    <a:pt x="17280" y="12960"/>
                    <a:pt x="17280" y="12960"/>
                    <a:pt x="17712" y="11880"/>
                  </a:cubicBezTo>
                  <a:cubicBezTo>
                    <a:pt x="17712" y="10800"/>
                    <a:pt x="17280" y="8640"/>
                    <a:pt x="18144" y="8640"/>
                  </a:cubicBezTo>
                  <a:cubicBezTo>
                    <a:pt x="18576" y="8640"/>
                    <a:pt x="18576" y="8640"/>
                    <a:pt x="19008" y="8640"/>
                  </a:cubicBezTo>
                  <a:cubicBezTo>
                    <a:pt x="19008" y="8640"/>
                    <a:pt x="19440" y="9720"/>
                    <a:pt x="19872" y="9720"/>
                  </a:cubicBezTo>
                  <a:cubicBezTo>
                    <a:pt x="19872" y="9720"/>
                    <a:pt x="19872" y="8640"/>
                    <a:pt x="19872" y="8640"/>
                  </a:cubicBezTo>
                  <a:cubicBezTo>
                    <a:pt x="19872" y="8640"/>
                    <a:pt x="20304" y="8640"/>
                    <a:pt x="20304" y="8640"/>
                  </a:cubicBezTo>
                  <a:cubicBezTo>
                    <a:pt x="20304" y="8640"/>
                    <a:pt x="20736" y="8640"/>
                    <a:pt x="20736" y="8640"/>
                  </a:cubicBezTo>
                  <a:cubicBezTo>
                    <a:pt x="21168" y="8640"/>
                    <a:pt x="20736" y="8640"/>
                    <a:pt x="20736" y="7560"/>
                  </a:cubicBezTo>
                  <a:cubicBezTo>
                    <a:pt x="20736" y="6480"/>
                    <a:pt x="20304" y="6480"/>
                    <a:pt x="20736" y="6480"/>
                  </a:cubicBezTo>
                  <a:cubicBezTo>
                    <a:pt x="21168" y="6480"/>
                    <a:pt x="21600" y="648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6" name="Shape">
              <a:extLst>
                <a:ext uri="{FF2B5EF4-FFF2-40B4-BE49-F238E27FC236}">
                  <a16:creationId xmlns:a16="http://schemas.microsoft.com/office/drawing/2014/main" id="{63433471-7081-439B-931C-A83CD78A005A}"/>
                </a:ext>
              </a:extLst>
            </p:cNvPr>
            <p:cNvSpPr/>
            <p:nvPr/>
          </p:nvSpPr>
          <p:spPr>
            <a:xfrm>
              <a:off x="3634583" y="3095130"/>
              <a:ext cx="53291" cy="140114"/>
            </a:xfrm>
            <a:custGeom>
              <a:avLst/>
              <a:gdLst/>
              <a:ahLst/>
              <a:cxnLst>
                <a:cxn ang="0">
                  <a:pos x="wd2" y="hd2"/>
                </a:cxn>
                <a:cxn ang="5400000">
                  <a:pos x="wd2" y="hd2"/>
                </a:cxn>
                <a:cxn ang="10800000">
                  <a:pos x="wd2" y="hd2"/>
                </a:cxn>
                <a:cxn ang="16200000">
                  <a:pos x="wd2" y="hd2"/>
                </a:cxn>
              </a:cxnLst>
              <a:rect l="0" t="0" r="r" b="b"/>
              <a:pathLst>
                <a:path w="21600" h="20884" extrusionOk="0">
                  <a:moveTo>
                    <a:pt x="13500" y="7200"/>
                  </a:moveTo>
                  <a:cubicBezTo>
                    <a:pt x="13500" y="7200"/>
                    <a:pt x="13500" y="7200"/>
                    <a:pt x="13500" y="7200"/>
                  </a:cubicBezTo>
                  <a:cubicBezTo>
                    <a:pt x="13500" y="7200"/>
                    <a:pt x="13500" y="7200"/>
                    <a:pt x="13500" y="7200"/>
                  </a:cubicBezTo>
                  <a:close/>
                  <a:moveTo>
                    <a:pt x="13500" y="7200"/>
                  </a:moveTo>
                  <a:cubicBezTo>
                    <a:pt x="13500" y="7200"/>
                    <a:pt x="10800" y="7200"/>
                    <a:pt x="13500" y="7200"/>
                  </a:cubicBezTo>
                  <a:cubicBezTo>
                    <a:pt x="13500" y="7200"/>
                    <a:pt x="13500" y="7200"/>
                    <a:pt x="13500" y="7200"/>
                  </a:cubicBezTo>
                  <a:close/>
                  <a:moveTo>
                    <a:pt x="21600" y="14400"/>
                  </a:moveTo>
                  <a:cubicBezTo>
                    <a:pt x="21600" y="13500"/>
                    <a:pt x="18900" y="12600"/>
                    <a:pt x="16200" y="12600"/>
                  </a:cubicBezTo>
                  <a:cubicBezTo>
                    <a:pt x="16200" y="11700"/>
                    <a:pt x="16200" y="11700"/>
                    <a:pt x="13500" y="10800"/>
                  </a:cubicBezTo>
                  <a:cubicBezTo>
                    <a:pt x="13500" y="10800"/>
                    <a:pt x="13500" y="10800"/>
                    <a:pt x="10800" y="10800"/>
                  </a:cubicBezTo>
                  <a:cubicBezTo>
                    <a:pt x="10800" y="9900"/>
                    <a:pt x="10800" y="8100"/>
                    <a:pt x="10800" y="7200"/>
                  </a:cubicBezTo>
                  <a:cubicBezTo>
                    <a:pt x="10800" y="6300"/>
                    <a:pt x="13500" y="5400"/>
                    <a:pt x="16200" y="5400"/>
                  </a:cubicBezTo>
                  <a:cubicBezTo>
                    <a:pt x="16200" y="5400"/>
                    <a:pt x="13500" y="5400"/>
                    <a:pt x="13500" y="4500"/>
                  </a:cubicBezTo>
                  <a:cubicBezTo>
                    <a:pt x="13500" y="4500"/>
                    <a:pt x="13500" y="3600"/>
                    <a:pt x="13500" y="3600"/>
                  </a:cubicBezTo>
                  <a:cubicBezTo>
                    <a:pt x="10800" y="1800"/>
                    <a:pt x="10800" y="1800"/>
                    <a:pt x="8100" y="0"/>
                  </a:cubicBezTo>
                  <a:cubicBezTo>
                    <a:pt x="8100" y="900"/>
                    <a:pt x="2700" y="0"/>
                    <a:pt x="0" y="0"/>
                  </a:cubicBezTo>
                  <a:cubicBezTo>
                    <a:pt x="0" y="900"/>
                    <a:pt x="2700" y="0"/>
                    <a:pt x="2700" y="900"/>
                  </a:cubicBezTo>
                  <a:cubicBezTo>
                    <a:pt x="2700" y="900"/>
                    <a:pt x="2700" y="900"/>
                    <a:pt x="2700" y="1800"/>
                  </a:cubicBezTo>
                  <a:cubicBezTo>
                    <a:pt x="5400" y="1800"/>
                    <a:pt x="5400" y="1800"/>
                    <a:pt x="5400" y="2700"/>
                  </a:cubicBezTo>
                  <a:cubicBezTo>
                    <a:pt x="5400" y="3600"/>
                    <a:pt x="5400" y="2700"/>
                    <a:pt x="5400" y="3600"/>
                  </a:cubicBezTo>
                  <a:cubicBezTo>
                    <a:pt x="5400" y="3600"/>
                    <a:pt x="2700" y="3600"/>
                    <a:pt x="2700" y="3600"/>
                  </a:cubicBezTo>
                  <a:cubicBezTo>
                    <a:pt x="2700" y="4500"/>
                    <a:pt x="2700" y="4500"/>
                    <a:pt x="2700" y="4500"/>
                  </a:cubicBezTo>
                  <a:cubicBezTo>
                    <a:pt x="2700" y="5400"/>
                    <a:pt x="2700" y="5400"/>
                    <a:pt x="2700" y="5400"/>
                  </a:cubicBezTo>
                  <a:cubicBezTo>
                    <a:pt x="2700" y="6300"/>
                    <a:pt x="2700" y="8100"/>
                    <a:pt x="5400" y="8100"/>
                  </a:cubicBezTo>
                  <a:cubicBezTo>
                    <a:pt x="2700" y="8100"/>
                    <a:pt x="2700" y="8100"/>
                    <a:pt x="0" y="9000"/>
                  </a:cubicBezTo>
                  <a:cubicBezTo>
                    <a:pt x="0" y="9900"/>
                    <a:pt x="0" y="9900"/>
                    <a:pt x="0" y="10800"/>
                  </a:cubicBezTo>
                  <a:cubicBezTo>
                    <a:pt x="0" y="11700"/>
                    <a:pt x="0" y="10800"/>
                    <a:pt x="0" y="11700"/>
                  </a:cubicBezTo>
                  <a:cubicBezTo>
                    <a:pt x="0" y="11700"/>
                    <a:pt x="0" y="12600"/>
                    <a:pt x="2700" y="11700"/>
                  </a:cubicBezTo>
                  <a:cubicBezTo>
                    <a:pt x="2700" y="12600"/>
                    <a:pt x="2700" y="13500"/>
                    <a:pt x="5400" y="13500"/>
                  </a:cubicBezTo>
                  <a:cubicBezTo>
                    <a:pt x="5400" y="13500"/>
                    <a:pt x="5400" y="13500"/>
                    <a:pt x="5400" y="13500"/>
                  </a:cubicBezTo>
                  <a:cubicBezTo>
                    <a:pt x="8100" y="13500"/>
                    <a:pt x="10800" y="13500"/>
                    <a:pt x="10800" y="14400"/>
                  </a:cubicBezTo>
                  <a:cubicBezTo>
                    <a:pt x="10800" y="15300"/>
                    <a:pt x="8100" y="16200"/>
                    <a:pt x="8100" y="17100"/>
                  </a:cubicBezTo>
                  <a:cubicBezTo>
                    <a:pt x="8100" y="18000"/>
                    <a:pt x="10800" y="18900"/>
                    <a:pt x="13500" y="19800"/>
                  </a:cubicBezTo>
                  <a:cubicBezTo>
                    <a:pt x="13500" y="19800"/>
                    <a:pt x="13500" y="19800"/>
                    <a:pt x="13500" y="19800"/>
                  </a:cubicBezTo>
                  <a:cubicBezTo>
                    <a:pt x="16200" y="19800"/>
                    <a:pt x="13500" y="20700"/>
                    <a:pt x="13500" y="20700"/>
                  </a:cubicBezTo>
                  <a:cubicBezTo>
                    <a:pt x="16200" y="21600"/>
                    <a:pt x="16200" y="18900"/>
                    <a:pt x="16200" y="18900"/>
                  </a:cubicBezTo>
                  <a:cubicBezTo>
                    <a:pt x="16200" y="18000"/>
                    <a:pt x="18900" y="18900"/>
                    <a:pt x="18900" y="18000"/>
                  </a:cubicBezTo>
                  <a:cubicBezTo>
                    <a:pt x="21600" y="17100"/>
                    <a:pt x="21600" y="153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7" name="Shape">
              <a:extLst>
                <a:ext uri="{FF2B5EF4-FFF2-40B4-BE49-F238E27FC236}">
                  <a16:creationId xmlns:a16="http://schemas.microsoft.com/office/drawing/2014/main" id="{95F90033-F735-4636-898D-D53E6A2BC90B}"/>
                </a:ext>
              </a:extLst>
            </p:cNvPr>
            <p:cNvSpPr/>
            <p:nvPr/>
          </p:nvSpPr>
          <p:spPr>
            <a:xfrm>
              <a:off x="3809848" y="3143789"/>
              <a:ext cx="136186" cy="241180"/>
            </a:xfrm>
            <a:custGeom>
              <a:avLst/>
              <a:gdLst/>
              <a:ahLst/>
              <a:cxnLst>
                <a:cxn ang="0">
                  <a:pos x="wd2" y="hd2"/>
                </a:cxn>
                <a:cxn ang="5400000">
                  <a:pos x="wd2" y="hd2"/>
                </a:cxn>
                <a:cxn ang="10800000">
                  <a:pos x="wd2" y="hd2"/>
                </a:cxn>
                <a:cxn ang="16200000">
                  <a:pos x="wd2" y="hd2"/>
                </a:cxn>
              </a:cxnLst>
              <a:rect l="0" t="0" r="r" b="b"/>
              <a:pathLst>
                <a:path w="21600" h="21600" extrusionOk="0">
                  <a:moveTo>
                    <a:pt x="21600" y="4860"/>
                  </a:moveTo>
                  <a:cubicBezTo>
                    <a:pt x="20520" y="3780"/>
                    <a:pt x="19440" y="2700"/>
                    <a:pt x="19440" y="1080"/>
                  </a:cubicBezTo>
                  <a:cubicBezTo>
                    <a:pt x="19440" y="1080"/>
                    <a:pt x="18360" y="0"/>
                    <a:pt x="18360" y="0"/>
                  </a:cubicBezTo>
                  <a:cubicBezTo>
                    <a:pt x="17280" y="0"/>
                    <a:pt x="17280" y="540"/>
                    <a:pt x="17280" y="540"/>
                  </a:cubicBezTo>
                  <a:cubicBezTo>
                    <a:pt x="17280" y="1080"/>
                    <a:pt x="17280" y="1620"/>
                    <a:pt x="17280" y="1620"/>
                  </a:cubicBezTo>
                  <a:cubicBezTo>
                    <a:pt x="16200" y="2160"/>
                    <a:pt x="16200" y="2700"/>
                    <a:pt x="15120" y="2700"/>
                  </a:cubicBezTo>
                  <a:cubicBezTo>
                    <a:pt x="15120" y="2700"/>
                    <a:pt x="14040" y="2700"/>
                    <a:pt x="14040" y="2160"/>
                  </a:cubicBezTo>
                  <a:cubicBezTo>
                    <a:pt x="14040" y="2700"/>
                    <a:pt x="14040" y="2700"/>
                    <a:pt x="14040" y="3240"/>
                  </a:cubicBezTo>
                  <a:cubicBezTo>
                    <a:pt x="14040" y="3240"/>
                    <a:pt x="12960" y="3780"/>
                    <a:pt x="14040" y="4320"/>
                  </a:cubicBezTo>
                  <a:cubicBezTo>
                    <a:pt x="12960" y="3780"/>
                    <a:pt x="12960" y="4860"/>
                    <a:pt x="12960" y="4860"/>
                  </a:cubicBezTo>
                  <a:cubicBezTo>
                    <a:pt x="12960" y="4320"/>
                    <a:pt x="12960" y="4320"/>
                    <a:pt x="12960" y="4320"/>
                  </a:cubicBezTo>
                  <a:cubicBezTo>
                    <a:pt x="12960" y="4320"/>
                    <a:pt x="11880" y="4860"/>
                    <a:pt x="11880" y="4860"/>
                  </a:cubicBezTo>
                  <a:cubicBezTo>
                    <a:pt x="11880" y="4860"/>
                    <a:pt x="11880" y="5400"/>
                    <a:pt x="11880" y="5400"/>
                  </a:cubicBezTo>
                  <a:cubicBezTo>
                    <a:pt x="11880" y="4320"/>
                    <a:pt x="8640" y="5940"/>
                    <a:pt x="9720" y="5940"/>
                  </a:cubicBezTo>
                  <a:cubicBezTo>
                    <a:pt x="9720" y="5940"/>
                    <a:pt x="9720" y="5940"/>
                    <a:pt x="8640" y="5940"/>
                  </a:cubicBezTo>
                  <a:cubicBezTo>
                    <a:pt x="8640" y="5940"/>
                    <a:pt x="7560" y="5940"/>
                    <a:pt x="7560" y="5940"/>
                  </a:cubicBezTo>
                  <a:cubicBezTo>
                    <a:pt x="7560" y="5940"/>
                    <a:pt x="7560" y="6480"/>
                    <a:pt x="7560" y="6480"/>
                  </a:cubicBezTo>
                  <a:cubicBezTo>
                    <a:pt x="7560" y="6480"/>
                    <a:pt x="6480" y="6480"/>
                    <a:pt x="6480" y="6480"/>
                  </a:cubicBezTo>
                  <a:cubicBezTo>
                    <a:pt x="6480" y="6480"/>
                    <a:pt x="5400" y="6480"/>
                    <a:pt x="5400" y="6480"/>
                  </a:cubicBezTo>
                  <a:cubicBezTo>
                    <a:pt x="4320" y="7020"/>
                    <a:pt x="4320" y="6480"/>
                    <a:pt x="4320" y="7020"/>
                  </a:cubicBezTo>
                  <a:cubicBezTo>
                    <a:pt x="4320" y="7560"/>
                    <a:pt x="3240" y="8100"/>
                    <a:pt x="3240" y="8100"/>
                  </a:cubicBezTo>
                  <a:cubicBezTo>
                    <a:pt x="2160" y="9180"/>
                    <a:pt x="3240" y="9720"/>
                    <a:pt x="3240" y="10260"/>
                  </a:cubicBezTo>
                  <a:cubicBezTo>
                    <a:pt x="3240" y="10800"/>
                    <a:pt x="3240" y="11340"/>
                    <a:pt x="3240" y="12420"/>
                  </a:cubicBezTo>
                  <a:cubicBezTo>
                    <a:pt x="3240" y="12960"/>
                    <a:pt x="2160" y="14040"/>
                    <a:pt x="1080" y="14580"/>
                  </a:cubicBezTo>
                  <a:cubicBezTo>
                    <a:pt x="1080" y="14580"/>
                    <a:pt x="1080" y="14580"/>
                    <a:pt x="1080" y="15120"/>
                  </a:cubicBezTo>
                  <a:cubicBezTo>
                    <a:pt x="0" y="15120"/>
                    <a:pt x="0" y="16200"/>
                    <a:pt x="0" y="16200"/>
                  </a:cubicBezTo>
                  <a:cubicBezTo>
                    <a:pt x="0" y="16740"/>
                    <a:pt x="0" y="17820"/>
                    <a:pt x="1080" y="18360"/>
                  </a:cubicBezTo>
                  <a:cubicBezTo>
                    <a:pt x="1080" y="18900"/>
                    <a:pt x="1080" y="19980"/>
                    <a:pt x="1080" y="20520"/>
                  </a:cubicBezTo>
                  <a:cubicBezTo>
                    <a:pt x="2160" y="21060"/>
                    <a:pt x="2160" y="21060"/>
                    <a:pt x="2160" y="21060"/>
                  </a:cubicBezTo>
                  <a:cubicBezTo>
                    <a:pt x="3240" y="21060"/>
                    <a:pt x="3240" y="21060"/>
                    <a:pt x="3240" y="21060"/>
                  </a:cubicBezTo>
                  <a:cubicBezTo>
                    <a:pt x="4320" y="21600"/>
                    <a:pt x="4320" y="21600"/>
                    <a:pt x="4320" y="21600"/>
                  </a:cubicBezTo>
                  <a:cubicBezTo>
                    <a:pt x="5400" y="21600"/>
                    <a:pt x="7560" y="21060"/>
                    <a:pt x="8640" y="21060"/>
                  </a:cubicBezTo>
                  <a:cubicBezTo>
                    <a:pt x="9720" y="21060"/>
                    <a:pt x="9720" y="21060"/>
                    <a:pt x="9720" y="20520"/>
                  </a:cubicBezTo>
                  <a:cubicBezTo>
                    <a:pt x="11880" y="16740"/>
                    <a:pt x="15120" y="12960"/>
                    <a:pt x="17280" y="9720"/>
                  </a:cubicBezTo>
                  <a:cubicBezTo>
                    <a:pt x="17280" y="9180"/>
                    <a:pt x="18360" y="8640"/>
                    <a:pt x="18360" y="8100"/>
                  </a:cubicBezTo>
                  <a:cubicBezTo>
                    <a:pt x="18360" y="7560"/>
                    <a:pt x="19440" y="7560"/>
                    <a:pt x="19440" y="6480"/>
                  </a:cubicBezTo>
                  <a:cubicBezTo>
                    <a:pt x="19440" y="6480"/>
                    <a:pt x="18360" y="4860"/>
                    <a:pt x="19440" y="5400"/>
                  </a:cubicBezTo>
                  <a:cubicBezTo>
                    <a:pt x="19440" y="5400"/>
                    <a:pt x="19440" y="6480"/>
                    <a:pt x="20520" y="5940"/>
                  </a:cubicBezTo>
                  <a:cubicBezTo>
                    <a:pt x="20520" y="5940"/>
                    <a:pt x="21600" y="5400"/>
                    <a:pt x="21600" y="48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8" name="Shape">
              <a:extLst>
                <a:ext uri="{FF2B5EF4-FFF2-40B4-BE49-F238E27FC236}">
                  <a16:creationId xmlns:a16="http://schemas.microsoft.com/office/drawing/2014/main" id="{69506A76-B446-41F0-98C3-21595F2B6CA7}"/>
                </a:ext>
              </a:extLst>
            </p:cNvPr>
            <p:cNvSpPr/>
            <p:nvPr/>
          </p:nvSpPr>
          <p:spPr>
            <a:xfrm>
              <a:off x="3403662" y="2164263"/>
              <a:ext cx="41448" cy="26949"/>
            </a:xfrm>
            <a:custGeom>
              <a:avLst/>
              <a:gdLst/>
              <a:ahLst/>
              <a:cxnLst>
                <a:cxn ang="0">
                  <a:pos x="wd2" y="hd2"/>
                </a:cxn>
                <a:cxn ang="5400000">
                  <a:pos x="wd2" y="hd2"/>
                </a:cxn>
                <a:cxn ang="10800000">
                  <a:pos x="wd2" y="hd2"/>
                </a:cxn>
                <a:cxn ang="16200000">
                  <a:pos x="wd2" y="hd2"/>
                </a:cxn>
              </a:cxnLst>
              <a:rect l="0" t="0" r="r" b="b"/>
              <a:pathLst>
                <a:path w="21600" h="18975" extrusionOk="0">
                  <a:moveTo>
                    <a:pt x="21600" y="8640"/>
                  </a:moveTo>
                  <a:cubicBezTo>
                    <a:pt x="18000" y="4320"/>
                    <a:pt x="18000" y="0"/>
                    <a:pt x="14400" y="0"/>
                  </a:cubicBezTo>
                  <a:cubicBezTo>
                    <a:pt x="10800" y="0"/>
                    <a:pt x="7200" y="0"/>
                    <a:pt x="7200" y="4320"/>
                  </a:cubicBezTo>
                  <a:cubicBezTo>
                    <a:pt x="7200" y="4320"/>
                    <a:pt x="7200" y="4320"/>
                    <a:pt x="7200" y="4320"/>
                  </a:cubicBezTo>
                  <a:cubicBezTo>
                    <a:pt x="3600" y="4320"/>
                    <a:pt x="3600" y="4320"/>
                    <a:pt x="3600" y="4320"/>
                  </a:cubicBezTo>
                  <a:cubicBezTo>
                    <a:pt x="3600" y="4320"/>
                    <a:pt x="3600" y="4320"/>
                    <a:pt x="0" y="4320"/>
                  </a:cubicBezTo>
                  <a:cubicBezTo>
                    <a:pt x="3600" y="4320"/>
                    <a:pt x="0" y="8640"/>
                    <a:pt x="0" y="8640"/>
                  </a:cubicBezTo>
                  <a:cubicBezTo>
                    <a:pt x="0" y="8640"/>
                    <a:pt x="0" y="8640"/>
                    <a:pt x="0" y="8640"/>
                  </a:cubicBezTo>
                  <a:cubicBezTo>
                    <a:pt x="0" y="17280"/>
                    <a:pt x="3600" y="21600"/>
                    <a:pt x="7200" y="17280"/>
                  </a:cubicBezTo>
                  <a:cubicBezTo>
                    <a:pt x="10800" y="17280"/>
                    <a:pt x="10800" y="17280"/>
                    <a:pt x="10800" y="17280"/>
                  </a:cubicBezTo>
                  <a:cubicBezTo>
                    <a:pt x="14400" y="17280"/>
                    <a:pt x="14400" y="17280"/>
                    <a:pt x="18000" y="17280"/>
                  </a:cubicBezTo>
                  <a:cubicBezTo>
                    <a:pt x="21600" y="12960"/>
                    <a:pt x="21600" y="1296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9" name="Square">
              <a:extLst>
                <a:ext uri="{FF2B5EF4-FFF2-40B4-BE49-F238E27FC236}">
                  <a16:creationId xmlns:a16="http://schemas.microsoft.com/office/drawing/2014/main" id="{F8089019-B837-4A3B-B1C7-09B5A4083C41}"/>
                </a:ext>
              </a:extLst>
            </p:cNvPr>
            <p:cNvSpPr/>
            <p:nvPr/>
          </p:nvSpPr>
          <p:spPr>
            <a:xfrm>
              <a:off x="5031368" y="2523387"/>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0" name="Shape">
              <a:extLst>
                <a:ext uri="{FF2B5EF4-FFF2-40B4-BE49-F238E27FC236}">
                  <a16:creationId xmlns:a16="http://schemas.microsoft.com/office/drawing/2014/main" id="{7DA4F15C-D28D-4F7E-A974-1FC008E1D555}"/>
                </a:ext>
              </a:extLst>
            </p:cNvPr>
            <p:cNvSpPr/>
            <p:nvPr/>
          </p:nvSpPr>
          <p:spPr>
            <a:xfrm>
              <a:off x="3166818" y="2025691"/>
              <a:ext cx="14211" cy="1269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0800" y="10800"/>
                    <a:pt x="10800" y="0"/>
                    <a:pt x="10800" y="0"/>
                  </a:cubicBezTo>
                  <a:cubicBezTo>
                    <a:pt x="0" y="0"/>
                    <a:pt x="0" y="10800"/>
                    <a:pt x="0" y="10800"/>
                  </a:cubicBezTo>
                  <a:cubicBezTo>
                    <a:pt x="0" y="10800"/>
                    <a:pt x="0" y="21600"/>
                    <a:pt x="0" y="21600"/>
                  </a:cubicBezTo>
                  <a:cubicBezTo>
                    <a:pt x="0" y="21600"/>
                    <a:pt x="0" y="21600"/>
                    <a:pt x="0" y="21600"/>
                  </a:cubicBezTo>
                  <a:cubicBezTo>
                    <a:pt x="10800" y="21600"/>
                    <a:pt x="10800" y="21600"/>
                    <a:pt x="10800" y="21600"/>
                  </a:cubicBezTo>
                  <a:cubicBezTo>
                    <a:pt x="10800" y="21600"/>
                    <a:pt x="108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1" name="Shape">
              <a:extLst>
                <a:ext uri="{FF2B5EF4-FFF2-40B4-BE49-F238E27FC236}">
                  <a16:creationId xmlns:a16="http://schemas.microsoft.com/office/drawing/2014/main" id="{E2FA86FF-D89A-4978-AC54-06611553646B}"/>
                </a:ext>
              </a:extLst>
            </p:cNvPr>
            <p:cNvSpPr/>
            <p:nvPr/>
          </p:nvSpPr>
          <p:spPr>
            <a:xfrm>
              <a:off x="3397740" y="1923084"/>
              <a:ext cx="80527" cy="42313"/>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cubicBezTo>
                    <a:pt x="0" y="6171"/>
                    <a:pt x="0" y="9257"/>
                    <a:pt x="0" y="9257"/>
                  </a:cubicBezTo>
                  <a:cubicBezTo>
                    <a:pt x="0" y="9257"/>
                    <a:pt x="0" y="9257"/>
                    <a:pt x="0" y="9257"/>
                  </a:cubicBezTo>
                  <a:cubicBezTo>
                    <a:pt x="0" y="6171"/>
                    <a:pt x="0" y="6171"/>
                    <a:pt x="0" y="6171"/>
                  </a:cubicBezTo>
                  <a:close/>
                  <a:moveTo>
                    <a:pt x="21600" y="9257"/>
                  </a:moveTo>
                  <a:cubicBezTo>
                    <a:pt x="19800" y="9257"/>
                    <a:pt x="21600" y="6171"/>
                    <a:pt x="21600" y="6171"/>
                  </a:cubicBezTo>
                  <a:cubicBezTo>
                    <a:pt x="21600" y="3086"/>
                    <a:pt x="19800" y="3086"/>
                    <a:pt x="19800" y="3086"/>
                  </a:cubicBezTo>
                  <a:cubicBezTo>
                    <a:pt x="18000" y="3086"/>
                    <a:pt x="16200" y="3086"/>
                    <a:pt x="16200" y="0"/>
                  </a:cubicBezTo>
                  <a:cubicBezTo>
                    <a:pt x="16200" y="0"/>
                    <a:pt x="14400" y="0"/>
                    <a:pt x="14400" y="0"/>
                  </a:cubicBezTo>
                  <a:cubicBezTo>
                    <a:pt x="14400" y="0"/>
                    <a:pt x="12600" y="0"/>
                    <a:pt x="12600" y="0"/>
                  </a:cubicBezTo>
                  <a:cubicBezTo>
                    <a:pt x="12600" y="0"/>
                    <a:pt x="10800" y="0"/>
                    <a:pt x="9000" y="0"/>
                  </a:cubicBezTo>
                  <a:cubicBezTo>
                    <a:pt x="7200" y="0"/>
                    <a:pt x="7200" y="0"/>
                    <a:pt x="5400" y="0"/>
                  </a:cubicBezTo>
                  <a:cubicBezTo>
                    <a:pt x="3600" y="0"/>
                    <a:pt x="0" y="0"/>
                    <a:pt x="0" y="3086"/>
                  </a:cubicBezTo>
                  <a:cubicBezTo>
                    <a:pt x="0" y="3086"/>
                    <a:pt x="0" y="9257"/>
                    <a:pt x="0" y="9257"/>
                  </a:cubicBezTo>
                  <a:cubicBezTo>
                    <a:pt x="1800" y="9257"/>
                    <a:pt x="5400" y="9257"/>
                    <a:pt x="5400" y="9257"/>
                  </a:cubicBezTo>
                  <a:cubicBezTo>
                    <a:pt x="7200" y="12343"/>
                    <a:pt x="5400" y="15429"/>
                    <a:pt x="7200" y="15429"/>
                  </a:cubicBezTo>
                  <a:cubicBezTo>
                    <a:pt x="7200" y="15429"/>
                    <a:pt x="9000" y="18514"/>
                    <a:pt x="9000" y="18514"/>
                  </a:cubicBezTo>
                  <a:cubicBezTo>
                    <a:pt x="10800" y="18514"/>
                    <a:pt x="9000" y="18514"/>
                    <a:pt x="10800" y="21600"/>
                  </a:cubicBezTo>
                  <a:cubicBezTo>
                    <a:pt x="10800" y="21600"/>
                    <a:pt x="12600" y="21600"/>
                    <a:pt x="12600" y="21600"/>
                  </a:cubicBezTo>
                  <a:cubicBezTo>
                    <a:pt x="14400" y="21600"/>
                    <a:pt x="16200" y="18514"/>
                    <a:pt x="18000" y="18514"/>
                  </a:cubicBezTo>
                  <a:cubicBezTo>
                    <a:pt x="18000" y="18514"/>
                    <a:pt x="18000" y="18514"/>
                    <a:pt x="18000" y="18514"/>
                  </a:cubicBezTo>
                  <a:cubicBezTo>
                    <a:pt x="19800" y="18514"/>
                    <a:pt x="18000" y="18514"/>
                    <a:pt x="18000" y="18514"/>
                  </a:cubicBezTo>
                  <a:cubicBezTo>
                    <a:pt x="18000" y="15429"/>
                    <a:pt x="18000" y="18514"/>
                    <a:pt x="18000" y="15429"/>
                  </a:cubicBezTo>
                  <a:cubicBezTo>
                    <a:pt x="18000" y="15429"/>
                    <a:pt x="18000" y="15429"/>
                    <a:pt x="18000" y="15429"/>
                  </a:cubicBezTo>
                  <a:cubicBezTo>
                    <a:pt x="18000" y="12343"/>
                    <a:pt x="19800" y="12343"/>
                    <a:pt x="19800" y="12343"/>
                  </a:cubicBezTo>
                  <a:cubicBezTo>
                    <a:pt x="19800" y="9257"/>
                    <a:pt x="19800" y="9257"/>
                    <a:pt x="19800" y="9257"/>
                  </a:cubicBezTo>
                  <a:cubicBezTo>
                    <a:pt x="21600" y="9257"/>
                    <a:pt x="21600" y="9257"/>
                    <a:pt x="21600" y="9257"/>
                  </a:cubicBezTo>
                  <a:cubicBezTo>
                    <a:pt x="21600" y="9257"/>
                    <a:pt x="21600" y="9257"/>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2" name="Shape">
              <a:extLst>
                <a:ext uri="{FF2B5EF4-FFF2-40B4-BE49-F238E27FC236}">
                  <a16:creationId xmlns:a16="http://schemas.microsoft.com/office/drawing/2014/main" id="{564832D3-4CEA-428A-AD4A-189F1B2D6135}"/>
                </a:ext>
              </a:extLst>
            </p:cNvPr>
            <p:cNvSpPr/>
            <p:nvPr/>
          </p:nvSpPr>
          <p:spPr>
            <a:xfrm>
              <a:off x="3220108" y="2077641"/>
              <a:ext cx="9474" cy="8463"/>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0"/>
                    <a:pt x="21600" y="0"/>
                    <a:pt x="0" y="0"/>
                  </a:cubicBezTo>
                  <a:cubicBezTo>
                    <a:pt x="0" y="0"/>
                    <a:pt x="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3" name="Shape">
              <a:extLst>
                <a:ext uri="{FF2B5EF4-FFF2-40B4-BE49-F238E27FC236}">
                  <a16:creationId xmlns:a16="http://schemas.microsoft.com/office/drawing/2014/main" id="{6026E128-106F-498F-AE57-C3A2BA9D73A6}"/>
                </a:ext>
              </a:extLst>
            </p:cNvPr>
            <p:cNvSpPr/>
            <p:nvPr/>
          </p:nvSpPr>
          <p:spPr>
            <a:xfrm>
              <a:off x="3221292" y="2328222"/>
              <a:ext cx="271187" cy="247527"/>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cubicBezTo>
                    <a:pt x="21600" y="16859"/>
                    <a:pt x="21060" y="14224"/>
                    <a:pt x="21060" y="11063"/>
                  </a:cubicBezTo>
                  <a:cubicBezTo>
                    <a:pt x="21060" y="9483"/>
                    <a:pt x="21060" y="7902"/>
                    <a:pt x="21060" y="5795"/>
                  </a:cubicBezTo>
                  <a:cubicBezTo>
                    <a:pt x="21060" y="5795"/>
                    <a:pt x="20520" y="5268"/>
                    <a:pt x="20520" y="4741"/>
                  </a:cubicBezTo>
                  <a:cubicBezTo>
                    <a:pt x="21060" y="4741"/>
                    <a:pt x="21060" y="4741"/>
                    <a:pt x="21060" y="4215"/>
                  </a:cubicBezTo>
                  <a:cubicBezTo>
                    <a:pt x="21060" y="3688"/>
                    <a:pt x="21060" y="3688"/>
                    <a:pt x="21060" y="3161"/>
                  </a:cubicBezTo>
                  <a:cubicBezTo>
                    <a:pt x="21060" y="2634"/>
                    <a:pt x="21600" y="2107"/>
                    <a:pt x="20520" y="2107"/>
                  </a:cubicBezTo>
                  <a:cubicBezTo>
                    <a:pt x="19980" y="2107"/>
                    <a:pt x="19440" y="2107"/>
                    <a:pt x="18900" y="1580"/>
                  </a:cubicBezTo>
                  <a:cubicBezTo>
                    <a:pt x="18360" y="1580"/>
                    <a:pt x="18900" y="1054"/>
                    <a:pt x="18360" y="1054"/>
                  </a:cubicBezTo>
                  <a:cubicBezTo>
                    <a:pt x="18360" y="1054"/>
                    <a:pt x="17820" y="1054"/>
                    <a:pt x="17280" y="527"/>
                  </a:cubicBezTo>
                  <a:cubicBezTo>
                    <a:pt x="16740" y="527"/>
                    <a:pt x="16200" y="527"/>
                    <a:pt x="15660" y="1054"/>
                  </a:cubicBezTo>
                  <a:cubicBezTo>
                    <a:pt x="15120" y="1054"/>
                    <a:pt x="14040" y="1580"/>
                    <a:pt x="14040" y="2107"/>
                  </a:cubicBezTo>
                  <a:cubicBezTo>
                    <a:pt x="14040" y="3161"/>
                    <a:pt x="14580" y="3161"/>
                    <a:pt x="14040" y="4215"/>
                  </a:cubicBezTo>
                  <a:cubicBezTo>
                    <a:pt x="13500" y="5268"/>
                    <a:pt x="11340" y="4215"/>
                    <a:pt x="10260" y="3688"/>
                  </a:cubicBezTo>
                  <a:cubicBezTo>
                    <a:pt x="9720" y="3161"/>
                    <a:pt x="8640" y="3161"/>
                    <a:pt x="8640" y="2634"/>
                  </a:cubicBezTo>
                  <a:cubicBezTo>
                    <a:pt x="8100" y="2107"/>
                    <a:pt x="8100" y="1580"/>
                    <a:pt x="7560" y="1054"/>
                  </a:cubicBezTo>
                  <a:cubicBezTo>
                    <a:pt x="7020" y="1054"/>
                    <a:pt x="5940" y="527"/>
                    <a:pt x="4860" y="527"/>
                  </a:cubicBezTo>
                  <a:cubicBezTo>
                    <a:pt x="4320" y="527"/>
                    <a:pt x="4320" y="527"/>
                    <a:pt x="4320" y="527"/>
                  </a:cubicBezTo>
                  <a:cubicBezTo>
                    <a:pt x="3780" y="527"/>
                    <a:pt x="3240" y="527"/>
                    <a:pt x="2700" y="0"/>
                  </a:cubicBezTo>
                  <a:cubicBezTo>
                    <a:pt x="2700" y="527"/>
                    <a:pt x="2700" y="1054"/>
                    <a:pt x="2700" y="1580"/>
                  </a:cubicBezTo>
                  <a:cubicBezTo>
                    <a:pt x="2160" y="2107"/>
                    <a:pt x="1620" y="2107"/>
                    <a:pt x="1080" y="2634"/>
                  </a:cubicBezTo>
                  <a:cubicBezTo>
                    <a:pt x="540" y="3161"/>
                    <a:pt x="1080" y="3688"/>
                    <a:pt x="1080" y="4215"/>
                  </a:cubicBezTo>
                  <a:cubicBezTo>
                    <a:pt x="540" y="4741"/>
                    <a:pt x="0" y="4741"/>
                    <a:pt x="0" y="5268"/>
                  </a:cubicBezTo>
                  <a:cubicBezTo>
                    <a:pt x="0" y="5795"/>
                    <a:pt x="0" y="6849"/>
                    <a:pt x="540" y="7376"/>
                  </a:cubicBezTo>
                  <a:cubicBezTo>
                    <a:pt x="540" y="7902"/>
                    <a:pt x="540" y="8429"/>
                    <a:pt x="540" y="8429"/>
                  </a:cubicBezTo>
                  <a:cubicBezTo>
                    <a:pt x="540" y="8956"/>
                    <a:pt x="540" y="8956"/>
                    <a:pt x="540" y="8956"/>
                  </a:cubicBezTo>
                  <a:cubicBezTo>
                    <a:pt x="540" y="9483"/>
                    <a:pt x="540" y="10010"/>
                    <a:pt x="540" y="10537"/>
                  </a:cubicBezTo>
                  <a:cubicBezTo>
                    <a:pt x="0" y="11063"/>
                    <a:pt x="0" y="11063"/>
                    <a:pt x="0" y="11063"/>
                  </a:cubicBezTo>
                  <a:cubicBezTo>
                    <a:pt x="0" y="11590"/>
                    <a:pt x="540" y="12117"/>
                    <a:pt x="540" y="12117"/>
                  </a:cubicBezTo>
                  <a:cubicBezTo>
                    <a:pt x="540" y="12644"/>
                    <a:pt x="540" y="13698"/>
                    <a:pt x="1080" y="13698"/>
                  </a:cubicBezTo>
                  <a:cubicBezTo>
                    <a:pt x="1620" y="13698"/>
                    <a:pt x="1620" y="13698"/>
                    <a:pt x="2160" y="13698"/>
                  </a:cubicBezTo>
                  <a:cubicBezTo>
                    <a:pt x="2160" y="13698"/>
                    <a:pt x="2700" y="13698"/>
                    <a:pt x="2700" y="14224"/>
                  </a:cubicBezTo>
                  <a:cubicBezTo>
                    <a:pt x="3240" y="14224"/>
                    <a:pt x="3240" y="15278"/>
                    <a:pt x="3780" y="15278"/>
                  </a:cubicBezTo>
                  <a:cubicBezTo>
                    <a:pt x="4320" y="15805"/>
                    <a:pt x="5400" y="15805"/>
                    <a:pt x="5940" y="15805"/>
                  </a:cubicBezTo>
                  <a:cubicBezTo>
                    <a:pt x="5940" y="16332"/>
                    <a:pt x="6480" y="16859"/>
                    <a:pt x="6480" y="16859"/>
                  </a:cubicBezTo>
                  <a:cubicBezTo>
                    <a:pt x="7020" y="16859"/>
                    <a:pt x="7020" y="16332"/>
                    <a:pt x="7560" y="16332"/>
                  </a:cubicBezTo>
                  <a:cubicBezTo>
                    <a:pt x="7560" y="15805"/>
                    <a:pt x="8640" y="15278"/>
                    <a:pt x="9180" y="15278"/>
                  </a:cubicBezTo>
                  <a:cubicBezTo>
                    <a:pt x="9180" y="15278"/>
                    <a:pt x="9720" y="15805"/>
                    <a:pt x="9720" y="15805"/>
                  </a:cubicBezTo>
                  <a:cubicBezTo>
                    <a:pt x="10260" y="16332"/>
                    <a:pt x="10800" y="16332"/>
                    <a:pt x="11340" y="16859"/>
                  </a:cubicBezTo>
                  <a:cubicBezTo>
                    <a:pt x="14580" y="18439"/>
                    <a:pt x="17280" y="20020"/>
                    <a:pt x="19980" y="21600"/>
                  </a:cubicBezTo>
                  <a:cubicBezTo>
                    <a:pt x="19980" y="21073"/>
                    <a:pt x="19980" y="21073"/>
                    <a:pt x="19980" y="21073"/>
                  </a:cubicBezTo>
                  <a:cubicBezTo>
                    <a:pt x="20520" y="21073"/>
                    <a:pt x="21060" y="21073"/>
                    <a:pt x="21600" y="21073"/>
                  </a:cubicBezTo>
                  <a:cubicBezTo>
                    <a:pt x="21600" y="20546"/>
                    <a:pt x="21600" y="20546"/>
                    <a:pt x="21600" y="200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4" name="Shape">
              <a:extLst>
                <a:ext uri="{FF2B5EF4-FFF2-40B4-BE49-F238E27FC236}">
                  <a16:creationId xmlns:a16="http://schemas.microsoft.com/office/drawing/2014/main" id="{B39229F1-DADC-4B41-BADB-0EE269C020EA}"/>
                </a:ext>
              </a:extLst>
            </p:cNvPr>
            <p:cNvSpPr/>
            <p:nvPr/>
          </p:nvSpPr>
          <p:spPr>
            <a:xfrm>
              <a:off x="2848263" y="2772672"/>
              <a:ext cx="74606" cy="74932"/>
            </a:xfrm>
            <a:custGeom>
              <a:avLst/>
              <a:gdLst/>
              <a:ahLst/>
              <a:cxnLst>
                <a:cxn ang="0">
                  <a:pos x="wd2" y="hd2"/>
                </a:cxn>
                <a:cxn ang="5400000">
                  <a:pos x="wd2" y="hd2"/>
                </a:cxn>
                <a:cxn ang="10800000">
                  <a:pos x="wd2" y="hd2"/>
                </a:cxn>
                <a:cxn ang="16200000">
                  <a:pos x="wd2" y="hd2"/>
                </a:cxn>
              </a:cxnLst>
              <a:rect l="0" t="0" r="r" b="b"/>
              <a:pathLst>
                <a:path w="21600" h="20677" extrusionOk="0">
                  <a:moveTo>
                    <a:pt x="21600" y="14031"/>
                  </a:moveTo>
                  <a:cubicBezTo>
                    <a:pt x="21600" y="14031"/>
                    <a:pt x="19636" y="12369"/>
                    <a:pt x="17673" y="12369"/>
                  </a:cubicBezTo>
                  <a:cubicBezTo>
                    <a:pt x="17673" y="12369"/>
                    <a:pt x="17673" y="12369"/>
                    <a:pt x="17673" y="10708"/>
                  </a:cubicBezTo>
                  <a:cubicBezTo>
                    <a:pt x="17673" y="10708"/>
                    <a:pt x="17673" y="10708"/>
                    <a:pt x="17673" y="10708"/>
                  </a:cubicBezTo>
                  <a:cubicBezTo>
                    <a:pt x="15709" y="10708"/>
                    <a:pt x="15709" y="10708"/>
                    <a:pt x="13745" y="10708"/>
                  </a:cubicBezTo>
                  <a:cubicBezTo>
                    <a:pt x="15709" y="9046"/>
                    <a:pt x="17673" y="5723"/>
                    <a:pt x="15709" y="4062"/>
                  </a:cubicBezTo>
                  <a:cubicBezTo>
                    <a:pt x="13745" y="4062"/>
                    <a:pt x="13745" y="5723"/>
                    <a:pt x="11782" y="5723"/>
                  </a:cubicBezTo>
                  <a:cubicBezTo>
                    <a:pt x="11782" y="5723"/>
                    <a:pt x="9818" y="5723"/>
                    <a:pt x="9818" y="5723"/>
                  </a:cubicBezTo>
                  <a:cubicBezTo>
                    <a:pt x="9818" y="5723"/>
                    <a:pt x="9818" y="4062"/>
                    <a:pt x="9818" y="2400"/>
                  </a:cubicBezTo>
                  <a:cubicBezTo>
                    <a:pt x="9818" y="2400"/>
                    <a:pt x="9818" y="739"/>
                    <a:pt x="9818" y="739"/>
                  </a:cubicBezTo>
                  <a:cubicBezTo>
                    <a:pt x="7855" y="-923"/>
                    <a:pt x="7855" y="739"/>
                    <a:pt x="7855" y="739"/>
                  </a:cubicBezTo>
                  <a:cubicBezTo>
                    <a:pt x="5891" y="-923"/>
                    <a:pt x="5891" y="739"/>
                    <a:pt x="5891" y="739"/>
                  </a:cubicBezTo>
                  <a:cubicBezTo>
                    <a:pt x="5891" y="739"/>
                    <a:pt x="5891" y="2400"/>
                    <a:pt x="3927" y="2400"/>
                  </a:cubicBezTo>
                  <a:cubicBezTo>
                    <a:pt x="3927" y="4062"/>
                    <a:pt x="3927" y="4062"/>
                    <a:pt x="1964" y="5723"/>
                  </a:cubicBezTo>
                  <a:cubicBezTo>
                    <a:pt x="1964" y="5723"/>
                    <a:pt x="0" y="7385"/>
                    <a:pt x="0" y="7385"/>
                  </a:cubicBezTo>
                  <a:cubicBezTo>
                    <a:pt x="1964" y="10708"/>
                    <a:pt x="5891" y="12369"/>
                    <a:pt x="7855" y="14031"/>
                  </a:cubicBezTo>
                  <a:cubicBezTo>
                    <a:pt x="11782" y="15692"/>
                    <a:pt x="15709" y="19015"/>
                    <a:pt x="19636" y="20677"/>
                  </a:cubicBezTo>
                  <a:cubicBezTo>
                    <a:pt x="19636" y="19015"/>
                    <a:pt x="21600" y="15692"/>
                    <a:pt x="21600" y="140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5" name="Shape">
              <a:extLst>
                <a:ext uri="{FF2B5EF4-FFF2-40B4-BE49-F238E27FC236}">
                  <a16:creationId xmlns:a16="http://schemas.microsoft.com/office/drawing/2014/main" id="{D2C40486-AD4D-49F5-8F1C-072390042BF3}"/>
                </a:ext>
              </a:extLst>
            </p:cNvPr>
            <p:cNvSpPr/>
            <p:nvPr/>
          </p:nvSpPr>
          <p:spPr>
            <a:xfrm>
              <a:off x="3525635" y="3439974"/>
              <a:ext cx="34343"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3600"/>
                    <a:pt x="17280" y="0"/>
                    <a:pt x="17280" y="0"/>
                  </a:cubicBezTo>
                  <a:cubicBezTo>
                    <a:pt x="12960" y="0"/>
                    <a:pt x="8640" y="3600"/>
                    <a:pt x="4320" y="3600"/>
                  </a:cubicBezTo>
                  <a:cubicBezTo>
                    <a:pt x="4320" y="7200"/>
                    <a:pt x="0" y="7200"/>
                    <a:pt x="0" y="10800"/>
                  </a:cubicBezTo>
                  <a:cubicBezTo>
                    <a:pt x="0" y="10800"/>
                    <a:pt x="0" y="10800"/>
                    <a:pt x="0" y="14400"/>
                  </a:cubicBezTo>
                  <a:cubicBezTo>
                    <a:pt x="0" y="14400"/>
                    <a:pt x="0" y="18000"/>
                    <a:pt x="0" y="18000"/>
                  </a:cubicBezTo>
                  <a:cubicBezTo>
                    <a:pt x="0" y="18000"/>
                    <a:pt x="4320" y="21600"/>
                    <a:pt x="8640" y="21600"/>
                  </a:cubicBezTo>
                  <a:cubicBezTo>
                    <a:pt x="8640" y="21600"/>
                    <a:pt x="8640" y="18000"/>
                    <a:pt x="12960" y="18000"/>
                  </a:cubicBezTo>
                  <a:cubicBezTo>
                    <a:pt x="12960" y="14400"/>
                    <a:pt x="17280" y="14400"/>
                    <a:pt x="21600" y="14400"/>
                  </a:cubicBezTo>
                  <a:cubicBezTo>
                    <a:pt x="21600"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6" name="Shape">
              <a:extLst>
                <a:ext uri="{FF2B5EF4-FFF2-40B4-BE49-F238E27FC236}">
                  <a16:creationId xmlns:a16="http://schemas.microsoft.com/office/drawing/2014/main" id="{31E02DC4-F993-4FE0-B0F4-A942C730277F}"/>
                </a:ext>
              </a:extLst>
            </p:cNvPr>
            <p:cNvSpPr/>
            <p:nvPr/>
          </p:nvSpPr>
          <p:spPr>
            <a:xfrm>
              <a:off x="3654716" y="2303893"/>
              <a:ext cx="23455" cy="29619"/>
            </a:xfrm>
            <a:custGeom>
              <a:avLst/>
              <a:gdLst/>
              <a:ahLst/>
              <a:cxnLst>
                <a:cxn ang="0">
                  <a:pos x="wd2" y="hd2"/>
                </a:cxn>
                <a:cxn ang="5400000">
                  <a:pos x="wd2" y="hd2"/>
                </a:cxn>
                <a:cxn ang="10800000">
                  <a:pos x="wd2" y="hd2"/>
                </a:cxn>
                <a:cxn ang="16200000">
                  <a:pos x="wd2" y="hd2"/>
                </a:cxn>
              </a:cxnLst>
              <a:rect l="0" t="0" r="r" b="b"/>
              <a:pathLst>
                <a:path w="18600" h="21600" extrusionOk="0">
                  <a:moveTo>
                    <a:pt x="16200" y="4320"/>
                  </a:moveTo>
                  <a:cubicBezTo>
                    <a:pt x="16200" y="0"/>
                    <a:pt x="16200" y="0"/>
                    <a:pt x="16200" y="0"/>
                  </a:cubicBezTo>
                  <a:cubicBezTo>
                    <a:pt x="16200" y="0"/>
                    <a:pt x="10800" y="0"/>
                    <a:pt x="10800" y="0"/>
                  </a:cubicBezTo>
                  <a:cubicBezTo>
                    <a:pt x="10800" y="0"/>
                    <a:pt x="5400" y="4320"/>
                    <a:pt x="5400" y="8640"/>
                  </a:cubicBezTo>
                  <a:cubicBezTo>
                    <a:pt x="5400" y="12960"/>
                    <a:pt x="0" y="17280"/>
                    <a:pt x="0" y="21600"/>
                  </a:cubicBezTo>
                  <a:cubicBezTo>
                    <a:pt x="5400" y="21600"/>
                    <a:pt x="10800" y="17280"/>
                    <a:pt x="10800" y="12960"/>
                  </a:cubicBezTo>
                  <a:cubicBezTo>
                    <a:pt x="10800" y="12960"/>
                    <a:pt x="10800" y="8640"/>
                    <a:pt x="16200" y="8640"/>
                  </a:cubicBezTo>
                  <a:cubicBezTo>
                    <a:pt x="16200" y="8640"/>
                    <a:pt x="21600" y="4320"/>
                    <a:pt x="16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7" name="Shape">
              <a:extLst>
                <a:ext uri="{FF2B5EF4-FFF2-40B4-BE49-F238E27FC236}">
                  <a16:creationId xmlns:a16="http://schemas.microsoft.com/office/drawing/2014/main" id="{DFD3B54E-53AA-4947-8BC3-0524FA4B9088}"/>
                </a:ext>
              </a:extLst>
            </p:cNvPr>
            <p:cNvSpPr/>
            <p:nvPr/>
          </p:nvSpPr>
          <p:spPr>
            <a:xfrm>
              <a:off x="3397740" y="1892148"/>
              <a:ext cx="100659" cy="42572"/>
            </a:xfrm>
            <a:custGeom>
              <a:avLst/>
              <a:gdLst/>
              <a:ahLst/>
              <a:cxnLst>
                <a:cxn ang="0">
                  <a:pos x="wd2" y="hd2"/>
                </a:cxn>
                <a:cxn ang="5400000">
                  <a:pos x="wd2" y="hd2"/>
                </a:cxn>
                <a:cxn ang="10800000">
                  <a:pos x="wd2" y="hd2"/>
                </a:cxn>
                <a:cxn ang="16200000">
                  <a:pos x="wd2" y="hd2"/>
                </a:cxn>
              </a:cxnLst>
              <a:rect l="0" t="0" r="r" b="b"/>
              <a:pathLst>
                <a:path w="21600" h="19318" extrusionOk="0">
                  <a:moveTo>
                    <a:pt x="21600" y="13918"/>
                  </a:moveTo>
                  <a:cubicBezTo>
                    <a:pt x="21600" y="11218"/>
                    <a:pt x="20160" y="8518"/>
                    <a:pt x="20160" y="8518"/>
                  </a:cubicBezTo>
                  <a:cubicBezTo>
                    <a:pt x="20160" y="5818"/>
                    <a:pt x="21600" y="5818"/>
                    <a:pt x="18720" y="5818"/>
                  </a:cubicBezTo>
                  <a:cubicBezTo>
                    <a:pt x="18720" y="3118"/>
                    <a:pt x="18720" y="3118"/>
                    <a:pt x="17280" y="3118"/>
                  </a:cubicBezTo>
                  <a:cubicBezTo>
                    <a:pt x="15840" y="3118"/>
                    <a:pt x="15840" y="3118"/>
                    <a:pt x="14400" y="3118"/>
                  </a:cubicBezTo>
                  <a:cubicBezTo>
                    <a:pt x="12960" y="418"/>
                    <a:pt x="8640" y="-2282"/>
                    <a:pt x="10080" y="3118"/>
                  </a:cubicBezTo>
                  <a:cubicBezTo>
                    <a:pt x="10080" y="5818"/>
                    <a:pt x="10080" y="5818"/>
                    <a:pt x="8640" y="8518"/>
                  </a:cubicBezTo>
                  <a:cubicBezTo>
                    <a:pt x="8640" y="8518"/>
                    <a:pt x="8640" y="8518"/>
                    <a:pt x="7200" y="8518"/>
                  </a:cubicBezTo>
                  <a:cubicBezTo>
                    <a:pt x="5760" y="8518"/>
                    <a:pt x="5760" y="3118"/>
                    <a:pt x="4320" y="3118"/>
                  </a:cubicBezTo>
                  <a:cubicBezTo>
                    <a:pt x="2880" y="3118"/>
                    <a:pt x="1440" y="5818"/>
                    <a:pt x="0" y="5818"/>
                  </a:cubicBezTo>
                  <a:cubicBezTo>
                    <a:pt x="0" y="8518"/>
                    <a:pt x="0" y="8518"/>
                    <a:pt x="0" y="11218"/>
                  </a:cubicBezTo>
                  <a:cubicBezTo>
                    <a:pt x="0" y="11218"/>
                    <a:pt x="0" y="13918"/>
                    <a:pt x="0" y="16618"/>
                  </a:cubicBezTo>
                  <a:cubicBezTo>
                    <a:pt x="0" y="13918"/>
                    <a:pt x="1440" y="13918"/>
                    <a:pt x="2880" y="13918"/>
                  </a:cubicBezTo>
                  <a:cubicBezTo>
                    <a:pt x="4320" y="11218"/>
                    <a:pt x="4320" y="13918"/>
                    <a:pt x="5760" y="13918"/>
                  </a:cubicBezTo>
                  <a:cubicBezTo>
                    <a:pt x="7200" y="13918"/>
                    <a:pt x="7200" y="13918"/>
                    <a:pt x="8640" y="13918"/>
                  </a:cubicBezTo>
                  <a:cubicBezTo>
                    <a:pt x="10080" y="13918"/>
                    <a:pt x="11520" y="13918"/>
                    <a:pt x="11520" y="13918"/>
                  </a:cubicBezTo>
                  <a:cubicBezTo>
                    <a:pt x="11520" y="13918"/>
                    <a:pt x="11520" y="13918"/>
                    <a:pt x="12960" y="13918"/>
                  </a:cubicBezTo>
                  <a:cubicBezTo>
                    <a:pt x="12960" y="16618"/>
                    <a:pt x="14400" y="16618"/>
                    <a:pt x="14400" y="16618"/>
                  </a:cubicBezTo>
                  <a:cubicBezTo>
                    <a:pt x="15840" y="16618"/>
                    <a:pt x="15840" y="19318"/>
                    <a:pt x="17280" y="19318"/>
                  </a:cubicBezTo>
                  <a:cubicBezTo>
                    <a:pt x="17280" y="19318"/>
                    <a:pt x="18720" y="16618"/>
                    <a:pt x="18720" y="16618"/>
                  </a:cubicBezTo>
                  <a:cubicBezTo>
                    <a:pt x="20160" y="16618"/>
                    <a:pt x="20160" y="16618"/>
                    <a:pt x="20160" y="16618"/>
                  </a:cubicBezTo>
                  <a:cubicBezTo>
                    <a:pt x="21600" y="16618"/>
                    <a:pt x="21600" y="13918"/>
                    <a:pt x="21600" y="13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8" name="Shape">
              <a:extLst>
                <a:ext uri="{FF2B5EF4-FFF2-40B4-BE49-F238E27FC236}">
                  <a16:creationId xmlns:a16="http://schemas.microsoft.com/office/drawing/2014/main" id="{A3AD4357-8AC1-4E6F-AA94-707FBCAF0251}"/>
                </a:ext>
              </a:extLst>
            </p:cNvPr>
            <p:cNvSpPr/>
            <p:nvPr/>
          </p:nvSpPr>
          <p:spPr>
            <a:xfrm>
              <a:off x="4805775" y="2520743"/>
              <a:ext cx="142107" cy="157613"/>
            </a:xfrm>
            <a:custGeom>
              <a:avLst/>
              <a:gdLst/>
              <a:ahLst/>
              <a:cxnLst>
                <a:cxn ang="0">
                  <a:pos x="wd2" y="hd2"/>
                </a:cxn>
                <a:cxn ang="5400000">
                  <a:pos x="wd2" y="hd2"/>
                </a:cxn>
                <a:cxn ang="10800000">
                  <a:pos x="wd2" y="hd2"/>
                </a:cxn>
                <a:cxn ang="16200000">
                  <a:pos x="wd2" y="hd2"/>
                </a:cxn>
              </a:cxnLst>
              <a:rect l="0" t="0" r="r" b="b"/>
              <a:pathLst>
                <a:path w="21600" h="21600" extrusionOk="0">
                  <a:moveTo>
                    <a:pt x="21600" y="17446"/>
                  </a:moveTo>
                  <a:cubicBezTo>
                    <a:pt x="21600" y="17446"/>
                    <a:pt x="20571" y="17446"/>
                    <a:pt x="20571" y="16615"/>
                  </a:cubicBezTo>
                  <a:cubicBezTo>
                    <a:pt x="20571" y="16615"/>
                    <a:pt x="21600" y="16615"/>
                    <a:pt x="21600" y="15785"/>
                  </a:cubicBezTo>
                  <a:cubicBezTo>
                    <a:pt x="20571" y="15785"/>
                    <a:pt x="19543" y="15785"/>
                    <a:pt x="19543" y="14954"/>
                  </a:cubicBezTo>
                  <a:cubicBezTo>
                    <a:pt x="18514" y="15785"/>
                    <a:pt x="18514" y="14123"/>
                    <a:pt x="18514" y="13292"/>
                  </a:cubicBezTo>
                  <a:cubicBezTo>
                    <a:pt x="17486" y="12462"/>
                    <a:pt x="16457" y="11631"/>
                    <a:pt x="15429" y="11631"/>
                  </a:cubicBezTo>
                  <a:cubicBezTo>
                    <a:pt x="15429" y="10800"/>
                    <a:pt x="14400" y="10800"/>
                    <a:pt x="14400" y="9969"/>
                  </a:cubicBezTo>
                  <a:cubicBezTo>
                    <a:pt x="13371" y="9969"/>
                    <a:pt x="14400" y="9969"/>
                    <a:pt x="13371" y="9138"/>
                  </a:cubicBezTo>
                  <a:cubicBezTo>
                    <a:pt x="13371" y="9138"/>
                    <a:pt x="12343" y="9138"/>
                    <a:pt x="12343" y="8308"/>
                  </a:cubicBezTo>
                  <a:cubicBezTo>
                    <a:pt x="12343" y="8308"/>
                    <a:pt x="10286" y="8308"/>
                    <a:pt x="10286" y="8308"/>
                  </a:cubicBezTo>
                  <a:cubicBezTo>
                    <a:pt x="10286" y="7477"/>
                    <a:pt x="10286" y="8308"/>
                    <a:pt x="10286" y="7477"/>
                  </a:cubicBezTo>
                  <a:cubicBezTo>
                    <a:pt x="10286" y="6646"/>
                    <a:pt x="11314" y="7477"/>
                    <a:pt x="12343" y="7477"/>
                  </a:cubicBezTo>
                  <a:cubicBezTo>
                    <a:pt x="13371" y="6646"/>
                    <a:pt x="12343" y="4985"/>
                    <a:pt x="11314" y="4985"/>
                  </a:cubicBezTo>
                  <a:cubicBezTo>
                    <a:pt x="12343" y="4985"/>
                    <a:pt x="11314" y="4154"/>
                    <a:pt x="10286" y="4154"/>
                  </a:cubicBezTo>
                  <a:cubicBezTo>
                    <a:pt x="9257" y="4154"/>
                    <a:pt x="9257" y="4154"/>
                    <a:pt x="9257" y="4154"/>
                  </a:cubicBezTo>
                  <a:cubicBezTo>
                    <a:pt x="8229" y="4154"/>
                    <a:pt x="7200" y="3323"/>
                    <a:pt x="7200" y="3323"/>
                  </a:cubicBezTo>
                  <a:cubicBezTo>
                    <a:pt x="6171" y="2492"/>
                    <a:pt x="7200" y="2492"/>
                    <a:pt x="6171" y="1662"/>
                  </a:cubicBezTo>
                  <a:cubicBezTo>
                    <a:pt x="6171" y="2492"/>
                    <a:pt x="6171" y="1662"/>
                    <a:pt x="6171" y="1662"/>
                  </a:cubicBezTo>
                  <a:cubicBezTo>
                    <a:pt x="5143" y="831"/>
                    <a:pt x="5143" y="831"/>
                    <a:pt x="4114" y="0"/>
                  </a:cubicBezTo>
                  <a:cubicBezTo>
                    <a:pt x="4114" y="0"/>
                    <a:pt x="3086" y="0"/>
                    <a:pt x="3086" y="831"/>
                  </a:cubicBezTo>
                  <a:cubicBezTo>
                    <a:pt x="3086" y="831"/>
                    <a:pt x="3086" y="1662"/>
                    <a:pt x="4114" y="2492"/>
                  </a:cubicBezTo>
                  <a:cubicBezTo>
                    <a:pt x="4114" y="2492"/>
                    <a:pt x="4114" y="3323"/>
                    <a:pt x="4114" y="3323"/>
                  </a:cubicBezTo>
                  <a:cubicBezTo>
                    <a:pt x="4114" y="3323"/>
                    <a:pt x="3086" y="3323"/>
                    <a:pt x="3086" y="3323"/>
                  </a:cubicBezTo>
                  <a:cubicBezTo>
                    <a:pt x="2057" y="3323"/>
                    <a:pt x="2057" y="2492"/>
                    <a:pt x="2057" y="2492"/>
                  </a:cubicBezTo>
                  <a:cubicBezTo>
                    <a:pt x="2057" y="2492"/>
                    <a:pt x="0" y="3323"/>
                    <a:pt x="1029" y="4154"/>
                  </a:cubicBezTo>
                  <a:cubicBezTo>
                    <a:pt x="0" y="4154"/>
                    <a:pt x="0" y="4985"/>
                    <a:pt x="0" y="5815"/>
                  </a:cubicBezTo>
                  <a:cubicBezTo>
                    <a:pt x="0" y="4985"/>
                    <a:pt x="1029" y="4985"/>
                    <a:pt x="1029" y="5815"/>
                  </a:cubicBezTo>
                  <a:cubicBezTo>
                    <a:pt x="1029" y="5815"/>
                    <a:pt x="1029" y="6646"/>
                    <a:pt x="1029" y="7477"/>
                  </a:cubicBezTo>
                  <a:cubicBezTo>
                    <a:pt x="2057" y="7477"/>
                    <a:pt x="2057" y="6646"/>
                    <a:pt x="3086" y="7477"/>
                  </a:cubicBezTo>
                  <a:cubicBezTo>
                    <a:pt x="3086" y="7477"/>
                    <a:pt x="3086" y="8308"/>
                    <a:pt x="3086" y="9138"/>
                  </a:cubicBezTo>
                  <a:cubicBezTo>
                    <a:pt x="3086" y="9138"/>
                    <a:pt x="3086" y="9969"/>
                    <a:pt x="3086" y="9969"/>
                  </a:cubicBezTo>
                  <a:cubicBezTo>
                    <a:pt x="3086" y="9969"/>
                    <a:pt x="3086" y="9969"/>
                    <a:pt x="3086" y="9969"/>
                  </a:cubicBezTo>
                  <a:cubicBezTo>
                    <a:pt x="3086" y="9969"/>
                    <a:pt x="3086" y="9969"/>
                    <a:pt x="3086" y="10800"/>
                  </a:cubicBezTo>
                  <a:cubicBezTo>
                    <a:pt x="3086" y="10800"/>
                    <a:pt x="3086" y="12462"/>
                    <a:pt x="4114" y="12462"/>
                  </a:cubicBezTo>
                  <a:cubicBezTo>
                    <a:pt x="5143" y="12462"/>
                    <a:pt x="5143" y="10800"/>
                    <a:pt x="6171" y="10800"/>
                  </a:cubicBezTo>
                  <a:cubicBezTo>
                    <a:pt x="8229" y="10800"/>
                    <a:pt x="7200" y="12462"/>
                    <a:pt x="8229" y="10800"/>
                  </a:cubicBezTo>
                  <a:cubicBezTo>
                    <a:pt x="9257" y="10800"/>
                    <a:pt x="9257" y="9969"/>
                    <a:pt x="9257" y="9969"/>
                  </a:cubicBezTo>
                  <a:cubicBezTo>
                    <a:pt x="9257" y="9969"/>
                    <a:pt x="10286" y="9969"/>
                    <a:pt x="11314" y="10800"/>
                  </a:cubicBezTo>
                  <a:cubicBezTo>
                    <a:pt x="12343" y="10800"/>
                    <a:pt x="13371" y="12462"/>
                    <a:pt x="13371" y="13292"/>
                  </a:cubicBezTo>
                  <a:cubicBezTo>
                    <a:pt x="14400" y="14123"/>
                    <a:pt x="13371" y="14954"/>
                    <a:pt x="14400" y="14954"/>
                  </a:cubicBezTo>
                  <a:cubicBezTo>
                    <a:pt x="14400" y="15785"/>
                    <a:pt x="15429" y="15785"/>
                    <a:pt x="15429" y="16615"/>
                  </a:cubicBezTo>
                  <a:cubicBezTo>
                    <a:pt x="16457" y="16615"/>
                    <a:pt x="16457" y="16615"/>
                    <a:pt x="16457" y="17446"/>
                  </a:cubicBezTo>
                  <a:cubicBezTo>
                    <a:pt x="16457" y="18277"/>
                    <a:pt x="16457" y="19108"/>
                    <a:pt x="16457" y="19938"/>
                  </a:cubicBezTo>
                  <a:cubicBezTo>
                    <a:pt x="16457" y="19938"/>
                    <a:pt x="15429" y="19938"/>
                    <a:pt x="16457" y="20769"/>
                  </a:cubicBezTo>
                  <a:cubicBezTo>
                    <a:pt x="16457" y="20769"/>
                    <a:pt x="16457" y="20769"/>
                    <a:pt x="17486" y="20769"/>
                  </a:cubicBezTo>
                  <a:cubicBezTo>
                    <a:pt x="17486" y="20769"/>
                    <a:pt x="17486" y="21600"/>
                    <a:pt x="18514" y="21600"/>
                  </a:cubicBezTo>
                  <a:cubicBezTo>
                    <a:pt x="18514" y="20769"/>
                    <a:pt x="18514" y="20769"/>
                    <a:pt x="17486" y="19938"/>
                  </a:cubicBezTo>
                  <a:cubicBezTo>
                    <a:pt x="18514" y="19938"/>
                    <a:pt x="18514" y="19938"/>
                    <a:pt x="19543" y="19938"/>
                  </a:cubicBezTo>
                  <a:cubicBezTo>
                    <a:pt x="19543" y="19938"/>
                    <a:pt x="19543" y="19938"/>
                    <a:pt x="20571" y="19938"/>
                  </a:cubicBezTo>
                  <a:cubicBezTo>
                    <a:pt x="20571" y="19938"/>
                    <a:pt x="20571" y="19938"/>
                    <a:pt x="20571" y="19938"/>
                  </a:cubicBezTo>
                  <a:cubicBezTo>
                    <a:pt x="21600" y="19938"/>
                    <a:pt x="21600" y="19938"/>
                    <a:pt x="21600" y="19108"/>
                  </a:cubicBezTo>
                  <a:cubicBezTo>
                    <a:pt x="21600" y="19108"/>
                    <a:pt x="21600" y="18277"/>
                    <a:pt x="21600" y="18277"/>
                  </a:cubicBezTo>
                  <a:cubicBezTo>
                    <a:pt x="21600" y="18277"/>
                    <a:pt x="21600" y="18277"/>
                    <a:pt x="21600" y="174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9" name="Shape">
              <a:extLst>
                <a:ext uri="{FF2B5EF4-FFF2-40B4-BE49-F238E27FC236}">
                  <a16:creationId xmlns:a16="http://schemas.microsoft.com/office/drawing/2014/main" id="{9BCCF25D-E412-47B5-8D5B-52A833025065}"/>
                </a:ext>
              </a:extLst>
            </p:cNvPr>
            <p:cNvSpPr/>
            <p:nvPr/>
          </p:nvSpPr>
          <p:spPr>
            <a:xfrm>
              <a:off x="3857217" y="2385764"/>
              <a:ext cx="34343" cy="27083"/>
            </a:xfrm>
            <a:custGeom>
              <a:avLst/>
              <a:gdLst/>
              <a:ahLst/>
              <a:cxnLst>
                <a:cxn ang="0">
                  <a:pos x="wd2" y="hd2"/>
                </a:cxn>
                <a:cxn ang="5400000">
                  <a:pos x="wd2" y="hd2"/>
                </a:cxn>
                <a:cxn ang="10800000">
                  <a:pos x="wd2" y="hd2"/>
                </a:cxn>
                <a:cxn ang="16200000">
                  <a:pos x="wd2" y="hd2"/>
                </a:cxn>
              </a:cxnLst>
              <a:rect l="0" t="0" r="r" b="b"/>
              <a:pathLst>
                <a:path w="21600" h="19069" extrusionOk="0">
                  <a:moveTo>
                    <a:pt x="21600" y="19069"/>
                  </a:moveTo>
                  <a:cubicBezTo>
                    <a:pt x="17280" y="14749"/>
                    <a:pt x="17280" y="6109"/>
                    <a:pt x="12960" y="10429"/>
                  </a:cubicBezTo>
                  <a:cubicBezTo>
                    <a:pt x="12960" y="6109"/>
                    <a:pt x="12960" y="6109"/>
                    <a:pt x="17280" y="6109"/>
                  </a:cubicBezTo>
                  <a:cubicBezTo>
                    <a:pt x="12960" y="1789"/>
                    <a:pt x="12960" y="-2531"/>
                    <a:pt x="4320" y="1789"/>
                  </a:cubicBezTo>
                  <a:cubicBezTo>
                    <a:pt x="4320" y="1789"/>
                    <a:pt x="0" y="10429"/>
                    <a:pt x="0" y="10429"/>
                  </a:cubicBezTo>
                  <a:cubicBezTo>
                    <a:pt x="4320" y="14749"/>
                    <a:pt x="8640" y="10429"/>
                    <a:pt x="8640" y="14749"/>
                  </a:cubicBezTo>
                  <a:cubicBezTo>
                    <a:pt x="12960" y="19069"/>
                    <a:pt x="12960" y="19069"/>
                    <a:pt x="12960" y="19069"/>
                  </a:cubicBezTo>
                  <a:cubicBezTo>
                    <a:pt x="12960" y="19069"/>
                    <a:pt x="17280" y="19069"/>
                    <a:pt x="21600" y="19069"/>
                  </a:cubicBezTo>
                  <a:cubicBezTo>
                    <a:pt x="21600" y="19069"/>
                    <a:pt x="21600" y="19069"/>
                    <a:pt x="21600" y="190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0" name="Shape">
              <a:extLst>
                <a:ext uri="{FF2B5EF4-FFF2-40B4-BE49-F238E27FC236}">
                  <a16:creationId xmlns:a16="http://schemas.microsoft.com/office/drawing/2014/main" id="{DA46E2B6-F43B-43DB-9285-93ACA6EC6DEE}"/>
                </a:ext>
              </a:extLst>
            </p:cNvPr>
            <p:cNvSpPr/>
            <p:nvPr/>
          </p:nvSpPr>
          <p:spPr>
            <a:xfrm>
              <a:off x="4203008" y="2152627"/>
              <a:ext cx="169344" cy="66642"/>
            </a:xfrm>
            <a:custGeom>
              <a:avLst/>
              <a:gdLst/>
              <a:ahLst/>
              <a:cxnLst>
                <a:cxn ang="0">
                  <a:pos x="wd2" y="hd2"/>
                </a:cxn>
                <a:cxn ang="5400000">
                  <a:pos x="wd2" y="hd2"/>
                </a:cxn>
                <a:cxn ang="10800000">
                  <a:pos x="wd2" y="hd2"/>
                </a:cxn>
                <a:cxn ang="16200000">
                  <a:pos x="wd2" y="hd2"/>
                </a:cxn>
              </a:cxnLst>
              <a:rect l="0" t="0" r="r" b="b"/>
              <a:pathLst>
                <a:path w="21600" h="21600" extrusionOk="0">
                  <a:moveTo>
                    <a:pt x="864" y="17673"/>
                  </a:moveTo>
                  <a:cubicBezTo>
                    <a:pt x="864" y="17673"/>
                    <a:pt x="864" y="17673"/>
                    <a:pt x="864" y="17673"/>
                  </a:cubicBezTo>
                  <a:close/>
                  <a:moveTo>
                    <a:pt x="21600" y="5891"/>
                  </a:moveTo>
                  <a:cubicBezTo>
                    <a:pt x="20736" y="3927"/>
                    <a:pt x="20736" y="3927"/>
                    <a:pt x="19872" y="3927"/>
                  </a:cubicBezTo>
                  <a:cubicBezTo>
                    <a:pt x="19008" y="3927"/>
                    <a:pt x="19008" y="1964"/>
                    <a:pt x="18144" y="1964"/>
                  </a:cubicBezTo>
                  <a:cubicBezTo>
                    <a:pt x="17280" y="1964"/>
                    <a:pt x="16416" y="1964"/>
                    <a:pt x="15552" y="1964"/>
                  </a:cubicBezTo>
                  <a:cubicBezTo>
                    <a:pt x="14688" y="1964"/>
                    <a:pt x="13824" y="1964"/>
                    <a:pt x="12096" y="1964"/>
                  </a:cubicBezTo>
                  <a:cubicBezTo>
                    <a:pt x="12096" y="1964"/>
                    <a:pt x="12096" y="0"/>
                    <a:pt x="12096" y="0"/>
                  </a:cubicBezTo>
                  <a:cubicBezTo>
                    <a:pt x="11232" y="1964"/>
                    <a:pt x="11232" y="1964"/>
                    <a:pt x="11232" y="1964"/>
                  </a:cubicBezTo>
                  <a:cubicBezTo>
                    <a:pt x="10368" y="1964"/>
                    <a:pt x="9504" y="0"/>
                    <a:pt x="8640" y="0"/>
                  </a:cubicBezTo>
                  <a:cubicBezTo>
                    <a:pt x="7776" y="0"/>
                    <a:pt x="6048" y="1964"/>
                    <a:pt x="6912" y="3927"/>
                  </a:cubicBezTo>
                  <a:cubicBezTo>
                    <a:pt x="6048" y="1964"/>
                    <a:pt x="4320" y="1964"/>
                    <a:pt x="3456" y="1964"/>
                  </a:cubicBezTo>
                  <a:cubicBezTo>
                    <a:pt x="2592" y="1964"/>
                    <a:pt x="2592" y="1964"/>
                    <a:pt x="1728" y="3927"/>
                  </a:cubicBezTo>
                  <a:cubicBezTo>
                    <a:pt x="1728" y="5891"/>
                    <a:pt x="2592" y="3927"/>
                    <a:pt x="2592" y="5891"/>
                  </a:cubicBezTo>
                  <a:cubicBezTo>
                    <a:pt x="2592" y="5891"/>
                    <a:pt x="864" y="7855"/>
                    <a:pt x="864" y="9818"/>
                  </a:cubicBezTo>
                  <a:cubicBezTo>
                    <a:pt x="864" y="9818"/>
                    <a:pt x="1728" y="9818"/>
                    <a:pt x="2592" y="9818"/>
                  </a:cubicBezTo>
                  <a:cubicBezTo>
                    <a:pt x="2592" y="9818"/>
                    <a:pt x="2592" y="9818"/>
                    <a:pt x="2592" y="9818"/>
                  </a:cubicBezTo>
                  <a:cubicBezTo>
                    <a:pt x="3456" y="11782"/>
                    <a:pt x="3456" y="11782"/>
                    <a:pt x="3456" y="11782"/>
                  </a:cubicBezTo>
                  <a:cubicBezTo>
                    <a:pt x="3456" y="11782"/>
                    <a:pt x="3456" y="9818"/>
                    <a:pt x="3456" y="9818"/>
                  </a:cubicBezTo>
                  <a:cubicBezTo>
                    <a:pt x="4320" y="9818"/>
                    <a:pt x="3456" y="7855"/>
                    <a:pt x="4320" y="9818"/>
                  </a:cubicBezTo>
                  <a:cubicBezTo>
                    <a:pt x="4320" y="9818"/>
                    <a:pt x="4320" y="9818"/>
                    <a:pt x="4320" y="9818"/>
                  </a:cubicBezTo>
                  <a:cubicBezTo>
                    <a:pt x="5184" y="9818"/>
                    <a:pt x="5184" y="9818"/>
                    <a:pt x="5184" y="11782"/>
                  </a:cubicBezTo>
                  <a:cubicBezTo>
                    <a:pt x="5184" y="11782"/>
                    <a:pt x="5184" y="11782"/>
                    <a:pt x="6048" y="11782"/>
                  </a:cubicBezTo>
                  <a:cubicBezTo>
                    <a:pt x="6048" y="11782"/>
                    <a:pt x="7776" y="13745"/>
                    <a:pt x="7776" y="13745"/>
                  </a:cubicBezTo>
                  <a:cubicBezTo>
                    <a:pt x="7776" y="13745"/>
                    <a:pt x="6912" y="15709"/>
                    <a:pt x="6048" y="13745"/>
                  </a:cubicBezTo>
                  <a:cubicBezTo>
                    <a:pt x="6912" y="15709"/>
                    <a:pt x="6048" y="15709"/>
                    <a:pt x="6048" y="15709"/>
                  </a:cubicBezTo>
                  <a:cubicBezTo>
                    <a:pt x="5184" y="15709"/>
                    <a:pt x="5184" y="15709"/>
                    <a:pt x="5184" y="17673"/>
                  </a:cubicBezTo>
                  <a:cubicBezTo>
                    <a:pt x="5184" y="17673"/>
                    <a:pt x="4320" y="15709"/>
                    <a:pt x="4320" y="15709"/>
                  </a:cubicBezTo>
                  <a:cubicBezTo>
                    <a:pt x="3456" y="15709"/>
                    <a:pt x="3456" y="17673"/>
                    <a:pt x="2592" y="17673"/>
                  </a:cubicBezTo>
                  <a:cubicBezTo>
                    <a:pt x="2592" y="17673"/>
                    <a:pt x="864" y="15709"/>
                    <a:pt x="864" y="17673"/>
                  </a:cubicBezTo>
                  <a:cubicBezTo>
                    <a:pt x="864" y="17673"/>
                    <a:pt x="0" y="17673"/>
                    <a:pt x="0" y="17673"/>
                  </a:cubicBezTo>
                  <a:cubicBezTo>
                    <a:pt x="0" y="21600"/>
                    <a:pt x="2592" y="19636"/>
                    <a:pt x="3456" y="19636"/>
                  </a:cubicBezTo>
                  <a:cubicBezTo>
                    <a:pt x="3456" y="19636"/>
                    <a:pt x="3456" y="21600"/>
                    <a:pt x="4320" y="21600"/>
                  </a:cubicBezTo>
                  <a:cubicBezTo>
                    <a:pt x="4320" y="21600"/>
                    <a:pt x="4320" y="19636"/>
                    <a:pt x="5184" y="19636"/>
                  </a:cubicBezTo>
                  <a:cubicBezTo>
                    <a:pt x="5184" y="19636"/>
                    <a:pt x="5184" y="21600"/>
                    <a:pt x="6048" y="21600"/>
                  </a:cubicBezTo>
                  <a:cubicBezTo>
                    <a:pt x="6048" y="21600"/>
                    <a:pt x="6912" y="21600"/>
                    <a:pt x="6912" y="21600"/>
                  </a:cubicBezTo>
                  <a:cubicBezTo>
                    <a:pt x="7776" y="21600"/>
                    <a:pt x="8640" y="21600"/>
                    <a:pt x="9504" y="19636"/>
                  </a:cubicBezTo>
                  <a:cubicBezTo>
                    <a:pt x="9504" y="19636"/>
                    <a:pt x="9504" y="19636"/>
                    <a:pt x="10368" y="19636"/>
                  </a:cubicBezTo>
                  <a:cubicBezTo>
                    <a:pt x="10368" y="19636"/>
                    <a:pt x="9504" y="19636"/>
                    <a:pt x="9504" y="17673"/>
                  </a:cubicBezTo>
                  <a:cubicBezTo>
                    <a:pt x="10368" y="17673"/>
                    <a:pt x="10368" y="17673"/>
                    <a:pt x="10368" y="17673"/>
                  </a:cubicBezTo>
                  <a:cubicBezTo>
                    <a:pt x="10368" y="17673"/>
                    <a:pt x="11232" y="15709"/>
                    <a:pt x="11232" y="15709"/>
                  </a:cubicBezTo>
                  <a:cubicBezTo>
                    <a:pt x="11232" y="13745"/>
                    <a:pt x="11232" y="15709"/>
                    <a:pt x="12096" y="15709"/>
                  </a:cubicBezTo>
                  <a:cubicBezTo>
                    <a:pt x="12096" y="15709"/>
                    <a:pt x="12960" y="13745"/>
                    <a:pt x="12960" y="13745"/>
                  </a:cubicBezTo>
                  <a:cubicBezTo>
                    <a:pt x="12960" y="13745"/>
                    <a:pt x="12960" y="15709"/>
                    <a:pt x="13824" y="15709"/>
                  </a:cubicBezTo>
                  <a:cubicBezTo>
                    <a:pt x="13824" y="15709"/>
                    <a:pt x="13824" y="15709"/>
                    <a:pt x="14688" y="15709"/>
                  </a:cubicBezTo>
                  <a:cubicBezTo>
                    <a:pt x="15552" y="13745"/>
                    <a:pt x="14688" y="11782"/>
                    <a:pt x="15552" y="11782"/>
                  </a:cubicBezTo>
                  <a:cubicBezTo>
                    <a:pt x="16416" y="11782"/>
                    <a:pt x="17280" y="11782"/>
                    <a:pt x="17280" y="11782"/>
                  </a:cubicBezTo>
                  <a:cubicBezTo>
                    <a:pt x="18144" y="11782"/>
                    <a:pt x="18144" y="11782"/>
                    <a:pt x="18144" y="9818"/>
                  </a:cubicBezTo>
                  <a:cubicBezTo>
                    <a:pt x="18144" y="9818"/>
                    <a:pt x="19008" y="7855"/>
                    <a:pt x="19872" y="7855"/>
                  </a:cubicBezTo>
                  <a:cubicBezTo>
                    <a:pt x="20736" y="7855"/>
                    <a:pt x="21600" y="5891"/>
                    <a:pt x="21600" y="5891"/>
                  </a:cubicBezTo>
                  <a:close/>
                  <a:moveTo>
                    <a:pt x="3456" y="17673"/>
                  </a:moveTo>
                  <a:cubicBezTo>
                    <a:pt x="2592" y="17673"/>
                    <a:pt x="2592" y="17673"/>
                    <a:pt x="2592" y="17673"/>
                  </a:cubicBezTo>
                  <a:cubicBezTo>
                    <a:pt x="2592" y="17673"/>
                    <a:pt x="3456" y="17673"/>
                    <a:pt x="3456" y="17673"/>
                  </a:cubicBezTo>
                  <a:cubicBezTo>
                    <a:pt x="3456" y="17673"/>
                    <a:pt x="3456" y="17673"/>
                    <a:pt x="3456" y="17673"/>
                  </a:cubicBezTo>
                  <a:close/>
                  <a:moveTo>
                    <a:pt x="4320" y="17673"/>
                  </a:moveTo>
                  <a:cubicBezTo>
                    <a:pt x="4320" y="17673"/>
                    <a:pt x="4320" y="17673"/>
                    <a:pt x="3456" y="17673"/>
                  </a:cubicBezTo>
                  <a:cubicBezTo>
                    <a:pt x="3456" y="17673"/>
                    <a:pt x="3456" y="17673"/>
                    <a:pt x="3456" y="17673"/>
                  </a:cubicBezTo>
                  <a:cubicBezTo>
                    <a:pt x="3456" y="17673"/>
                    <a:pt x="3456" y="17673"/>
                    <a:pt x="3456" y="17673"/>
                  </a:cubicBezTo>
                  <a:cubicBezTo>
                    <a:pt x="3456" y="17673"/>
                    <a:pt x="3456" y="17673"/>
                    <a:pt x="3456" y="17673"/>
                  </a:cubicBezTo>
                  <a:cubicBezTo>
                    <a:pt x="4320" y="17673"/>
                    <a:pt x="4320" y="17673"/>
                    <a:pt x="4320" y="17673"/>
                  </a:cubicBezTo>
                  <a:close/>
                  <a:moveTo>
                    <a:pt x="5184" y="17673"/>
                  </a:moveTo>
                  <a:cubicBezTo>
                    <a:pt x="5184" y="17673"/>
                    <a:pt x="5184" y="17673"/>
                    <a:pt x="5184" y="17673"/>
                  </a:cubicBezTo>
                  <a:cubicBezTo>
                    <a:pt x="5184" y="17673"/>
                    <a:pt x="5184" y="17673"/>
                    <a:pt x="5184" y="17673"/>
                  </a:cubicBezTo>
                  <a:cubicBezTo>
                    <a:pt x="5184" y="17673"/>
                    <a:pt x="5184" y="17673"/>
                    <a:pt x="5184" y="17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1" name="Shape">
              <a:extLst>
                <a:ext uri="{FF2B5EF4-FFF2-40B4-BE49-F238E27FC236}">
                  <a16:creationId xmlns:a16="http://schemas.microsoft.com/office/drawing/2014/main" id="{B3B91858-A66B-4995-B570-FE2F3F7BE66D}"/>
                </a:ext>
              </a:extLst>
            </p:cNvPr>
            <p:cNvSpPr/>
            <p:nvPr/>
          </p:nvSpPr>
          <p:spPr>
            <a:xfrm>
              <a:off x="3390635" y="2152627"/>
              <a:ext cx="3315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17280" y="5400"/>
                    <a:pt x="17280" y="5400"/>
                    <a:pt x="12960" y="0"/>
                  </a:cubicBezTo>
                  <a:cubicBezTo>
                    <a:pt x="12960" y="0"/>
                    <a:pt x="8640" y="0"/>
                    <a:pt x="8640" y="0"/>
                  </a:cubicBezTo>
                  <a:cubicBezTo>
                    <a:pt x="8640" y="0"/>
                    <a:pt x="8640" y="0"/>
                    <a:pt x="4320" y="5400"/>
                  </a:cubicBezTo>
                  <a:cubicBezTo>
                    <a:pt x="4320" y="5400"/>
                    <a:pt x="4320" y="5400"/>
                    <a:pt x="0" y="5400"/>
                  </a:cubicBezTo>
                  <a:cubicBezTo>
                    <a:pt x="0" y="10800"/>
                    <a:pt x="4320" y="10800"/>
                    <a:pt x="4320" y="10800"/>
                  </a:cubicBezTo>
                  <a:cubicBezTo>
                    <a:pt x="8640" y="16200"/>
                    <a:pt x="8640" y="21600"/>
                    <a:pt x="8640" y="21600"/>
                  </a:cubicBezTo>
                  <a:cubicBezTo>
                    <a:pt x="8640" y="21600"/>
                    <a:pt x="12960" y="16200"/>
                    <a:pt x="12960" y="16200"/>
                  </a:cubicBezTo>
                  <a:cubicBezTo>
                    <a:pt x="12960" y="16200"/>
                    <a:pt x="12960" y="16200"/>
                    <a:pt x="17280" y="16200"/>
                  </a:cubicBezTo>
                  <a:cubicBezTo>
                    <a:pt x="17280" y="16200"/>
                    <a:pt x="17280" y="10800"/>
                    <a:pt x="17280" y="10800"/>
                  </a:cubicBezTo>
                  <a:cubicBezTo>
                    <a:pt x="17280" y="10800"/>
                    <a:pt x="17280" y="108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2" name="Shape">
              <a:extLst>
                <a:ext uri="{FF2B5EF4-FFF2-40B4-BE49-F238E27FC236}">
                  <a16:creationId xmlns:a16="http://schemas.microsoft.com/office/drawing/2014/main" id="{A7F12E92-F778-4C74-A45C-77B7385002CC}"/>
                </a:ext>
              </a:extLst>
            </p:cNvPr>
            <p:cNvSpPr/>
            <p:nvPr/>
          </p:nvSpPr>
          <p:spPr>
            <a:xfrm>
              <a:off x="3803927" y="1941066"/>
              <a:ext cx="628820" cy="253873"/>
            </a:xfrm>
            <a:custGeom>
              <a:avLst/>
              <a:gdLst/>
              <a:ahLst/>
              <a:cxnLst>
                <a:cxn ang="0">
                  <a:pos x="wd2" y="hd2"/>
                </a:cxn>
                <a:cxn ang="5400000">
                  <a:pos x="wd2" y="hd2"/>
                </a:cxn>
                <a:cxn ang="10800000">
                  <a:pos x="wd2" y="hd2"/>
                </a:cxn>
                <a:cxn ang="16200000">
                  <a:pos x="wd2" y="hd2"/>
                </a:cxn>
              </a:cxnLst>
              <a:rect l="0" t="0" r="r" b="b"/>
              <a:pathLst>
                <a:path w="21600" h="21600" extrusionOk="0">
                  <a:moveTo>
                    <a:pt x="2323" y="15429"/>
                  </a:moveTo>
                  <a:cubicBezTo>
                    <a:pt x="2323" y="14914"/>
                    <a:pt x="2323" y="14914"/>
                    <a:pt x="2323" y="14914"/>
                  </a:cubicBezTo>
                  <a:cubicBezTo>
                    <a:pt x="2323" y="14914"/>
                    <a:pt x="2323" y="15429"/>
                    <a:pt x="2323" y="15429"/>
                  </a:cubicBezTo>
                  <a:cubicBezTo>
                    <a:pt x="2323" y="15429"/>
                    <a:pt x="2323" y="15429"/>
                    <a:pt x="2323" y="15429"/>
                  </a:cubicBezTo>
                  <a:close/>
                  <a:moveTo>
                    <a:pt x="2323" y="14914"/>
                  </a:moveTo>
                  <a:cubicBezTo>
                    <a:pt x="2323" y="14914"/>
                    <a:pt x="2323" y="14914"/>
                    <a:pt x="2323" y="15429"/>
                  </a:cubicBezTo>
                  <a:cubicBezTo>
                    <a:pt x="2555" y="14914"/>
                    <a:pt x="2555" y="14914"/>
                    <a:pt x="2323" y="14914"/>
                  </a:cubicBezTo>
                  <a:close/>
                  <a:moveTo>
                    <a:pt x="3716" y="14400"/>
                  </a:moveTo>
                  <a:cubicBezTo>
                    <a:pt x="3716" y="14400"/>
                    <a:pt x="3716" y="14400"/>
                    <a:pt x="3716" y="14400"/>
                  </a:cubicBezTo>
                  <a:close/>
                  <a:moveTo>
                    <a:pt x="21600" y="8743"/>
                  </a:moveTo>
                  <a:cubicBezTo>
                    <a:pt x="21600" y="8743"/>
                    <a:pt x="21368" y="8743"/>
                    <a:pt x="21135" y="8229"/>
                  </a:cubicBezTo>
                  <a:cubicBezTo>
                    <a:pt x="21135" y="8229"/>
                    <a:pt x="21135" y="8229"/>
                    <a:pt x="21135" y="8229"/>
                  </a:cubicBezTo>
                  <a:cubicBezTo>
                    <a:pt x="21135" y="8229"/>
                    <a:pt x="21135" y="7714"/>
                    <a:pt x="21135" y="7714"/>
                  </a:cubicBezTo>
                  <a:cubicBezTo>
                    <a:pt x="20903" y="7714"/>
                    <a:pt x="20903" y="8229"/>
                    <a:pt x="20903" y="8229"/>
                  </a:cubicBezTo>
                  <a:cubicBezTo>
                    <a:pt x="20671" y="8229"/>
                    <a:pt x="20439" y="8229"/>
                    <a:pt x="20439" y="8229"/>
                  </a:cubicBezTo>
                  <a:cubicBezTo>
                    <a:pt x="20206" y="8229"/>
                    <a:pt x="20206" y="7714"/>
                    <a:pt x="20206" y="7714"/>
                  </a:cubicBezTo>
                  <a:cubicBezTo>
                    <a:pt x="19974" y="7200"/>
                    <a:pt x="19974" y="7200"/>
                    <a:pt x="19974" y="7200"/>
                  </a:cubicBezTo>
                  <a:cubicBezTo>
                    <a:pt x="19510" y="7200"/>
                    <a:pt x="19277" y="5657"/>
                    <a:pt x="18813" y="6171"/>
                  </a:cubicBezTo>
                  <a:cubicBezTo>
                    <a:pt x="18581" y="6171"/>
                    <a:pt x="18581" y="6686"/>
                    <a:pt x="18581" y="6686"/>
                  </a:cubicBezTo>
                  <a:cubicBezTo>
                    <a:pt x="18581" y="6686"/>
                    <a:pt x="18348" y="6686"/>
                    <a:pt x="18348" y="6686"/>
                  </a:cubicBezTo>
                  <a:cubicBezTo>
                    <a:pt x="18116" y="6686"/>
                    <a:pt x="18116" y="6171"/>
                    <a:pt x="18116" y="6171"/>
                  </a:cubicBezTo>
                  <a:cubicBezTo>
                    <a:pt x="18116" y="6171"/>
                    <a:pt x="17884" y="6171"/>
                    <a:pt x="17884" y="6171"/>
                  </a:cubicBezTo>
                  <a:cubicBezTo>
                    <a:pt x="17884" y="6171"/>
                    <a:pt x="17884" y="6171"/>
                    <a:pt x="17884" y="6171"/>
                  </a:cubicBezTo>
                  <a:cubicBezTo>
                    <a:pt x="17652" y="6171"/>
                    <a:pt x="17884" y="5657"/>
                    <a:pt x="17652" y="5657"/>
                  </a:cubicBezTo>
                  <a:cubicBezTo>
                    <a:pt x="17652" y="5657"/>
                    <a:pt x="17419" y="5657"/>
                    <a:pt x="17419" y="5657"/>
                  </a:cubicBezTo>
                  <a:cubicBezTo>
                    <a:pt x="17419" y="6171"/>
                    <a:pt x="17419" y="6171"/>
                    <a:pt x="17419" y="6171"/>
                  </a:cubicBezTo>
                  <a:cubicBezTo>
                    <a:pt x="17419" y="6171"/>
                    <a:pt x="17419" y="6171"/>
                    <a:pt x="17419" y="6686"/>
                  </a:cubicBezTo>
                  <a:cubicBezTo>
                    <a:pt x="17187" y="6171"/>
                    <a:pt x="16955" y="6171"/>
                    <a:pt x="16955" y="5657"/>
                  </a:cubicBezTo>
                  <a:cubicBezTo>
                    <a:pt x="16723" y="5143"/>
                    <a:pt x="16258" y="4629"/>
                    <a:pt x="16026" y="4114"/>
                  </a:cubicBezTo>
                  <a:cubicBezTo>
                    <a:pt x="15561" y="3086"/>
                    <a:pt x="15097" y="2571"/>
                    <a:pt x="14632" y="1543"/>
                  </a:cubicBezTo>
                  <a:cubicBezTo>
                    <a:pt x="14632" y="1543"/>
                    <a:pt x="14632" y="1543"/>
                    <a:pt x="14632" y="1029"/>
                  </a:cubicBezTo>
                  <a:cubicBezTo>
                    <a:pt x="14400" y="1029"/>
                    <a:pt x="14168" y="1543"/>
                    <a:pt x="14168" y="1543"/>
                  </a:cubicBezTo>
                  <a:cubicBezTo>
                    <a:pt x="13935" y="1543"/>
                    <a:pt x="13935" y="1543"/>
                    <a:pt x="13935" y="2057"/>
                  </a:cubicBezTo>
                  <a:cubicBezTo>
                    <a:pt x="13935" y="2057"/>
                    <a:pt x="13703" y="2057"/>
                    <a:pt x="13703" y="2057"/>
                  </a:cubicBezTo>
                  <a:cubicBezTo>
                    <a:pt x="13703" y="2057"/>
                    <a:pt x="13703" y="2571"/>
                    <a:pt x="13703" y="2571"/>
                  </a:cubicBezTo>
                  <a:cubicBezTo>
                    <a:pt x="13703" y="2571"/>
                    <a:pt x="13471" y="2057"/>
                    <a:pt x="13471" y="2057"/>
                  </a:cubicBezTo>
                  <a:cubicBezTo>
                    <a:pt x="13239" y="2571"/>
                    <a:pt x="13239" y="2571"/>
                    <a:pt x="13006" y="2571"/>
                  </a:cubicBezTo>
                  <a:cubicBezTo>
                    <a:pt x="13006" y="2057"/>
                    <a:pt x="13239" y="2057"/>
                    <a:pt x="13239" y="2057"/>
                  </a:cubicBezTo>
                  <a:cubicBezTo>
                    <a:pt x="13239" y="1543"/>
                    <a:pt x="13006" y="1543"/>
                    <a:pt x="13006" y="1543"/>
                  </a:cubicBezTo>
                  <a:cubicBezTo>
                    <a:pt x="12774" y="1543"/>
                    <a:pt x="12774" y="1543"/>
                    <a:pt x="12542" y="1543"/>
                  </a:cubicBezTo>
                  <a:cubicBezTo>
                    <a:pt x="12542" y="2057"/>
                    <a:pt x="12542" y="2057"/>
                    <a:pt x="12542" y="1543"/>
                  </a:cubicBezTo>
                  <a:cubicBezTo>
                    <a:pt x="12310" y="1543"/>
                    <a:pt x="12310" y="1543"/>
                    <a:pt x="12310" y="1543"/>
                  </a:cubicBezTo>
                  <a:cubicBezTo>
                    <a:pt x="12310" y="1029"/>
                    <a:pt x="12310" y="1543"/>
                    <a:pt x="12310" y="1543"/>
                  </a:cubicBezTo>
                  <a:cubicBezTo>
                    <a:pt x="12077" y="1543"/>
                    <a:pt x="11845" y="1543"/>
                    <a:pt x="11845" y="1543"/>
                  </a:cubicBezTo>
                  <a:cubicBezTo>
                    <a:pt x="11613" y="1543"/>
                    <a:pt x="11845" y="1029"/>
                    <a:pt x="11613" y="1029"/>
                  </a:cubicBezTo>
                  <a:cubicBezTo>
                    <a:pt x="11613" y="514"/>
                    <a:pt x="11381" y="0"/>
                    <a:pt x="11381" y="0"/>
                  </a:cubicBezTo>
                  <a:cubicBezTo>
                    <a:pt x="11148" y="0"/>
                    <a:pt x="11148" y="0"/>
                    <a:pt x="11148" y="0"/>
                  </a:cubicBezTo>
                  <a:cubicBezTo>
                    <a:pt x="10916" y="0"/>
                    <a:pt x="10684" y="0"/>
                    <a:pt x="10452" y="0"/>
                  </a:cubicBezTo>
                  <a:cubicBezTo>
                    <a:pt x="10452" y="0"/>
                    <a:pt x="10219" y="0"/>
                    <a:pt x="9987" y="0"/>
                  </a:cubicBezTo>
                  <a:cubicBezTo>
                    <a:pt x="10219" y="514"/>
                    <a:pt x="9523" y="514"/>
                    <a:pt x="9290" y="514"/>
                  </a:cubicBezTo>
                  <a:cubicBezTo>
                    <a:pt x="9290" y="514"/>
                    <a:pt x="9058" y="514"/>
                    <a:pt x="9058" y="1029"/>
                  </a:cubicBezTo>
                  <a:cubicBezTo>
                    <a:pt x="8826" y="1029"/>
                    <a:pt x="8826" y="1029"/>
                    <a:pt x="8826" y="1029"/>
                  </a:cubicBezTo>
                  <a:cubicBezTo>
                    <a:pt x="8826" y="1029"/>
                    <a:pt x="8594" y="1029"/>
                    <a:pt x="8594" y="1029"/>
                  </a:cubicBezTo>
                  <a:cubicBezTo>
                    <a:pt x="8594" y="1543"/>
                    <a:pt x="8361" y="1029"/>
                    <a:pt x="8361" y="1029"/>
                  </a:cubicBezTo>
                  <a:cubicBezTo>
                    <a:pt x="8129" y="1029"/>
                    <a:pt x="8129" y="1543"/>
                    <a:pt x="7897" y="1543"/>
                  </a:cubicBezTo>
                  <a:cubicBezTo>
                    <a:pt x="7665" y="1543"/>
                    <a:pt x="7432" y="2057"/>
                    <a:pt x="7200" y="2057"/>
                  </a:cubicBezTo>
                  <a:cubicBezTo>
                    <a:pt x="6968" y="2057"/>
                    <a:pt x="6735" y="1543"/>
                    <a:pt x="6735" y="1543"/>
                  </a:cubicBezTo>
                  <a:cubicBezTo>
                    <a:pt x="6735" y="1543"/>
                    <a:pt x="6735" y="2057"/>
                    <a:pt x="6735" y="2057"/>
                  </a:cubicBezTo>
                  <a:cubicBezTo>
                    <a:pt x="6735" y="2571"/>
                    <a:pt x="6968" y="2057"/>
                    <a:pt x="6968" y="2571"/>
                  </a:cubicBezTo>
                  <a:cubicBezTo>
                    <a:pt x="6968" y="2571"/>
                    <a:pt x="6968" y="2571"/>
                    <a:pt x="6968" y="2571"/>
                  </a:cubicBezTo>
                  <a:cubicBezTo>
                    <a:pt x="6968" y="3086"/>
                    <a:pt x="7432" y="3086"/>
                    <a:pt x="7432" y="3086"/>
                  </a:cubicBezTo>
                  <a:cubicBezTo>
                    <a:pt x="7200" y="3600"/>
                    <a:pt x="6735" y="2571"/>
                    <a:pt x="6735" y="3600"/>
                  </a:cubicBezTo>
                  <a:cubicBezTo>
                    <a:pt x="6968" y="4114"/>
                    <a:pt x="6968" y="4114"/>
                    <a:pt x="6735" y="4629"/>
                  </a:cubicBezTo>
                  <a:cubicBezTo>
                    <a:pt x="6735" y="4629"/>
                    <a:pt x="6503" y="4629"/>
                    <a:pt x="6503" y="4629"/>
                  </a:cubicBezTo>
                  <a:cubicBezTo>
                    <a:pt x="6503" y="4629"/>
                    <a:pt x="6968" y="5143"/>
                    <a:pt x="6968" y="5143"/>
                  </a:cubicBezTo>
                  <a:cubicBezTo>
                    <a:pt x="6968" y="5143"/>
                    <a:pt x="7200" y="5143"/>
                    <a:pt x="7432" y="5657"/>
                  </a:cubicBezTo>
                  <a:cubicBezTo>
                    <a:pt x="7665" y="5657"/>
                    <a:pt x="7432" y="6686"/>
                    <a:pt x="7200" y="6686"/>
                  </a:cubicBezTo>
                  <a:cubicBezTo>
                    <a:pt x="6968" y="6686"/>
                    <a:pt x="6735" y="6171"/>
                    <a:pt x="6735" y="6171"/>
                  </a:cubicBezTo>
                  <a:cubicBezTo>
                    <a:pt x="6735" y="6686"/>
                    <a:pt x="6735" y="6686"/>
                    <a:pt x="6503" y="6686"/>
                  </a:cubicBezTo>
                  <a:cubicBezTo>
                    <a:pt x="6503" y="6686"/>
                    <a:pt x="6271" y="6686"/>
                    <a:pt x="6271" y="6686"/>
                  </a:cubicBezTo>
                  <a:cubicBezTo>
                    <a:pt x="6039" y="6686"/>
                    <a:pt x="6039" y="6171"/>
                    <a:pt x="5806" y="6171"/>
                  </a:cubicBezTo>
                  <a:cubicBezTo>
                    <a:pt x="5806" y="6171"/>
                    <a:pt x="5574" y="6171"/>
                    <a:pt x="5574" y="6171"/>
                  </a:cubicBezTo>
                  <a:cubicBezTo>
                    <a:pt x="5574" y="6171"/>
                    <a:pt x="5574" y="6171"/>
                    <a:pt x="5342" y="6171"/>
                  </a:cubicBezTo>
                  <a:cubicBezTo>
                    <a:pt x="5342" y="6171"/>
                    <a:pt x="5110" y="6171"/>
                    <a:pt x="5110" y="6171"/>
                  </a:cubicBezTo>
                  <a:cubicBezTo>
                    <a:pt x="4877" y="6171"/>
                    <a:pt x="4645" y="6686"/>
                    <a:pt x="4413" y="6686"/>
                  </a:cubicBezTo>
                  <a:cubicBezTo>
                    <a:pt x="4413" y="6686"/>
                    <a:pt x="3948" y="6171"/>
                    <a:pt x="3948" y="6171"/>
                  </a:cubicBezTo>
                  <a:cubicBezTo>
                    <a:pt x="3716" y="6171"/>
                    <a:pt x="3948" y="6171"/>
                    <a:pt x="3948" y="6686"/>
                  </a:cubicBezTo>
                  <a:cubicBezTo>
                    <a:pt x="3948" y="7200"/>
                    <a:pt x="3948" y="6686"/>
                    <a:pt x="3716" y="6686"/>
                  </a:cubicBezTo>
                  <a:cubicBezTo>
                    <a:pt x="3716" y="6171"/>
                    <a:pt x="3484" y="5657"/>
                    <a:pt x="3252" y="5657"/>
                  </a:cubicBezTo>
                  <a:cubicBezTo>
                    <a:pt x="3019" y="5143"/>
                    <a:pt x="3019" y="5657"/>
                    <a:pt x="2787" y="5657"/>
                  </a:cubicBezTo>
                  <a:cubicBezTo>
                    <a:pt x="2555" y="5143"/>
                    <a:pt x="2555" y="5143"/>
                    <a:pt x="2323" y="5143"/>
                  </a:cubicBezTo>
                  <a:cubicBezTo>
                    <a:pt x="2323" y="5143"/>
                    <a:pt x="2323" y="5657"/>
                    <a:pt x="2090" y="5657"/>
                  </a:cubicBezTo>
                  <a:cubicBezTo>
                    <a:pt x="2090" y="5657"/>
                    <a:pt x="2090" y="5143"/>
                    <a:pt x="2090" y="5143"/>
                  </a:cubicBezTo>
                  <a:cubicBezTo>
                    <a:pt x="1626" y="5143"/>
                    <a:pt x="1858" y="5143"/>
                    <a:pt x="1626" y="5657"/>
                  </a:cubicBezTo>
                  <a:cubicBezTo>
                    <a:pt x="1394" y="5657"/>
                    <a:pt x="1161" y="5657"/>
                    <a:pt x="1161" y="6171"/>
                  </a:cubicBezTo>
                  <a:cubicBezTo>
                    <a:pt x="929" y="6171"/>
                    <a:pt x="929" y="6686"/>
                    <a:pt x="697" y="6686"/>
                  </a:cubicBezTo>
                  <a:cubicBezTo>
                    <a:pt x="929" y="7200"/>
                    <a:pt x="1161" y="7714"/>
                    <a:pt x="697" y="7714"/>
                  </a:cubicBezTo>
                  <a:cubicBezTo>
                    <a:pt x="465" y="7714"/>
                    <a:pt x="465" y="6686"/>
                    <a:pt x="232" y="7200"/>
                  </a:cubicBezTo>
                  <a:cubicBezTo>
                    <a:pt x="232" y="7200"/>
                    <a:pt x="232" y="7200"/>
                    <a:pt x="232" y="7714"/>
                  </a:cubicBezTo>
                  <a:cubicBezTo>
                    <a:pt x="232" y="7714"/>
                    <a:pt x="0" y="7714"/>
                    <a:pt x="0" y="7714"/>
                  </a:cubicBezTo>
                  <a:cubicBezTo>
                    <a:pt x="0" y="7714"/>
                    <a:pt x="0" y="8229"/>
                    <a:pt x="0" y="8229"/>
                  </a:cubicBezTo>
                  <a:cubicBezTo>
                    <a:pt x="0" y="8743"/>
                    <a:pt x="0" y="8743"/>
                    <a:pt x="0" y="8743"/>
                  </a:cubicBezTo>
                  <a:cubicBezTo>
                    <a:pt x="0" y="8743"/>
                    <a:pt x="0" y="8743"/>
                    <a:pt x="0" y="9257"/>
                  </a:cubicBezTo>
                  <a:cubicBezTo>
                    <a:pt x="0" y="9257"/>
                    <a:pt x="0" y="9257"/>
                    <a:pt x="0" y="9771"/>
                  </a:cubicBezTo>
                  <a:cubicBezTo>
                    <a:pt x="0" y="10286"/>
                    <a:pt x="232" y="10286"/>
                    <a:pt x="232" y="10286"/>
                  </a:cubicBezTo>
                  <a:cubicBezTo>
                    <a:pt x="465" y="10286"/>
                    <a:pt x="232" y="10800"/>
                    <a:pt x="465" y="10800"/>
                  </a:cubicBezTo>
                  <a:cubicBezTo>
                    <a:pt x="465" y="10800"/>
                    <a:pt x="697" y="10800"/>
                    <a:pt x="929" y="10800"/>
                  </a:cubicBezTo>
                  <a:cubicBezTo>
                    <a:pt x="929" y="10800"/>
                    <a:pt x="929" y="11314"/>
                    <a:pt x="1161" y="11314"/>
                  </a:cubicBezTo>
                  <a:cubicBezTo>
                    <a:pt x="1161" y="11829"/>
                    <a:pt x="1394" y="12343"/>
                    <a:pt x="1394" y="12343"/>
                  </a:cubicBezTo>
                  <a:cubicBezTo>
                    <a:pt x="1394" y="12857"/>
                    <a:pt x="1394" y="12343"/>
                    <a:pt x="1394" y="12343"/>
                  </a:cubicBezTo>
                  <a:cubicBezTo>
                    <a:pt x="1394" y="12343"/>
                    <a:pt x="1161" y="12343"/>
                    <a:pt x="1394" y="12857"/>
                  </a:cubicBezTo>
                  <a:cubicBezTo>
                    <a:pt x="1394" y="12857"/>
                    <a:pt x="1626" y="12857"/>
                    <a:pt x="1626" y="12857"/>
                  </a:cubicBezTo>
                  <a:cubicBezTo>
                    <a:pt x="1626" y="12857"/>
                    <a:pt x="1626" y="12857"/>
                    <a:pt x="1858" y="12857"/>
                  </a:cubicBezTo>
                  <a:cubicBezTo>
                    <a:pt x="1858" y="12857"/>
                    <a:pt x="1626" y="12857"/>
                    <a:pt x="1626" y="12857"/>
                  </a:cubicBezTo>
                  <a:cubicBezTo>
                    <a:pt x="2090" y="12857"/>
                    <a:pt x="2323" y="11829"/>
                    <a:pt x="2555" y="11829"/>
                  </a:cubicBezTo>
                  <a:cubicBezTo>
                    <a:pt x="2787" y="11829"/>
                    <a:pt x="2787" y="12343"/>
                    <a:pt x="3019" y="12343"/>
                  </a:cubicBezTo>
                  <a:cubicBezTo>
                    <a:pt x="3252" y="12343"/>
                    <a:pt x="3252" y="12343"/>
                    <a:pt x="3252" y="12343"/>
                  </a:cubicBezTo>
                  <a:cubicBezTo>
                    <a:pt x="3484" y="12343"/>
                    <a:pt x="3484" y="11829"/>
                    <a:pt x="3716" y="12343"/>
                  </a:cubicBezTo>
                  <a:cubicBezTo>
                    <a:pt x="3716" y="12343"/>
                    <a:pt x="3716" y="12343"/>
                    <a:pt x="3716" y="12857"/>
                  </a:cubicBezTo>
                  <a:cubicBezTo>
                    <a:pt x="3716" y="12857"/>
                    <a:pt x="3716" y="13371"/>
                    <a:pt x="3716" y="13371"/>
                  </a:cubicBezTo>
                  <a:cubicBezTo>
                    <a:pt x="3948" y="13371"/>
                    <a:pt x="3716" y="13886"/>
                    <a:pt x="3716" y="13886"/>
                  </a:cubicBezTo>
                  <a:cubicBezTo>
                    <a:pt x="3716" y="14400"/>
                    <a:pt x="3716" y="14400"/>
                    <a:pt x="3948" y="14400"/>
                  </a:cubicBezTo>
                  <a:cubicBezTo>
                    <a:pt x="3716" y="14400"/>
                    <a:pt x="3252" y="14400"/>
                    <a:pt x="3019" y="14400"/>
                  </a:cubicBezTo>
                  <a:cubicBezTo>
                    <a:pt x="3019" y="14400"/>
                    <a:pt x="2787" y="15429"/>
                    <a:pt x="2787" y="15429"/>
                  </a:cubicBezTo>
                  <a:cubicBezTo>
                    <a:pt x="2787" y="15429"/>
                    <a:pt x="3019" y="15943"/>
                    <a:pt x="3252" y="15943"/>
                  </a:cubicBezTo>
                  <a:cubicBezTo>
                    <a:pt x="3019" y="15943"/>
                    <a:pt x="2323" y="15429"/>
                    <a:pt x="2555" y="15943"/>
                  </a:cubicBezTo>
                  <a:cubicBezTo>
                    <a:pt x="2555" y="16457"/>
                    <a:pt x="2787" y="16457"/>
                    <a:pt x="2787" y="16457"/>
                  </a:cubicBezTo>
                  <a:cubicBezTo>
                    <a:pt x="3019" y="16971"/>
                    <a:pt x="3019" y="17486"/>
                    <a:pt x="3252" y="17486"/>
                  </a:cubicBezTo>
                  <a:cubicBezTo>
                    <a:pt x="3252" y="17486"/>
                    <a:pt x="3252" y="18000"/>
                    <a:pt x="3252" y="18000"/>
                  </a:cubicBezTo>
                  <a:cubicBezTo>
                    <a:pt x="3252" y="18000"/>
                    <a:pt x="3252" y="18000"/>
                    <a:pt x="3252" y="18000"/>
                  </a:cubicBezTo>
                  <a:cubicBezTo>
                    <a:pt x="3252" y="18000"/>
                    <a:pt x="3484" y="18000"/>
                    <a:pt x="3484" y="18000"/>
                  </a:cubicBezTo>
                  <a:cubicBezTo>
                    <a:pt x="3716" y="18000"/>
                    <a:pt x="3716" y="18514"/>
                    <a:pt x="3716" y="18514"/>
                  </a:cubicBezTo>
                  <a:cubicBezTo>
                    <a:pt x="3948" y="18514"/>
                    <a:pt x="3948" y="18514"/>
                    <a:pt x="3948" y="19029"/>
                  </a:cubicBezTo>
                  <a:cubicBezTo>
                    <a:pt x="4181" y="19543"/>
                    <a:pt x="3948" y="19543"/>
                    <a:pt x="4181" y="20057"/>
                  </a:cubicBezTo>
                  <a:cubicBezTo>
                    <a:pt x="4413" y="19543"/>
                    <a:pt x="4645" y="19029"/>
                    <a:pt x="4877" y="19543"/>
                  </a:cubicBezTo>
                  <a:cubicBezTo>
                    <a:pt x="5342" y="19543"/>
                    <a:pt x="5574" y="20571"/>
                    <a:pt x="6039" y="20571"/>
                  </a:cubicBezTo>
                  <a:cubicBezTo>
                    <a:pt x="6039" y="19029"/>
                    <a:pt x="5806" y="17486"/>
                    <a:pt x="5574" y="16457"/>
                  </a:cubicBezTo>
                  <a:cubicBezTo>
                    <a:pt x="5574" y="15943"/>
                    <a:pt x="5574" y="15429"/>
                    <a:pt x="5574" y="14914"/>
                  </a:cubicBezTo>
                  <a:cubicBezTo>
                    <a:pt x="5806" y="14914"/>
                    <a:pt x="6039" y="14914"/>
                    <a:pt x="6039" y="14914"/>
                  </a:cubicBezTo>
                  <a:cubicBezTo>
                    <a:pt x="6271" y="14400"/>
                    <a:pt x="6503" y="14400"/>
                    <a:pt x="6735" y="14400"/>
                  </a:cubicBezTo>
                  <a:cubicBezTo>
                    <a:pt x="6968" y="14400"/>
                    <a:pt x="6968" y="14400"/>
                    <a:pt x="7200" y="14400"/>
                  </a:cubicBezTo>
                  <a:cubicBezTo>
                    <a:pt x="7432" y="14914"/>
                    <a:pt x="7897" y="15429"/>
                    <a:pt x="8129" y="15943"/>
                  </a:cubicBezTo>
                  <a:cubicBezTo>
                    <a:pt x="8361" y="16457"/>
                    <a:pt x="8826" y="16971"/>
                    <a:pt x="9058" y="17486"/>
                  </a:cubicBezTo>
                  <a:cubicBezTo>
                    <a:pt x="9290" y="17486"/>
                    <a:pt x="9523" y="17486"/>
                    <a:pt x="9755" y="17486"/>
                  </a:cubicBezTo>
                  <a:cubicBezTo>
                    <a:pt x="9987" y="17486"/>
                    <a:pt x="10219" y="17486"/>
                    <a:pt x="10452" y="17486"/>
                  </a:cubicBezTo>
                  <a:cubicBezTo>
                    <a:pt x="10452" y="17486"/>
                    <a:pt x="10684" y="16971"/>
                    <a:pt x="10684" y="16971"/>
                  </a:cubicBezTo>
                  <a:cubicBezTo>
                    <a:pt x="10916" y="16971"/>
                    <a:pt x="11148" y="18514"/>
                    <a:pt x="11381" y="18000"/>
                  </a:cubicBezTo>
                  <a:cubicBezTo>
                    <a:pt x="11381" y="18514"/>
                    <a:pt x="11381" y="19543"/>
                    <a:pt x="11613" y="19543"/>
                  </a:cubicBezTo>
                  <a:cubicBezTo>
                    <a:pt x="11613" y="19543"/>
                    <a:pt x="11845" y="19543"/>
                    <a:pt x="11845" y="19543"/>
                  </a:cubicBezTo>
                  <a:cubicBezTo>
                    <a:pt x="11845" y="20057"/>
                    <a:pt x="12077" y="20571"/>
                    <a:pt x="12077" y="20571"/>
                  </a:cubicBezTo>
                  <a:cubicBezTo>
                    <a:pt x="12077" y="21086"/>
                    <a:pt x="12310" y="21086"/>
                    <a:pt x="12542" y="21086"/>
                  </a:cubicBezTo>
                  <a:cubicBezTo>
                    <a:pt x="12542" y="21086"/>
                    <a:pt x="12774" y="20571"/>
                    <a:pt x="12774" y="21086"/>
                  </a:cubicBezTo>
                  <a:cubicBezTo>
                    <a:pt x="13006" y="21086"/>
                    <a:pt x="12774" y="21086"/>
                    <a:pt x="13006" y="21600"/>
                  </a:cubicBezTo>
                  <a:cubicBezTo>
                    <a:pt x="13006" y="21600"/>
                    <a:pt x="13239" y="21600"/>
                    <a:pt x="13239" y="21600"/>
                  </a:cubicBezTo>
                  <a:cubicBezTo>
                    <a:pt x="13239" y="21600"/>
                    <a:pt x="13239" y="21600"/>
                    <a:pt x="13239" y="21600"/>
                  </a:cubicBezTo>
                  <a:cubicBezTo>
                    <a:pt x="13239" y="21086"/>
                    <a:pt x="13471" y="20571"/>
                    <a:pt x="13471" y="20571"/>
                  </a:cubicBezTo>
                  <a:cubicBezTo>
                    <a:pt x="13703" y="20057"/>
                    <a:pt x="13935" y="20057"/>
                    <a:pt x="13935" y="19543"/>
                  </a:cubicBezTo>
                  <a:cubicBezTo>
                    <a:pt x="13935" y="19543"/>
                    <a:pt x="14168" y="19543"/>
                    <a:pt x="14168" y="19543"/>
                  </a:cubicBezTo>
                  <a:cubicBezTo>
                    <a:pt x="14168" y="19543"/>
                    <a:pt x="14168" y="19543"/>
                    <a:pt x="14168" y="19029"/>
                  </a:cubicBezTo>
                  <a:cubicBezTo>
                    <a:pt x="14168" y="19029"/>
                    <a:pt x="14400" y="18514"/>
                    <a:pt x="14632" y="18514"/>
                  </a:cubicBezTo>
                  <a:cubicBezTo>
                    <a:pt x="14865" y="18514"/>
                    <a:pt x="15329" y="19029"/>
                    <a:pt x="15561" y="19029"/>
                  </a:cubicBezTo>
                  <a:cubicBezTo>
                    <a:pt x="15329" y="18514"/>
                    <a:pt x="15794" y="18000"/>
                    <a:pt x="16026" y="18000"/>
                  </a:cubicBezTo>
                  <a:cubicBezTo>
                    <a:pt x="16258" y="18000"/>
                    <a:pt x="16490" y="18514"/>
                    <a:pt x="16723" y="18514"/>
                  </a:cubicBezTo>
                  <a:cubicBezTo>
                    <a:pt x="16723" y="18514"/>
                    <a:pt x="16955" y="18514"/>
                    <a:pt x="16955" y="18514"/>
                  </a:cubicBezTo>
                  <a:cubicBezTo>
                    <a:pt x="17419" y="18000"/>
                    <a:pt x="18116" y="18000"/>
                    <a:pt x="18581" y="18514"/>
                  </a:cubicBezTo>
                  <a:cubicBezTo>
                    <a:pt x="18813" y="18514"/>
                    <a:pt x="18813" y="18514"/>
                    <a:pt x="19045" y="19029"/>
                  </a:cubicBezTo>
                  <a:cubicBezTo>
                    <a:pt x="19045" y="19029"/>
                    <a:pt x="19277" y="19029"/>
                    <a:pt x="19510" y="19543"/>
                  </a:cubicBezTo>
                  <a:cubicBezTo>
                    <a:pt x="19510" y="19029"/>
                    <a:pt x="19045" y="18514"/>
                    <a:pt x="19510" y="18514"/>
                  </a:cubicBezTo>
                  <a:cubicBezTo>
                    <a:pt x="19277" y="18000"/>
                    <a:pt x="19510" y="18000"/>
                    <a:pt x="19510" y="18000"/>
                  </a:cubicBezTo>
                  <a:cubicBezTo>
                    <a:pt x="19510" y="18000"/>
                    <a:pt x="19510" y="18000"/>
                    <a:pt x="19510" y="18000"/>
                  </a:cubicBezTo>
                  <a:cubicBezTo>
                    <a:pt x="19510" y="18000"/>
                    <a:pt x="19510" y="17486"/>
                    <a:pt x="19510" y="17486"/>
                  </a:cubicBezTo>
                  <a:cubicBezTo>
                    <a:pt x="19277" y="17486"/>
                    <a:pt x="18813" y="15943"/>
                    <a:pt x="19045" y="15429"/>
                  </a:cubicBezTo>
                  <a:cubicBezTo>
                    <a:pt x="18813" y="15429"/>
                    <a:pt x="18581" y="15429"/>
                    <a:pt x="18813" y="14914"/>
                  </a:cubicBezTo>
                  <a:cubicBezTo>
                    <a:pt x="18813" y="14914"/>
                    <a:pt x="19510" y="14400"/>
                    <a:pt x="19510" y="14400"/>
                  </a:cubicBezTo>
                  <a:cubicBezTo>
                    <a:pt x="19742" y="14400"/>
                    <a:pt x="19974" y="14914"/>
                    <a:pt x="19974" y="14914"/>
                  </a:cubicBezTo>
                  <a:cubicBezTo>
                    <a:pt x="20206" y="14400"/>
                    <a:pt x="19974" y="14400"/>
                    <a:pt x="19974" y="14400"/>
                  </a:cubicBezTo>
                  <a:cubicBezTo>
                    <a:pt x="19742" y="14400"/>
                    <a:pt x="19742" y="13886"/>
                    <a:pt x="19742" y="13886"/>
                  </a:cubicBezTo>
                  <a:cubicBezTo>
                    <a:pt x="19742" y="13371"/>
                    <a:pt x="19742" y="11829"/>
                    <a:pt x="19742" y="11829"/>
                  </a:cubicBezTo>
                  <a:cubicBezTo>
                    <a:pt x="19974" y="11829"/>
                    <a:pt x="20439" y="11829"/>
                    <a:pt x="20671" y="11829"/>
                  </a:cubicBezTo>
                  <a:cubicBezTo>
                    <a:pt x="20671" y="12343"/>
                    <a:pt x="20903" y="12343"/>
                    <a:pt x="20903" y="12343"/>
                  </a:cubicBezTo>
                  <a:cubicBezTo>
                    <a:pt x="20903" y="12343"/>
                    <a:pt x="21135" y="11829"/>
                    <a:pt x="21135" y="11829"/>
                  </a:cubicBezTo>
                  <a:cubicBezTo>
                    <a:pt x="21368" y="11829"/>
                    <a:pt x="21135" y="11314"/>
                    <a:pt x="21135" y="10800"/>
                  </a:cubicBezTo>
                  <a:cubicBezTo>
                    <a:pt x="21135" y="10800"/>
                    <a:pt x="20903" y="10286"/>
                    <a:pt x="20903" y="9771"/>
                  </a:cubicBezTo>
                  <a:cubicBezTo>
                    <a:pt x="21135" y="9771"/>
                    <a:pt x="21368" y="9771"/>
                    <a:pt x="21368" y="9771"/>
                  </a:cubicBezTo>
                  <a:cubicBezTo>
                    <a:pt x="21368" y="9257"/>
                    <a:pt x="21368" y="9257"/>
                    <a:pt x="21368" y="9257"/>
                  </a:cubicBezTo>
                  <a:cubicBezTo>
                    <a:pt x="21368" y="8743"/>
                    <a:pt x="21600" y="9257"/>
                    <a:pt x="21600" y="87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3" name="Shape">
              <a:extLst>
                <a:ext uri="{FF2B5EF4-FFF2-40B4-BE49-F238E27FC236}">
                  <a16:creationId xmlns:a16="http://schemas.microsoft.com/office/drawing/2014/main" id="{E3055409-D459-4F32-8ECB-447880B62D06}"/>
                </a:ext>
              </a:extLst>
            </p:cNvPr>
            <p:cNvSpPr/>
            <p:nvPr/>
          </p:nvSpPr>
          <p:spPr>
            <a:xfrm>
              <a:off x="3654716" y="2829621"/>
              <a:ext cx="142107" cy="180885"/>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cubicBezTo>
                    <a:pt x="20571" y="2880"/>
                    <a:pt x="20571" y="2880"/>
                    <a:pt x="19543" y="2880"/>
                  </a:cubicBezTo>
                  <a:cubicBezTo>
                    <a:pt x="19543" y="2880"/>
                    <a:pt x="19543" y="2160"/>
                    <a:pt x="18514" y="2160"/>
                  </a:cubicBezTo>
                  <a:cubicBezTo>
                    <a:pt x="18514" y="2160"/>
                    <a:pt x="16457" y="2880"/>
                    <a:pt x="16457" y="3600"/>
                  </a:cubicBezTo>
                  <a:cubicBezTo>
                    <a:pt x="15429" y="3600"/>
                    <a:pt x="15429" y="4320"/>
                    <a:pt x="14400" y="4320"/>
                  </a:cubicBezTo>
                  <a:cubicBezTo>
                    <a:pt x="13371" y="3600"/>
                    <a:pt x="12343" y="3600"/>
                    <a:pt x="11314" y="3600"/>
                  </a:cubicBezTo>
                  <a:cubicBezTo>
                    <a:pt x="10286" y="3600"/>
                    <a:pt x="9257" y="2880"/>
                    <a:pt x="8229" y="2160"/>
                  </a:cubicBezTo>
                  <a:cubicBezTo>
                    <a:pt x="7200" y="2160"/>
                    <a:pt x="6171" y="2160"/>
                    <a:pt x="6171" y="2160"/>
                  </a:cubicBezTo>
                  <a:cubicBezTo>
                    <a:pt x="5143" y="1440"/>
                    <a:pt x="5143" y="720"/>
                    <a:pt x="5143" y="0"/>
                  </a:cubicBezTo>
                  <a:cubicBezTo>
                    <a:pt x="5143" y="0"/>
                    <a:pt x="4114" y="0"/>
                    <a:pt x="4114" y="0"/>
                  </a:cubicBezTo>
                  <a:cubicBezTo>
                    <a:pt x="3086" y="0"/>
                    <a:pt x="3086" y="720"/>
                    <a:pt x="2057" y="720"/>
                  </a:cubicBezTo>
                  <a:cubicBezTo>
                    <a:pt x="2057" y="1440"/>
                    <a:pt x="1029" y="2160"/>
                    <a:pt x="0" y="2160"/>
                  </a:cubicBezTo>
                  <a:cubicBezTo>
                    <a:pt x="0" y="2880"/>
                    <a:pt x="1029" y="3600"/>
                    <a:pt x="1029" y="3600"/>
                  </a:cubicBezTo>
                  <a:cubicBezTo>
                    <a:pt x="2057" y="4320"/>
                    <a:pt x="2057" y="5040"/>
                    <a:pt x="2057" y="5040"/>
                  </a:cubicBezTo>
                  <a:cubicBezTo>
                    <a:pt x="2057" y="5760"/>
                    <a:pt x="3086" y="5760"/>
                    <a:pt x="3086" y="5760"/>
                  </a:cubicBezTo>
                  <a:cubicBezTo>
                    <a:pt x="3086" y="6480"/>
                    <a:pt x="3086" y="7200"/>
                    <a:pt x="3086" y="7200"/>
                  </a:cubicBezTo>
                  <a:cubicBezTo>
                    <a:pt x="3086" y="7920"/>
                    <a:pt x="3086" y="7920"/>
                    <a:pt x="3086" y="7920"/>
                  </a:cubicBezTo>
                  <a:cubicBezTo>
                    <a:pt x="3086" y="7920"/>
                    <a:pt x="3086" y="8640"/>
                    <a:pt x="2057" y="8640"/>
                  </a:cubicBezTo>
                  <a:cubicBezTo>
                    <a:pt x="2057" y="9360"/>
                    <a:pt x="2057" y="9360"/>
                    <a:pt x="2057" y="9360"/>
                  </a:cubicBezTo>
                  <a:cubicBezTo>
                    <a:pt x="2057" y="9360"/>
                    <a:pt x="1029" y="9360"/>
                    <a:pt x="1029" y="10080"/>
                  </a:cubicBezTo>
                  <a:cubicBezTo>
                    <a:pt x="1029" y="10080"/>
                    <a:pt x="0" y="10800"/>
                    <a:pt x="0" y="10800"/>
                  </a:cubicBezTo>
                  <a:cubicBezTo>
                    <a:pt x="0" y="11520"/>
                    <a:pt x="0" y="12960"/>
                    <a:pt x="0" y="13680"/>
                  </a:cubicBezTo>
                  <a:cubicBezTo>
                    <a:pt x="1029" y="14400"/>
                    <a:pt x="3086" y="15120"/>
                    <a:pt x="4114" y="15120"/>
                  </a:cubicBezTo>
                  <a:cubicBezTo>
                    <a:pt x="6171" y="16560"/>
                    <a:pt x="8229" y="16560"/>
                    <a:pt x="9257" y="18000"/>
                  </a:cubicBezTo>
                  <a:cubicBezTo>
                    <a:pt x="10286" y="18000"/>
                    <a:pt x="10286" y="18720"/>
                    <a:pt x="10286" y="19440"/>
                  </a:cubicBezTo>
                  <a:cubicBezTo>
                    <a:pt x="11314" y="20160"/>
                    <a:pt x="13371" y="20880"/>
                    <a:pt x="14400" y="21600"/>
                  </a:cubicBezTo>
                  <a:cubicBezTo>
                    <a:pt x="15429" y="20880"/>
                    <a:pt x="16457" y="18720"/>
                    <a:pt x="16457" y="18000"/>
                  </a:cubicBezTo>
                  <a:cubicBezTo>
                    <a:pt x="16457" y="18000"/>
                    <a:pt x="17486" y="17280"/>
                    <a:pt x="17486" y="17280"/>
                  </a:cubicBezTo>
                  <a:cubicBezTo>
                    <a:pt x="17486" y="17280"/>
                    <a:pt x="17486" y="17280"/>
                    <a:pt x="18514" y="17280"/>
                  </a:cubicBezTo>
                  <a:cubicBezTo>
                    <a:pt x="18514" y="16560"/>
                    <a:pt x="19543" y="16560"/>
                    <a:pt x="18514" y="15840"/>
                  </a:cubicBezTo>
                  <a:cubicBezTo>
                    <a:pt x="19543" y="15840"/>
                    <a:pt x="20571" y="15840"/>
                    <a:pt x="20571" y="15120"/>
                  </a:cubicBezTo>
                  <a:cubicBezTo>
                    <a:pt x="20571" y="15120"/>
                    <a:pt x="20571" y="14400"/>
                    <a:pt x="19543" y="13680"/>
                  </a:cubicBezTo>
                  <a:cubicBezTo>
                    <a:pt x="18514" y="12960"/>
                    <a:pt x="19543" y="11520"/>
                    <a:pt x="19543" y="10800"/>
                  </a:cubicBezTo>
                  <a:cubicBezTo>
                    <a:pt x="19543" y="9360"/>
                    <a:pt x="18514" y="7200"/>
                    <a:pt x="19543" y="5760"/>
                  </a:cubicBezTo>
                  <a:cubicBezTo>
                    <a:pt x="19543" y="5040"/>
                    <a:pt x="20571" y="3600"/>
                    <a:pt x="21600" y="2880"/>
                  </a:cubicBezTo>
                  <a:cubicBezTo>
                    <a:pt x="21600" y="2880"/>
                    <a:pt x="21600" y="2880"/>
                    <a:pt x="21600" y="2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4" name="Shape">
              <a:extLst>
                <a:ext uri="{FF2B5EF4-FFF2-40B4-BE49-F238E27FC236}">
                  <a16:creationId xmlns:a16="http://schemas.microsoft.com/office/drawing/2014/main" id="{925DEFBC-B81A-4720-8342-9D97A13CE5D2}"/>
                </a:ext>
              </a:extLst>
            </p:cNvPr>
            <p:cNvSpPr/>
            <p:nvPr/>
          </p:nvSpPr>
          <p:spPr>
            <a:xfrm>
              <a:off x="3658484" y="2328222"/>
              <a:ext cx="70839" cy="71931"/>
            </a:xfrm>
            <a:custGeom>
              <a:avLst/>
              <a:gdLst/>
              <a:ahLst/>
              <a:cxnLst>
                <a:cxn ang="0">
                  <a:pos x="wd2" y="hd2"/>
                </a:cxn>
                <a:cxn ang="5400000">
                  <a:pos x="wd2" y="hd2"/>
                </a:cxn>
                <a:cxn ang="10800000">
                  <a:pos x="wd2" y="hd2"/>
                </a:cxn>
                <a:cxn ang="16200000">
                  <a:pos x="wd2" y="hd2"/>
                </a:cxn>
              </a:cxnLst>
              <a:rect l="0" t="0" r="r" b="b"/>
              <a:pathLst>
                <a:path w="20509" h="21600" extrusionOk="0">
                  <a:moveTo>
                    <a:pt x="20509" y="5400"/>
                  </a:moveTo>
                  <a:cubicBezTo>
                    <a:pt x="18545" y="5400"/>
                    <a:pt x="18545" y="3600"/>
                    <a:pt x="18545" y="3600"/>
                  </a:cubicBezTo>
                  <a:cubicBezTo>
                    <a:pt x="18545" y="1800"/>
                    <a:pt x="16582" y="1800"/>
                    <a:pt x="16582" y="0"/>
                  </a:cubicBezTo>
                  <a:cubicBezTo>
                    <a:pt x="14618" y="1800"/>
                    <a:pt x="10691" y="5400"/>
                    <a:pt x="6764" y="5400"/>
                  </a:cubicBezTo>
                  <a:cubicBezTo>
                    <a:pt x="6764" y="5400"/>
                    <a:pt x="4800" y="5400"/>
                    <a:pt x="4800" y="3600"/>
                  </a:cubicBezTo>
                  <a:cubicBezTo>
                    <a:pt x="4800" y="3600"/>
                    <a:pt x="2836" y="3600"/>
                    <a:pt x="2836" y="3600"/>
                  </a:cubicBezTo>
                  <a:cubicBezTo>
                    <a:pt x="873" y="3600"/>
                    <a:pt x="873" y="7200"/>
                    <a:pt x="873" y="7200"/>
                  </a:cubicBezTo>
                  <a:cubicBezTo>
                    <a:pt x="873" y="10800"/>
                    <a:pt x="873" y="14400"/>
                    <a:pt x="873" y="18000"/>
                  </a:cubicBezTo>
                  <a:cubicBezTo>
                    <a:pt x="873" y="18000"/>
                    <a:pt x="-1091" y="19800"/>
                    <a:pt x="873" y="19800"/>
                  </a:cubicBezTo>
                  <a:cubicBezTo>
                    <a:pt x="873" y="21600"/>
                    <a:pt x="873" y="21600"/>
                    <a:pt x="873" y="21600"/>
                  </a:cubicBezTo>
                  <a:cubicBezTo>
                    <a:pt x="2836" y="21600"/>
                    <a:pt x="4800" y="21600"/>
                    <a:pt x="6764" y="21600"/>
                  </a:cubicBezTo>
                  <a:cubicBezTo>
                    <a:pt x="8727" y="19800"/>
                    <a:pt x="8727" y="18000"/>
                    <a:pt x="10691" y="18000"/>
                  </a:cubicBezTo>
                  <a:cubicBezTo>
                    <a:pt x="12654" y="18000"/>
                    <a:pt x="12654" y="16200"/>
                    <a:pt x="14618" y="14400"/>
                  </a:cubicBezTo>
                  <a:cubicBezTo>
                    <a:pt x="12654" y="12600"/>
                    <a:pt x="10691" y="10800"/>
                    <a:pt x="8727" y="9000"/>
                  </a:cubicBezTo>
                  <a:cubicBezTo>
                    <a:pt x="10691" y="9000"/>
                    <a:pt x="20509" y="7200"/>
                    <a:pt x="20509"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5" name="Shape">
              <a:extLst>
                <a:ext uri="{FF2B5EF4-FFF2-40B4-BE49-F238E27FC236}">
                  <a16:creationId xmlns:a16="http://schemas.microsoft.com/office/drawing/2014/main" id="{418A9B10-359D-4466-BDCE-1970FA5BFBEE}"/>
                </a:ext>
              </a:extLst>
            </p:cNvPr>
            <p:cNvSpPr/>
            <p:nvPr/>
          </p:nvSpPr>
          <p:spPr>
            <a:xfrm>
              <a:off x="5252225" y="2108375"/>
              <a:ext cx="169344" cy="262160"/>
            </a:xfrm>
            <a:custGeom>
              <a:avLst/>
              <a:gdLst/>
              <a:ahLst/>
              <a:cxnLst>
                <a:cxn ang="0">
                  <a:pos x="wd2" y="hd2"/>
                </a:cxn>
                <a:cxn ang="5400000">
                  <a:pos x="wd2" y="hd2"/>
                </a:cxn>
                <a:cxn ang="10800000">
                  <a:pos x="wd2" y="hd2"/>
                </a:cxn>
                <a:cxn ang="16200000">
                  <a:pos x="wd2" y="hd2"/>
                </a:cxn>
              </a:cxnLst>
              <a:rect l="0" t="0" r="r" b="b"/>
              <a:pathLst>
                <a:path w="21600" h="21243" extrusionOk="0">
                  <a:moveTo>
                    <a:pt x="5184" y="20261"/>
                  </a:moveTo>
                  <a:cubicBezTo>
                    <a:pt x="5184" y="20752"/>
                    <a:pt x="5184" y="20752"/>
                    <a:pt x="5184" y="20752"/>
                  </a:cubicBezTo>
                  <a:cubicBezTo>
                    <a:pt x="5184" y="19770"/>
                    <a:pt x="5184" y="19279"/>
                    <a:pt x="5184" y="18788"/>
                  </a:cubicBezTo>
                  <a:cubicBezTo>
                    <a:pt x="5184" y="18298"/>
                    <a:pt x="5184" y="18298"/>
                    <a:pt x="5184" y="18298"/>
                  </a:cubicBezTo>
                  <a:cubicBezTo>
                    <a:pt x="4320" y="17807"/>
                    <a:pt x="5184" y="17807"/>
                    <a:pt x="4320" y="17807"/>
                  </a:cubicBezTo>
                  <a:cubicBezTo>
                    <a:pt x="4320" y="17316"/>
                    <a:pt x="4320" y="17316"/>
                    <a:pt x="3456" y="17316"/>
                  </a:cubicBezTo>
                  <a:cubicBezTo>
                    <a:pt x="3456" y="17316"/>
                    <a:pt x="3456" y="17316"/>
                    <a:pt x="3456" y="17316"/>
                  </a:cubicBezTo>
                  <a:cubicBezTo>
                    <a:pt x="2592" y="17316"/>
                    <a:pt x="2592" y="17316"/>
                    <a:pt x="2592" y="16825"/>
                  </a:cubicBezTo>
                  <a:cubicBezTo>
                    <a:pt x="1728" y="16825"/>
                    <a:pt x="1728" y="16825"/>
                    <a:pt x="1728" y="16825"/>
                  </a:cubicBezTo>
                  <a:cubicBezTo>
                    <a:pt x="864" y="16825"/>
                    <a:pt x="1728" y="17316"/>
                    <a:pt x="864" y="17316"/>
                  </a:cubicBezTo>
                  <a:cubicBezTo>
                    <a:pt x="864" y="17316"/>
                    <a:pt x="864" y="17316"/>
                    <a:pt x="0" y="17807"/>
                  </a:cubicBezTo>
                  <a:cubicBezTo>
                    <a:pt x="0" y="17807"/>
                    <a:pt x="0" y="17807"/>
                    <a:pt x="0" y="17807"/>
                  </a:cubicBezTo>
                  <a:cubicBezTo>
                    <a:pt x="0" y="17807"/>
                    <a:pt x="0" y="17807"/>
                    <a:pt x="0" y="17807"/>
                  </a:cubicBezTo>
                  <a:cubicBezTo>
                    <a:pt x="0" y="18298"/>
                    <a:pt x="864" y="18298"/>
                    <a:pt x="864" y="18298"/>
                  </a:cubicBezTo>
                  <a:cubicBezTo>
                    <a:pt x="864" y="18298"/>
                    <a:pt x="864" y="18298"/>
                    <a:pt x="0" y="18298"/>
                  </a:cubicBezTo>
                  <a:cubicBezTo>
                    <a:pt x="0" y="18298"/>
                    <a:pt x="864" y="18298"/>
                    <a:pt x="864" y="18788"/>
                  </a:cubicBezTo>
                  <a:cubicBezTo>
                    <a:pt x="864" y="18298"/>
                    <a:pt x="1728" y="18788"/>
                    <a:pt x="1728" y="18788"/>
                  </a:cubicBezTo>
                  <a:cubicBezTo>
                    <a:pt x="1728" y="18298"/>
                    <a:pt x="864" y="18298"/>
                    <a:pt x="1728" y="17807"/>
                  </a:cubicBezTo>
                  <a:cubicBezTo>
                    <a:pt x="1728" y="18298"/>
                    <a:pt x="2592" y="18298"/>
                    <a:pt x="2592" y="18788"/>
                  </a:cubicBezTo>
                  <a:cubicBezTo>
                    <a:pt x="3456" y="18788"/>
                    <a:pt x="2592" y="19279"/>
                    <a:pt x="2592" y="19770"/>
                  </a:cubicBezTo>
                  <a:cubicBezTo>
                    <a:pt x="2592" y="19770"/>
                    <a:pt x="3456" y="20261"/>
                    <a:pt x="2592" y="20752"/>
                  </a:cubicBezTo>
                  <a:cubicBezTo>
                    <a:pt x="3456" y="20752"/>
                    <a:pt x="3456" y="20752"/>
                    <a:pt x="4320" y="20752"/>
                  </a:cubicBezTo>
                  <a:cubicBezTo>
                    <a:pt x="4320" y="20752"/>
                    <a:pt x="3456" y="20261"/>
                    <a:pt x="3456" y="20261"/>
                  </a:cubicBezTo>
                  <a:cubicBezTo>
                    <a:pt x="4320" y="20261"/>
                    <a:pt x="4320" y="20752"/>
                    <a:pt x="4320" y="21243"/>
                  </a:cubicBezTo>
                  <a:cubicBezTo>
                    <a:pt x="5184" y="20752"/>
                    <a:pt x="5184" y="20752"/>
                    <a:pt x="5184" y="20261"/>
                  </a:cubicBezTo>
                  <a:close/>
                  <a:moveTo>
                    <a:pt x="10368" y="16825"/>
                  </a:moveTo>
                  <a:cubicBezTo>
                    <a:pt x="9504" y="16334"/>
                    <a:pt x="9504" y="16334"/>
                    <a:pt x="8640" y="16334"/>
                  </a:cubicBezTo>
                  <a:cubicBezTo>
                    <a:pt x="8640" y="16334"/>
                    <a:pt x="7776" y="16334"/>
                    <a:pt x="7776" y="16334"/>
                  </a:cubicBezTo>
                  <a:cubicBezTo>
                    <a:pt x="7776" y="16334"/>
                    <a:pt x="7776" y="16825"/>
                    <a:pt x="7776" y="16825"/>
                  </a:cubicBezTo>
                  <a:cubicBezTo>
                    <a:pt x="6912" y="16825"/>
                    <a:pt x="6912" y="16825"/>
                    <a:pt x="6048" y="16825"/>
                  </a:cubicBezTo>
                  <a:cubicBezTo>
                    <a:pt x="6048" y="16825"/>
                    <a:pt x="6048" y="16825"/>
                    <a:pt x="6048" y="17316"/>
                  </a:cubicBezTo>
                  <a:cubicBezTo>
                    <a:pt x="6048" y="17316"/>
                    <a:pt x="5184" y="17316"/>
                    <a:pt x="5184" y="17807"/>
                  </a:cubicBezTo>
                  <a:cubicBezTo>
                    <a:pt x="6048" y="17807"/>
                    <a:pt x="6048" y="17807"/>
                    <a:pt x="6048" y="17807"/>
                  </a:cubicBezTo>
                  <a:cubicBezTo>
                    <a:pt x="6048" y="17807"/>
                    <a:pt x="6048" y="18298"/>
                    <a:pt x="6048" y="18298"/>
                  </a:cubicBezTo>
                  <a:cubicBezTo>
                    <a:pt x="6912" y="18298"/>
                    <a:pt x="6912" y="18298"/>
                    <a:pt x="6912" y="18788"/>
                  </a:cubicBezTo>
                  <a:cubicBezTo>
                    <a:pt x="7776" y="18788"/>
                    <a:pt x="7776" y="17807"/>
                    <a:pt x="7776" y="17807"/>
                  </a:cubicBezTo>
                  <a:cubicBezTo>
                    <a:pt x="8640" y="17316"/>
                    <a:pt x="9504" y="17807"/>
                    <a:pt x="9504" y="17807"/>
                  </a:cubicBezTo>
                  <a:cubicBezTo>
                    <a:pt x="9504" y="17316"/>
                    <a:pt x="10368" y="17316"/>
                    <a:pt x="10368" y="16825"/>
                  </a:cubicBezTo>
                  <a:cubicBezTo>
                    <a:pt x="10368" y="16825"/>
                    <a:pt x="10368" y="16825"/>
                    <a:pt x="10368" y="16825"/>
                  </a:cubicBezTo>
                  <a:close/>
                  <a:moveTo>
                    <a:pt x="20736" y="13879"/>
                  </a:moveTo>
                  <a:cubicBezTo>
                    <a:pt x="20736" y="13388"/>
                    <a:pt x="19872" y="13388"/>
                    <a:pt x="19872" y="12898"/>
                  </a:cubicBezTo>
                  <a:cubicBezTo>
                    <a:pt x="19872" y="12407"/>
                    <a:pt x="19872" y="12407"/>
                    <a:pt x="19872" y="11916"/>
                  </a:cubicBezTo>
                  <a:cubicBezTo>
                    <a:pt x="19872" y="11425"/>
                    <a:pt x="18144" y="10934"/>
                    <a:pt x="19008" y="10443"/>
                  </a:cubicBezTo>
                  <a:cubicBezTo>
                    <a:pt x="19008" y="10443"/>
                    <a:pt x="19008" y="10443"/>
                    <a:pt x="19008" y="10443"/>
                  </a:cubicBezTo>
                  <a:cubicBezTo>
                    <a:pt x="19872" y="9952"/>
                    <a:pt x="19008" y="9952"/>
                    <a:pt x="19008" y="9952"/>
                  </a:cubicBezTo>
                  <a:cubicBezTo>
                    <a:pt x="19008" y="9461"/>
                    <a:pt x="19008" y="9461"/>
                    <a:pt x="19008" y="8970"/>
                  </a:cubicBezTo>
                  <a:cubicBezTo>
                    <a:pt x="19008" y="8970"/>
                    <a:pt x="19008" y="8479"/>
                    <a:pt x="18144" y="7988"/>
                  </a:cubicBezTo>
                  <a:cubicBezTo>
                    <a:pt x="17280" y="7498"/>
                    <a:pt x="15552" y="7007"/>
                    <a:pt x="15552" y="6025"/>
                  </a:cubicBezTo>
                  <a:cubicBezTo>
                    <a:pt x="14688" y="6025"/>
                    <a:pt x="14688" y="6025"/>
                    <a:pt x="13824" y="6025"/>
                  </a:cubicBezTo>
                  <a:cubicBezTo>
                    <a:pt x="13824" y="6025"/>
                    <a:pt x="13824" y="6025"/>
                    <a:pt x="13824" y="6025"/>
                  </a:cubicBezTo>
                  <a:cubicBezTo>
                    <a:pt x="14688" y="6516"/>
                    <a:pt x="14688" y="6025"/>
                    <a:pt x="14688" y="6516"/>
                  </a:cubicBezTo>
                  <a:cubicBezTo>
                    <a:pt x="14688" y="6516"/>
                    <a:pt x="15552" y="6025"/>
                    <a:pt x="15552" y="6516"/>
                  </a:cubicBezTo>
                  <a:cubicBezTo>
                    <a:pt x="15552" y="6516"/>
                    <a:pt x="14688" y="7007"/>
                    <a:pt x="14688" y="6516"/>
                  </a:cubicBezTo>
                  <a:cubicBezTo>
                    <a:pt x="14688" y="6516"/>
                    <a:pt x="13824" y="6025"/>
                    <a:pt x="12960" y="6025"/>
                  </a:cubicBezTo>
                  <a:cubicBezTo>
                    <a:pt x="12960" y="6516"/>
                    <a:pt x="13824" y="6516"/>
                    <a:pt x="13824" y="7007"/>
                  </a:cubicBezTo>
                  <a:cubicBezTo>
                    <a:pt x="13824" y="7007"/>
                    <a:pt x="12960" y="7007"/>
                    <a:pt x="12960" y="7007"/>
                  </a:cubicBezTo>
                  <a:cubicBezTo>
                    <a:pt x="13824" y="7498"/>
                    <a:pt x="13824" y="7498"/>
                    <a:pt x="13824" y="7988"/>
                  </a:cubicBezTo>
                  <a:cubicBezTo>
                    <a:pt x="13824" y="7988"/>
                    <a:pt x="13824" y="7988"/>
                    <a:pt x="13824" y="7988"/>
                  </a:cubicBezTo>
                  <a:cubicBezTo>
                    <a:pt x="13824" y="7988"/>
                    <a:pt x="13824" y="7988"/>
                    <a:pt x="13824" y="7988"/>
                  </a:cubicBezTo>
                  <a:cubicBezTo>
                    <a:pt x="13824" y="7988"/>
                    <a:pt x="14688" y="7988"/>
                    <a:pt x="14688" y="8479"/>
                  </a:cubicBezTo>
                  <a:cubicBezTo>
                    <a:pt x="14688" y="8479"/>
                    <a:pt x="14688" y="9461"/>
                    <a:pt x="15552" y="9461"/>
                  </a:cubicBezTo>
                  <a:cubicBezTo>
                    <a:pt x="15552" y="9952"/>
                    <a:pt x="15552" y="10443"/>
                    <a:pt x="15552" y="10443"/>
                  </a:cubicBezTo>
                  <a:cubicBezTo>
                    <a:pt x="15552" y="10934"/>
                    <a:pt x="15552" y="10934"/>
                    <a:pt x="14688" y="10934"/>
                  </a:cubicBezTo>
                  <a:cubicBezTo>
                    <a:pt x="14688" y="10934"/>
                    <a:pt x="14688" y="10934"/>
                    <a:pt x="14688" y="11425"/>
                  </a:cubicBezTo>
                  <a:cubicBezTo>
                    <a:pt x="14688" y="11916"/>
                    <a:pt x="14688" y="11916"/>
                    <a:pt x="13824" y="11916"/>
                  </a:cubicBezTo>
                  <a:cubicBezTo>
                    <a:pt x="13824" y="12407"/>
                    <a:pt x="12960" y="12407"/>
                    <a:pt x="12096" y="12898"/>
                  </a:cubicBezTo>
                  <a:cubicBezTo>
                    <a:pt x="12096" y="12898"/>
                    <a:pt x="11232" y="12407"/>
                    <a:pt x="11232" y="11916"/>
                  </a:cubicBezTo>
                  <a:cubicBezTo>
                    <a:pt x="11232" y="11916"/>
                    <a:pt x="12096" y="11425"/>
                    <a:pt x="12096" y="11425"/>
                  </a:cubicBezTo>
                  <a:cubicBezTo>
                    <a:pt x="11232" y="11425"/>
                    <a:pt x="11232" y="11916"/>
                    <a:pt x="11232" y="11916"/>
                  </a:cubicBezTo>
                  <a:cubicBezTo>
                    <a:pt x="11232" y="12898"/>
                    <a:pt x="11232" y="12898"/>
                    <a:pt x="11232" y="13388"/>
                  </a:cubicBezTo>
                  <a:cubicBezTo>
                    <a:pt x="11232" y="13388"/>
                    <a:pt x="11232" y="13388"/>
                    <a:pt x="11232" y="13388"/>
                  </a:cubicBezTo>
                  <a:cubicBezTo>
                    <a:pt x="11232" y="13879"/>
                    <a:pt x="11232" y="13879"/>
                    <a:pt x="11232" y="13879"/>
                  </a:cubicBezTo>
                  <a:cubicBezTo>
                    <a:pt x="11232" y="14370"/>
                    <a:pt x="11232" y="14370"/>
                    <a:pt x="10368" y="14370"/>
                  </a:cubicBezTo>
                  <a:cubicBezTo>
                    <a:pt x="9504" y="14370"/>
                    <a:pt x="9504" y="14370"/>
                    <a:pt x="9504" y="14370"/>
                  </a:cubicBezTo>
                  <a:cubicBezTo>
                    <a:pt x="8640" y="13879"/>
                    <a:pt x="7776" y="14370"/>
                    <a:pt x="7776" y="14370"/>
                  </a:cubicBezTo>
                  <a:cubicBezTo>
                    <a:pt x="6912" y="14370"/>
                    <a:pt x="6048" y="14370"/>
                    <a:pt x="6048" y="14370"/>
                  </a:cubicBezTo>
                  <a:cubicBezTo>
                    <a:pt x="5184" y="14370"/>
                    <a:pt x="5184" y="14370"/>
                    <a:pt x="4320" y="14370"/>
                  </a:cubicBezTo>
                  <a:cubicBezTo>
                    <a:pt x="4320" y="14861"/>
                    <a:pt x="4320" y="14861"/>
                    <a:pt x="4320" y="14861"/>
                  </a:cubicBezTo>
                  <a:cubicBezTo>
                    <a:pt x="4320" y="14861"/>
                    <a:pt x="3456" y="15352"/>
                    <a:pt x="3456" y="15843"/>
                  </a:cubicBezTo>
                  <a:cubicBezTo>
                    <a:pt x="3456" y="15843"/>
                    <a:pt x="2592" y="16334"/>
                    <a:pt x="2592" y="16334"/>
                  </a:cubicBezTo>
                  <a:cubicBezTo>
                    <a:pt x="2592" y="16334"/>
                    <a:pt x="1728" y="15843"/>
                    <a:pt x="1728" y="16334"/>
                  </a:cubicBezTo>
                  <a:cubicBezTo>
                    <a:pt x="1728" y="16825"/>
                    <a:pt x="2592" y="16825"/>
                    <a:pt x="2592" y="16825"/>
                  </a:cubicBezTo>
                  <a:cubicBezTo>
                    <a:pt x="3456" y="16825"/>
                    <a:pt x="3456" y="16825"/>
                    <a:pt x="3456" y="16825"/>
                  </a:cubicBezTo>
                  <a:cubicBezTo>
                    <a:pt x="4320" y="16825"/>
                    <a:pt x="4320" y="16825"/>
                    <a:pt x="5184" y="16825"/>
                  </a:cubicBezTo>
                  <a:cubicBezTo>
                    <a:pt x="4320" y="16334"/>
                    <a:pt x="4320" y="16334"/>
                    <a:pt x="6048" y="16334"/>
                  </a:cubicBezTo>
                  <a:cubicBezTo>
                    <a:pt x="6912" y="16334"/>
                    <a:pt x="7776" y="15843"/>
                    <a:pt x="7776" y="15843"/>
                  </a:cubicBezTo>
                  <a:cubicBezTo>
                    <a:pt x="8640" y="15843"/>
                    <a:pt x="9504" y="15843"/>
                    <a:pt x="10368" y="15843"/>
                  </a:cubicBezTo>
                  <a:cubicBezTo>
                    <a:pt x="10368" y="15843"/>
                    <a:pt x="11232" y="15843"/>
                    <a:pt x="11232" y="15843"/>
                  </a:cubicBezTo>
                  <a:cubicBezTo>
                    <a:pt x="11232" y="16334"/>
                    <a:pt x="10368" y="16334"/>
                    <a:pt x="11232" y="16334"/>
                  </a:cubicBezTo>
                  <a:cubicBezTo>
                    <a:pt x="11232" y="16825"/>
                    <a:pt x="12096" y="17807"/>
                    <a:pt x="12960" y="17316"/>
                  </a:cubicBezTo>
                  <a:cubicBezTo>
                    <a:pt x="13824" y="17316"/>
                    <a:pt x="12960" y="16825"/>
                    <a:pt x="13824" y="16825"/>
                  </a:cubicBezTo>
                  <a:cubicBezTo>
                    <a:pt x="13824" y="16825"/>
                    <a:pt x="13824" y="16334"/>
                    <a:pt x="13824" y="16334"/>
                  </a:cubicBezTo>
                  <a:cubicBezTo>
                    <a:pt x="13824" y="16334"/>
                    <a:pt x="13824" y="16334"/>
                    <a:pt x="14688" y="16334"/>
                  </a:cubicBezTo>
                  <a:cubicBezTo>
                    <a:pt x="14688" y="15843"/>
                    <a:pt x="12960" y="15843"/>
                    <a:pt x="13824" y="15352"/>
                  </a:cubicBezTo>
                  <a:cubicBezTo>
                    <a:pt x="13824" y="14861"/>
                    <a:pt x="13824" y="15843"/>
                    <a:pt x="13824" y="15843"/>
                  </a:cubicBezTo>
                  <a:cubicBezTo>
                    <a:pt x="13824" y="15843"/>
                    <a:pt x="13824" y="15352"/>
                    <a:pt x="13824" y="15352"/>
                  </a:cubicBezTo>
                  <a:cubicBezTo>
                    <a:pt x="14688" y="15843"/>
                    <a:pt x="15552" y="15352"/>
                    <a:pt x="14688" y="15843"/>
                  </a:cubicBezTo>
                  <a:cubicBezTo>
                    <a:pt x="15552" y="15843"/>
                    <a:pt x="16416" y="15843"/>
                    <a:pt x="17280" y="15843"/>
                  </a:cubicBezTo>
                  <a:cubicBezTo>
                    <a:pt x="17280" y="15352"/>
                    <a:pt x="17280" y="14861"/>
                    <a:pt x="18144" y="15352"/>
                  </a:cubicBezTo>
                  <a:cubicBezTo>
                    <a:pt x="18144" y="15352"/>
                    <a:pt x="18144" y="16334"/>
                    <a:pt x="19008" y="15352"/>
                  </a:cubicBezTo>
                  <a:cubicBezTo>
                    <a:pt x="19008" y="15352"/>
                    <a:pt x="18144" y="14861"/>
                    <a:pt x="19008" y="14861"/>
                  </a:cubicBezTo>
                  <a:cubicBezTo>
                    <a:pt x="19008" y="14861"/>
                    <a:pt x="19008" y="14861"/>
                    <a:pt x="19872" y="14861"/>
                  </a:cubicBezTo>
                  <a:cubicBezTo>
                    <a:pt x="19872" y="14861"/>
                    <a:pt x="19008" y="14370"/>
                    <a:pt x="19872" y="14370"/>
                  </a:cubicBezTo>
                  <a:cubicBezTo>
                    <a:pt x="19872" y="14370"/>
                    <a:pt x="19872" y="14861"/>
                    <a:pt x="19872" y="14861"/>
                  </a:cubicBezTo>
                  <a:cubicBezTo>
                    <a:pt x="19872" y="15352"/>
                    <a:pt x="20736" y="15352"/>
                    <a:pt x="20736" y="14861"/>
                  </a:cubicBezTo>
                  <a:cubicBezTo>
                    <a:pt x="20736" y="14861"/>
                    <a:pt x="20736" y="14370"/>
                    <a:pt x="21600" y="14370"/>
                  </a:cubicBezTo>
                  <a:cubicBezTo>
                    <a:pt x="21600" y="14370"/>
                    <a:pt x="21600" y="13879"/>
                    <a:pt x="20736" y="13879"/>
                  </a:cubicBezTo>
                  <a:close/>
                  <a:moveTo>
                    <a:pt x="9504" y="134"/>
                  </a:moveTo>
                  <a:cubicBezTo>
                    <a:pt x="9504" y="1116"/>
                    <a:pt x="11232" y="1607"/>
                    <a:pt x="12096" y="2588"/>
                  </a:cubicBezTo>
                  <a:cubicBezTo>
                    <a:pt x="12096" y="2588"/>
                    <a:pt x="12096" y="3570"/>
                    <a:pt x="12096" y="3570"/>
                  </a:cubicBezTo>
                  <a:cubicBezTo>
                    <a:pt x="12096" y="3570"/>
                    <a:pt x="10368" y="3079"/>
                    <a:pt x="10368" y="3079"/>
                  </a:cubicBezTo>
                  <a:cubicBezTo>
                    <a:pt x="11232" y="3570"/>
                    <a:pt x="11232" y="4061"/>
                    <a:pt x="10368" y="4061"/>
                  </a:cubicBezTo>
                  <a:cubicBezTo>
                    <a:pt x="10368" y="4552"/>
                    <a:pt x="11232" y="4552"/>
                    <a:pt x="11232" y="5043"/>
                  </a:cubicBezTo>
                  <a:cubicBezTo>
                    <a:pt x="12096" y="5043"/>
                    <a:pt x="12096" y="6025"/>
                    <a:pt x="12096" y="6025"/>
                  </a:cubicBezTo>
                  <a:cubicBezTo>
                    <a:pt x="12960" y="6025"/>
                    <a:pt x="12960" y="5534"/>
                    <a:pt x="12960" y="5534"/>
                  </a:cubicBezTo>
                  <a:cubicBezTo>
                    <a:pt x="12960" y="5534"/>
                    <a:pt x="13824" y="5534"/>
                    <a:pt x="13824" y="5534"/>
                  </a:cubicBezTo>
                  <a:cubicBezTo>
                    <a:pt x="13824" y="5043"/>
                    <a:pt x="12960" y="5043"/>
                    <a:pt x="12960" y="5043"/>
                  </a:cubicBezTo>
                  <a:cubicBezTo>
                    <a:pt x="12096" y="5043"/>
                    <a:pt x="12096" y="5043"/>
                    <a:pt x="12096" y="4552"/>
                  </a:cubicBezTo>
                  <a:cubicBezTo>
                    <a:pt x="11232" y="4061"/>
                    <a:pt x="12960" y="4552"/>
                    <a:pt x="12960" y="4552"/>
                  </a:cubicBezTo>
                  <a:cubicBezTo>
                    <a:pt x="13824" y="4552"/>
                    <a:pt x="13824" y="4552"/>
                    <a:pt x="13824" y="4552"/>
                  </a:cubicBezTo>
                  <a:cubicBezTo>
                    <a:pt x="14688" y="4552"/>
                    <a:pt x="14688" y="4552"/>
                    <a:pt x="14688" y="4552"/>
                  </a:cubicBezTo>
                  <a:cubicBezTo>
                    <a:pt x="16416" y="4552"/>
                    <a:pt x="17280" y="5043"/>
                    <a:pt x="18144" y="5043"/>
                  </a:cubicBezTo>
                  <a:cubicBezTo>
                    <a:pt x="18144" y="4552"/>
                    <a:pt x="17280" y="4061"/>
                    <a:pt x="19008" y="3570"/>
                  </a:cubicBezTo>
                  <a:cubicBezTo>
                    <a:pt x="19872" y="3570"/>
                    <a:pt x="20736" y="3570"/>
                    <a:pt x="21600" y="3079"/>
                  </a:cubicBezTo>
                  <a:cubicBezTo>
                    <a:pt x="20736" y="3079"/>
                    <a:pt x="20736" y="3570"/>
                    <a:pt x="20736" y="3079"/>
                  </a:cubicBezTo>
                  <a:cubicBezTo>
                    <a:pt x="19872" y="3079"/>
                    <a:pt x="19872" y="3079"/>
                    <a:pt x="19008" y="2588"/>
                  </a:cubicBezTo>
                  <a:cubicBezTo>
                    <a:pt x="19008" y="2588"/>
                    <a:pt x="19008" y="2098"/>
                    <a:pt x="19008" y="1607"/>
                  </a:cubicBezTo>
                  <a:cubicBezTo>
                    <a:pt x="19008" y="2098"/>
                    <a:pt x="18144" y="2098"/>
                    <a:pt x="18144" y="2588"/>
                  </a:cubicBezTo>
                  <a:cubicBezTo>
                    <a:pt x="16416" y="2098"/>
                    <a:pt x="14688" y="1607"/>
                    <a:pt x="12960" y="1116"/>
                  </a:cubicBezTo>
                  <a:cubicBezTo>
                    <a:pt x="12096" y="625"/>
                    <a:pt x="9504" y="-357"/>
                    <a:pt x="9504" y="1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6" name="Shape">
              <a:extLst>
                <a:ext uri="{FF2B5EF4-FFF2-40B4-BE49-F238E27FC236}">
                  <a16:creationId xmlns:a16="http://schemas.microsoft.com/office/drawing/2014/main" id="{67E13F74-F866-42EB-9FDD-39FC8DE817F4}"/>
                </a:ext>
              </a:extLst>
            </p:cNvPr>
            <p:cNvSpPr/>
            <p:nvPr/>
          </p:nvSpPr>
          <p:spPr>
            <a:xfrm>
              <a:off x="1680911" y="2591027"/>
              <a:ext cx="37611" cy="14341"/>
            </a:xfrm>
            <a:custGeom>
              <a:avLst/>
              <a:gdLst/>
              <a:ahLst/>
              <a:cxnLst>
                <a:cxn ang="0">
                  <a:pos x="wd2" y="hd2"/>
                </a:cxn>
                <a:cxn ang="5400000">
                  <a:pos x="wd2" y="hd2"/>
                </a:cxn>
                <a:cxn ang="10800000">
                  <a:pos x="wd2" y="hd2"/>
                </a:cxn>
                <a:cxn ang="16200000">
                  <a:pos x="wd2" y="hd2"/>
                </a:cxn>
              </a:cxnLst>
              <a:rect l="0" t="0" r="r" b="b"/>
              <a:pathLst>
                <a:path w="19600" h="17225" extrusionOk="0">
                  <a:moveTo>
                    <a:pt x="19600" y="17225"/>
                  </a:moveTo>
                  <a:cubicBezTo>
                    <a:pt x="19600" y="2825"/>
                    <a:pt x="5200" y="-4375"/>
                    <a:pt x="1600" y="2825"/>
                  </a:cubicBezTo>
                  <a:cubicBezTo>
                    <a:pt x="-2000" y="10025"/>
                    <a:pt x="1600" y="10025"/>
                    <a:pt x="1600" y="10025"/>
                  </a:cubicBezTo>
                  <a:cubicBezTo>
                    <a:pt x="5200" y="10025"/>
                    <a:pt x="5200" y="17225"/>
                    <a:pt x="5200" y="17225"/>
                  </a:cubicBezTo>
                  <a:cubicBezTo>
                    <a:pt x="8800" y="17225"/>
                    <a:pt x="8800" y="17225"/>
                    <a:pt x="8800" y="17225"/>
                  </a:cubicBezTo>
                  <a:cubicBezTo>
                    <a:pt x="8800" y="17225"/>
                    <a:pt x="12400" y="17225"/>
                    <a:pt x="12400" y="17225"/>
                  </a:cubicBezTo>
                  <a:cubicBezTo>
                    <a:pt x="16000" y="17225"/>
                    <a:pt x="19600" y="17225"/>
                    <a:pt x="19600" y="172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7" name="Shape">
              <a:extLst>
                <a:ext uri="{FF2B5EF4-FFF2-40B4-BE49-F238E27FC236}">
                  <a16:creationId xmlns:a16="http://schemas.microsoft.com/office/drawing/2014/main" id="{DCDD97B9-73A3-4159-AF40-DCFECFCC19B6}"/>
                </a:ext>
              </a:extLst>
            </p:cNvPr>
            <p:cNvSpPr/>
            <p:nvPr/>
          </p:nvSpPr>
          <p:spPr>
            <a:xfrm>
              <a:off x="2895632" y="2732303"/>
              <a:ext cx="112261" cy="115301"/>
            </a:xfrm>
            <a:custGeom>
              <a:avLst/>
              <a:gdLst/>
              <a:ahLst/>
              <a:cxnLst>
                <a:cxn ang="0">
                  <a:pos x="wd2" y="hd2"/>
                </a:cxn>
                <a:cxn ang="5400000">
                  <a:pos x="wd2" y="hd2"/>
                </a:cxn>
                <a:cxn ang="10800000">
                  <a:pos x="wd2" y="hd2"/>
                </a:cxn>
                <a:cxn ang="16200000">
                  <a:pos x="wd2" y="hd2"/>
                </a:cxn>
              </a:cxnLst>
              <a:rect l="0" t="0" r="r" b="b"/>
              <a:pathLst>
                <a:path w="20894" h="21600" extrusionOk="0">
                  <a:moveTo>
                    <a:pt x="17788" y="19326"/>
                  </a:moveTo>
                  <a:cubicBezTo>
                    <a:pt x="19059" y="19326"/>
                    <a:pt x="19059" y="19326"/>
                    <a:pt x="19059" y="19326"/>
                  </a:cubicBezTo>
                  <a:cubicBezTo>
                    <a:pt x="19059" y="19326"/>
                    <a:pt x="19059" y="19326"/>
                    <a:pt x="19059" y="19326"/>
                  </a:cubicBezTo>
                  <a:cubicBezTo>
                    <a:pt x="19059" y="19326"/>
                    <a:pt x="19059" y="19326"/>
                    <a:pt x="17788" y="19326"/>
                  </a:cubicBezTo>
                  <a:close/>
                  <a:moveTo>
                    <a:pt x="20329" y="7958"/>
                  </a:moveTo>
                  <a:cubicBezTo>
                    <a:pt x="20329" y="6821"/>
                    <a:pt x="20329" y="6821"/>
                    <a:pt x="20329" y="5684"/>
                  </a:cubicBezTo>
                  <a:cubicBezTo>
                    <a:pt x="20329" y="5684"/>
                    <a:pt x="20329" y="4547"/>
                    <a:pt x="20329" y="4547"/>
                  </a:cubicBezTo>
                  <a:cubicBezTo>
                    <a:pt x="19059" y="4547"/>
                    <a:pt x="19059" y="3411"/>
                    <a:pt x="19059" y="3411"/>
                  </a:cubicBezTo>
                  <a:cubicBezTo>
                    <a:pt x="17788" y="2274"/>
                    <a:pt x="16518" y="2274"/>
                    <a:pt x="16518" y="3411"/>
                  </a:cubicBezTo>
                  <a:cubicBezTo>
                    <a:pt x="15247" y="3411"/>
                    <a:pt x="15247" y="3411"/>
                    <a:pt x="13976" y="3411"/>
                  </a:cubicBezTo>
                  <a:cubicBezTo>
                    <a:pt x="12706" y="3411"/>
                    <a:pt x="12706" y="2274"/>
                    <a:pt x="12706" y="2274"/>
                  </a:cubicBezTo>
                  <a:cubicBezTo>
                    <a:pt x="12706" y="1137"/>
                    <a:pt x="11435" y="1137"/>
                    <a:pt x="10165" y="1137"/>
                  </a:cubicBezTo>
                  <a:cubicBezTo>
                    <a:pt x="10165" y="1137"/>
                    <a:pt x="8894" y="2274"/>
                    <a:pt x="8894" y="2274"/>
                  </a:cubicBezTo>
                  <a:cubicBezTo>
                    <a:pt x="8894" y="1137"/>
                    <a:pt x="8894" y="0"/>
                    <a:pt x="8894" y="0"/>
                  </a:cubicBezTo>
                  <a:cubicBezTo>
                    <a:pt x="7624" y="0"/>
                    <a:pt x="7624" y="1137"/>
                    <a:pt x="7624" y="0"/>
                  </a:cubicBezTo>
                  <a:cubicBezTo>
                    <a:pt x="7624" y="1137"/>
                    <a:pt x="7624" y="1137"/>
                    <a:pt x="6353" y="1137"/>
                  </a:cubicBezTo>
                  <a:cubicBezTo>
                    <a:pt x="7624" y="1137"/>
                    <a:pt x="5082" y="2274"/>
                    <a:pt x="6353" y="2274"/>
                  </a:cubicBezTo>
                  <a:cubicBezTo>
                    <a:pt x="6353" y="2274"/>
                    <a:pt x="6353" y="2274"/>
                    <a:pt x="5082" y="2274"/>
                  </a:cubicBezTo>
                  <a:cubicBezTo>
                    <a:pt x="5082" y="2274"/>
                    <a:pt x="5082" y="1137"/>
                    <a:pt x="5082" y="1137"/>
                  </a:cubicBezTo>
                  <a:cubicBezTo>
                    <a:pt x="3812" y="1137"/>
                    <a:pt x="2541" y="2274"/>
                    <a:pt x="2541" y="2274"/>
                  </a:cubicBezTo>
                  <a:cubicBezTo>
                    <a:pt x="2541" y="3411"/>
                    <a:pt x="2541" y="4547"/>
                    <a:pt x="2541" y="4547"/>
                  </a:cubicBezTo>
                  <a:cubicBezTo>
                    <a:pt x="2541" y="4547"/>
                    <a:pt x="2541" y="5684"/>
                    <a:pt x="3812" y="5684"/>
                  </a:cubicBezTo>
                  <a:cubicBezTo>
                    <a:pt x="2541" y="5684"/>
                    <a:pt x="3812" y="6821"/>
                    <a:pt x="3812" y="7958"/>
                  </a:cubicBezTo>
                  <a:cubicBezTo>
                    <a:pt x="3812" y="7958"/>
                    <a:pt x="2541" y="7958"/>
                    <a:pt x="2541" y="7958"/>
                  </a:cubicBezTo>
                  <a:cubicBezTo>
                    <a:pt x="1271" y="7958"/>
                    <a:pt x="2541" y="9095"/>
                    <a:pt x="2541" y="9095"/>
                  </a:cubicBezTo>
                  <a:cubicBezTo>
                    <a:pt x="2541" y="9095"/>
                    <a:pt x="2541" y="10232"/>
                    <a:pt x="2541" y="10232"/>
                  </a:cubicBezTo>
                  <a:cubicBezTo>
                    <a:pt x="1271" y="11368"/>
                    <a:pt x="1271" y="10232"/>
                    <a:pt x="1271" y="11368"/>
                  </a:cubicBezTo>
                  <a:cubicBezTo>
                    <a:pt x="2541" y="12505"/>
                    <a:pt x="1271" y="13642"/>
                    <a:pt x="0" y="14779"/>
                  </a:cubicBezTo>
                  <a:cubicBezTo>
                    <a:pt x="1271" y="14779"/>
                    <a:pt x="2541" y="14779"/>
                    <a:pt x="2541" y="14779"/>
                  </a:cubicBezTo>
                  <a:cubicBezTo>
                    <a:pt x="2541" y="15916"/>
                    <a:pt x="2541" y="15916"/>
                    <a:pt x="3812" y="15916"/>
                  </a:cubicBezTo>
                  <a:cubicBezTo>
                    <a:pt x="3812" y="17053"/>
                    <a:pt x="3812" y="15916"/>
                    <a:pt x="3812" y="17053"/>
                  </a:cubicBezTo>
                  <a:cubicBezTo>
                    <a:pt x="5082" y="17053"/>
                    <a:pt x="3812" y="18189"/>
                    <a:pt x="3812" y="19326"/>
                  </a:cubicBezTo>
                  <a:cubicBezTo>
                    <a:pt x="3812" y="19326"/>
                    <a:pt x="3812" y="21600"/>
                    <a:pt x="3812" y="21600"/>
                  </a:cubicBezTo>
                  <a:cubicBezTo>
                    <a:pt x="3812" y="21600"/>
                    <a:pt x="5082" y="21600"/>
                    <a:pt x="5082" y="21600"/>
                  </a:cubicBezTo>
                  <a:cubicBezTo>
                    <a:pt x="7624" y="20463"/>
                    <a:pt x="10165" y="19326"/>
                    <a:pt x="12706" y="19326"/>
                  </a:cubicBezTo>
                  <a:cubicBezTo>
                    <a:pt x="11435" y="19326"/>
                    <a:pt x="11435" y="19326"/>
                    <a:pt x="11435" y="19326"/>
                  </a:cubicBezTo>
                  <a:cubicBezTo>
                    <a:pt x="11435" y="18189"/>
                    <a:pt x="12706" y="19326"/>
                    <a:pt x="12706" y="19326"/>
                  </a:cubicBezTo>
                  <a:cubicBezTo>
                    <a:pt x="13976" y="19326"/>
                    <a:pt x="15247" y="19326"/>
                    <a:pt x="15247" y="18189"/>
                  </a:cubicBezTo>
                  <a:cubicBezTo>
                    <a:pt x="15247" y="18189"/>
                    <a:pt x="13976" y="18189"/>
                    <a:pt x="13976" y="18189"/>
                  </a:cubicBezTo>
                  <a:cubicBezTo>
                    <a:pt x="15247" y="18189"/>
                    <a:pt x="15247" y="18189"/>
                    <a:pt x="16518" y="19326"/>
                  </a:cubicBezTo>
                  <a:cubicBezTo>
                    <a:pt x="16518" y="19326"/>
                    <a:pt x="17788" y="19326"/>
                    <a:pt x="17788" y="19326"/>
                  </a:cubicBezTo>
                  <a:cubicBezTo>
                    <a:pt x="17788" y="19326"/>
                    <a:pt x="17788" y="18189"/>
                    <a:pt x="19059" y="18189"/>
                  </a:cubicBezTo>
                  <a:cubicBezTo>
                    <a:pt x="19059" y="19326"/>
                    <a:pt x="20329" y="19326"/>
                    <a:pt x="20329" y="18189"/>
                  </a:cubicBezTo>
                  <a:cubicBezTo>
                    <a:pt x="20329" y="17053"/>
                    <a:pt x="19059" y="17053"/>
                    <a:pt x="19059" y="17053"/>
                  </a:cubicBezTo>
                  <a:cubicBezTo>
                    <a:pt x="19059" y="17053"/>
                    <a:pt x="19059" y="17053"/>
                    <a:pt x="19059" y="15916"/>
                  </a:cubicBezTo>
                  <a:cubicBezTo>
                    <a:pt x="19059" y="15916"/>
                    <a:pt x="19059" y="14779"/>
                    <a:pt x="19059" y="13642"/>
                  </a:cubicBezTo>
                  <a:cubicBezTo>
                    <a:pt x="19059" y="12505"/>
                    <a:pt x="19059" y="11368"/>
                    <a:pt x="20329" y="10232"/>
                  </a:cubicBezTo>
                  <a:cubicBezTo>
                    <a:pt x="20329" y="9095"/>
                    <a:pt x="21600" y="9095"/>
                    <a:pt x="20329" y="795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8" name="Shape">
              <a:extLst>
                <a:ext uri="{FF2B5EF4-FFF2-40B4-BE49-F238E27FC236}">
                  <a16:creationId xmlns:a16="http://schemas.microsoft.com/office/drawing/2014/main" id="{22C35F50-9F03-4987-BE57-0127793D02F1}"/>
                </a:ext>
              </a:extLst>
            </p:cNvPr>
            <p:cNvSpPr/>
            <p:nvPr/>
          </p:nvSpPr>
          <p:spPr>
            <a:xfrm>
              <a:off x="3177894" y="2080696"/>
              <a:ext cx="192610" cy="187232"/>
            </a:xfrm>
            <a:custGeom>
              <a:avLst/>
              <a:gdLst/>
              <a:ahLst/>
              <a:cxnLst>
                <a:cxn ang="0">
                  <a:pos x="wd2" y="hd2"/>
                </a:cxn>
                <a:cxn ang="5400000">
                  <a:pos x="wd2" y="hd2"/>
                </a:cxn>
                <a:cxn ang="10800000">
                  <a:pos x="wd2" y="hd2"/>
                </a:cxn>
                <a:cxn ang="16200000">
                  <a:pos x="wd2" y="hd2"/>
                </a:cxn>
              </a:cxnLst>
              <a:rect l="0" t="0" r="r" b="b"/>
              <a:pathLst>
                <a:path w="21164" h="21600" extrusionOk="0">
                  <a:moveTo>
                    <a:pt x="15950" y="18116"/>
                  </a:moveTo>
                  <a:cubicBezTo>
                    <a:pt x="15205" y="18116"/>
                    <a:pt x="13716" y="18813"/>
                    <a:pt x="12971" y="18813"/>
                  </a:cubicBezTo>
                  <a:cubicBezTo>
                    <a:pt x="12226" y="18813"/>
                    <a:pt x="12226" y="18116"/>
                    <a:pt x="11481" y="18116"/>
                  </a:cubicBezTo>
                  <a:cubicBezTo>
                    <a:pt x="11481" y="18116"/>
                    <a:pt x="11481" y="18813"/>
                    <a:pt x="10736" y="18116"/>
                  </a:cubicBezTo>
                  <a:cubicBezTo>
                    <a:pt x="9247" y="19510"/>
                    <a:pt x="11481" y="19510"/>
                    <a:pt x="12226" y="20206"/>
                  </a:cubicBezTo>
                  <a:cubicBezTo>
                    <a:pt x="12226" y="20206"/>
                    <a:pt x="12971" y="20206"/>
                    <a:pt x="13716" y="20903"/>
                  </a:cubicBezTo>
                  <a:cubicBezTo>
                    <a:pt x="13716" y="20903"/>
                    <a:pt x="13716" y="20903"/>
                    <a:pt x="14461" y="20903"/>
                  </a:cubicBezTo>
                  <a:cubicBezTo>
                    <a:pt x="14461" y="21600"/>
                    <a:pt x="15205" y="21600"/>
                    <a:pt x="15205" y="21600"/>
                  </a:cubicBezTo>
                  <a:cubicBezTo>
                    <a:pt x="15205" y="20903"/>
                    <a:pt x="15205" y="20903"/>
                    <a:pt x="15205" y="20903"/>
                  </a:cubicBezTo>
                  <a:cubicBezTo>
                    <a:pt x="15950" y="20206"/>
                    <a:pt x="15205" y="20206"/>
                    <a:pt x="15205" y="20206"/>
                  </a:cubicBezTo>
                  <a:cubicBezTo>
                    <a:pt x="15205" y="19510"/>
                    <a:pt x="15950" y="18813"/>
                    <a:pt x="15950" y="18116"/>
                  </a:cubicBezTo>
                  <a:cubicBezTo>
                    <a:pt x="15950" y="18116"/>
                    <a:pt x="15950" y="18116"/>
                    <a:pt x="15950" y="18116"/>
                  </a:cubicBezTo>
                  <a:close/>
                  <a:moveTo>
                    <a:pt x="2543" y="16026"/>
                  </a:moveTo>
                  <a:cubicBezTo>
                    <a:pt x="3288" y="16723"/>
                    <a:pt x="2543" y="16723"/>
                    <a:pt x="3288" y="16723"/>
                  </a:cubicBezTo>
                  <a:cubicBezTo>
                    <a:pt x="3288" y="16723"/>
                    <a:pt x="3288" y="16723"/>
                    <a:pt x="2543" y="16026"/>
                  </a:cubicBezTo>
                  <a:close/>
                  <a:moveTo>
                    <a:pt x="2543" y="12542"/>
                  </a:moveTo>
                  <a:cubicBezTo>
                    <a:pt x="2543" y="12542"/>
                    <a:pt x="3288" y="12542"/>
                    <a:pt x="2543" y="12542"/>
                  </a:cubicBezTo>
                  <a:cubicBezTo>
                    <a:pt x="2543" y="12542"/>
                    <a:pt x="2543" y="12542"/>
                    <a:pt x="2543" y="12542"/>
                  </a:cubicBezTo>
                  <a:cubicBezTo>
                    <a:pt x="2543" y="12542"/>
                    <a:pt x="2543" y="12542"/>
                    <a:pt x="2543" y="12542"/>
                  </a:cubicBezTo>
                  <a:close/>
                  <a:moveTo>
                    <a:pt x="5523" y="13239"/>
                  </a:moveTo>
                  <a:cubicBezTo>
                    <a:pt x="5523" y="12542"/>
                    <a:pt x="4778" y="12542"/>
                    <a:pt x="5523" y="12542"/>
                  </a:cubicBezTo>
                  <a:cubicBezTo>
                    <a:pt x="4033" y="11148"/>
                    <a:pt x="4033" y="13935"/>
                    <a:pt x="2543" y="12542"/>
                  </a:cubicBezTo>
                  <a:cubicBezTo>
                    <a:pt x="2543" y="13239"/>
                    <a:pt x="3288" y="14632"/>
                    <a:pt x="3288" y="14632"/>
                  </a:cubicBezTo>
                  <a:cubicBezTo>
                    <a:pt x="3288" y="14632"/>
                    <a:pt x="3288" y="15329"/>
                    <a:pt x="3288" y="16026"/>
                  </a:cubicBezTo>
                  <a:cubicBezTo>
                    <a:pt x="3288" y="16723"/>
                    <a:pt x="4033" y="17419"/>
                    <a:pt x="4033" y="16026"/>
                  </a:cubicBezTo>
                  <a:cubicBezTo>
                    <a:pt x="5523" y="16026"/>
                    <a:pt x="5523" y="16026"/>
                    <a:pt x="5523" y="14632"/>
                  </a:cubicBezTo>
                  <a:cubicBezTo>
                    <a:pt x="5523" y="13935"/>
                    <a:pt x="5523" y="13935"/>
                    <a:pt x="5523" y="13239"/>
                  </a:cubicBezTo>
                  <a:close/>
                  <a:moveTo>
                    <a:pt x="21164" y="13935"/>
                  </a:moveTo>
                  <a:cubicBezTo>
                    <a:pt x="20419" y="13935"/>
                    <a:pt x="19674" y="13239"/>
                    <a:pt x="18930" y="12542"/>
                  </a:cubicBezTo>
                  <a:cubicBezTo>
                    <a:pt x="18185" y="12542"/>
                    <a:pt x="16695" y="11845"/>
                    <a:pt x="16695" y="11845"/>
                  </a:cubicBezTo>
                  <a:cubicBezTo>
                    <a:pt x="16695" y="11148"/>
                    <a:pt x="16695" y="11148"/>
                    <a:pt x="16695" y="11148"/>
                  </a:cubicBezTo>
                  <a:cubicBezTo>
                    <a:pt x="16695" y="10452"/>
                    <a:pt x="15950" y="10452"/>
                    <a:pt x="15950" y="10452"/>
                  </a:cubicBezTo>
                  <a:cubicBezTo>
                    <a:pt x="14461" y="10452"/>
                    <a:pt x="14461" y="10452"/>
                    <a:pt x="13716" y="9755"/>
                  </a:cubicBezTo>
                  <a:cubicBezTo>
                    <a:pt x="12971" y="9058"/>
                    <a:pt x="12971" y="8361"/>
                    <a:pt x="12226" y="7665"/>
                  </a:cubicBezTo>
                  <a:cubicBezTo>
                    <a:pt x="11481" y="6968"/>
                    <a:pt x="10736" y="6968"/>
                    <a:pt x="9992" y="6271"/>
                  </a:cubicBezTo>
                  <a:cubicBezTo>
                    <a:pt x="9992" y="6271"/>
                    <a:pt x="9992" y="5574"/>
                    <a:pt x="9992" y="4877"/>
                  </a:cubicBezTo>
                  <a:cubicBezTo>
                    <a:pt x="9992" y="4877"/>
                    <a:pt x="9992" y="4877"/>
                    <a:pt x="9992" y="4877"/>
                  </a:cubicBezTo>
                  <a:cubicBezTo>
                    <a:pt x="10736" y="4181"/>
                    <a:pt x="9247" y="3484"/>
                    <a:pt x="10736" y="3484"/>
                  </a:cubicBezTo>
                  <a:cubicBezTo>
                    <a:pt x="9992" y="3484"/>
                    <a:pt x="9992" y="3484"/>
                    <a:pt x="9992" y="3484"/>
                  </a:cubicBezTo>
                  <a:cubicBezTo>
                    <a:pt x="10736" y="3484"/>
                    <a:pt x="11481" y="2787"/>
                    <a:pt x="11481" y="2787"/>
                  </a:cubicBezTo>
                  <a:cubicBezTo>
                    <a:pt x="11481" y="2787"/>
                    <a:pt x="12971" y="2787"/>
                    <a:pt x="12226" y="3484"/>
                  </a:cubicBezTo>
                  <a:cubicBezTo>
                    <a:pt x="12226" y="3484"/>
                    <a:pt x="12971" y="3484"/>
                    <a:pt x="12971" y="3484"/>
                  </a:cubicBezTo>
                  <a:cubicBezTo>
                    <a:pt x="12971" y="2787"/>
                    <a:pt x="12226" y="2787"/>
                    <a:pt x="12226" y="2787"/>
                  </a:cubicBezTo>
                  <a:cubicBezTo>
                    <a:pt x="12226" y="2787"/>
                    <a:pt x="12226" y="2787"/>
                    <a:pt x="12226" y="2787"/>
                  </a:cubicBezTo>
                  <a:cubicBezTo>
                    <a:pt x="12226" y="2090"/>
                    <a:pt x="12226" y="2787"/>
                    <a:pt x="12226" y="2090"/>
                  </a:cubicBezTo>
                  <a:cubicBezTo>
                    <a:pt x="12226" y="2090"/>
                    <a:pt x="12226" y="2090"/>
                    <a:pt x="12226" y="2090"/>
                  </a:cubicBezTo>
                  <a:cubicBezTo>
                    <a:pt x="12226" y="2090"/>
                    <a:pt x="12226" y="1394"/>
                    <a:pt x="12226" y="2090"/>
                  </a:cubicBezTo>
                  <a:cubicBezTo>
                    <a:pt x="12226" y="2090"/>
                    <a:pt x="11481" y="2090"/>
                    <a:pt x="11481" y="2090"/>
                  </a:cubicBezTo>
                  <a:cubicBezTo>
                    <a:pt x="12226" y="1394"/>
                    <a:pt x="12226" y="1394"/>
                    <a:pt x="12226" y="1394"/>
                  </a:cubicBezTo>
                  <a:cubicBezTo>
                    <a:pt x="12226" y="1394"/>
                    <a:pt x="9247" y="1394"/>
                    <a:pt x="9992" y="0"/>
                  </a:cubicBezTo>
                  <a:cubicBezTo>
                    <a:pt x="9247" y="0"/>
                    <a:pt x="8502" y="0"/>
                    <a:pt x="7757" y="697"/>
                  </a:cubicBezTo>
                  <a:cubicBezTo>
                    <a:pt x="7757" y="697"/>
                    <a:pt x="7757" y="697"/>
                    <a:pt x="7012" y="697"/>
                  </a:cubicBezTo>
                  <a:cubicBezTo>
                    <a:pt x="7012" y="697"/>
                    <a:pt x="7012" y="697"/>
                    <a:pt x="7012" y="697"/>
                  </a:cubicBezTo>
                  <a:cubicBezTo>
                    <a:pt x="7012" y="697"/>
                    <a:pt x="7012" y="1394"/>
                    <a:pt x="7012" y="1394"/>
                  </a:cubicBezTo>
                  <a:cubicBezTo>
                    <a:pt x="5523" y="697"/>
                    <a:pt x="6267" y="1394"/>
                    <a:pt x="6267" y="2090"/>
                  </a:cubicBezTo>
                  <a:cubicBezTo>
                    <a:pt x="6267" y="2090"/>
                    <a:pt x="5523" y="1394"/>
                    <a:pt x="5523" y="1394"/>
                  </a:cubicBezTo>
                  <a:cubicBezTo>
                    <a:pt x="5523" y="1394"/>
                    <a:pt x="5523" y="2090"/>
                    <a:pt x="4778" y="2090"/>
                  </a:cubicBezTo>
                  <a:cubicBezTo>
                    <a:pt x="4778" y="1394"/>
                    <a:pt x="4778" y="1394"/>
                    <a:pt x="4778" y="1394"/>
                  </a:cubicBezTo>
                  <a:cubicBezTo>
                    <a:pt x="4778" y="1394"/>
                    <a:pt x="4778" y="1394"/>
                    <a:pt x="4778" y="2090"/>
                  </a:cubicBezTo>
                  <a:cubicBezTo>
                    <a:pt x="4778" y="2090"/>
                    <a:pt x="4033" y="2787"/>
                    <a:pt x="4033" y="2787"/>
                  </a:cubicBezTo>
                  <a:cubicBezTo>
                    <a:pt x="4033" y="2787"/>
                    <a:pt x="4033" y="2787"/>
                    <a:pt x="4033" y="2090"/>
                  </a:cubicBezTo>
                  <a:cubicBezTo>
                    <a:pt x="4033" y="2090"/>
                    <a:pt x="4033" y="2090"/>
                    <a:pt x="4033" y="2090"/>
                  </a:cubicBezTo>
                  <a:cubicBezTo>
                    <a:pt x="4033" y="2090"/>
                    <a:pt x="3288" y="2090"/>
                    <a:pt x="3288" y="2090"/>
                  </a:cubicBezTo>
                  <a:cubicBezTo>
                    <a:pt x="3288" y="1394"/>
                    <a:pt x="3288" y="1394"/>
                    <a:pt x="3288" y="1394"/>
                  </a:cubicBezTo>
                  <a:cubicBezTo>
                    <a:pt x="2543" y="1394"/>
                    <a:pt x="2543" y="2090"/>
                    <a:pt x="2543" y="2090"/>
                  </a:cubicBezTo>
                  <a:cubicBezTo>
                    <a:pt x="1798" y="2787"/>
                    <a:pt x="1054" y="2090"/>
                    <a:pt x="1054" y="2787"/>
                  </a:cubicBezTo>
                  <a:cubicBezTo>
                    <a:pt x="-436" y="2787"/>
                    <a:pt x="1054" y="3484"/>
                    <a:pt x="1054" y="4181"/>
                  </a:cubicBezTo>
                  <a:cubicBezTo>
                    <a:pt x="309" y="4181"/>
                    <a:pt x="-436" y="4181"/>
                    <a:pt x="309" y="4877"/>
                  </a:cubicBezTo>
                  <a:cubicBezTo>
                    <a:pt x="309" y="4877"/>
                    <a:pt x="309" y="4877"/>
                    <a:pt x="309" y="4877"/>
                  </a:cubicBezTo>
                  <a:cubicBezTo>
                    <a:pt x="309" y="5574"/>
                    <a:pt x="309" y="5574"/>
                    <a:pt x="309" y="5574"/>
                  </a:cubicBezTo>
                  <a:cubicBezTo>
                    <a:pt x="309" y="6271"/>
                    <a:pt x="1798" y="6271"/>
                    <a:pt x="1798" y="6271"/>
                  </a:cubicBezTo>
                  <a:cubicBezTo>
                    <a:pt x="1798" y="6271"/>
                    <a:pt x="1798" y="6968"/>
                    <a:pt x="1798" y="6968"/>
                  </a:cubicBezTo>
                  <a:cubicBezTo>
                    <a:pt x="1798" y="6968"/>
                    <a:pt x="2543" y="6968"/>
                    <a:pt x="2543" y="6968"/>
                  </a:cubicBezTo>
                  <a:cubicBezTo>
                    <a:pt x="2543" y="6271"/>
                    <a:pt x="3288" y="6271"/>
                    <a:pt x="3288" y="5574"/>
                  </a:cubicBezTo>
                  <a:cubicBezTo>
                    <a:pt x="4033" y="5574"/>
                    <a:pt x="5523" y="6271"/>
                    <a:pt x="6267" y="6271"/>
                  </a:cubicBezTo>
                  <a:cubicBezTo>
                    <a:pt x="6267" y="6968"/>
                    <a:pt x="6267" y="7665"/>
                    <a:pt x="7012" y="8361"/>
                  </a:cubicBezTo>
                  <a:cubicBezTo>
                    <a:pt x="7012" y="8361"/>
                    <a:pt x="7012" y="8361"/>
                    <a:pt x="7012" y="8361"/>
                  </a:cubicBezTo>
                  <a:cubicBezTo>
                    <a:pt x="7012" y="8361"/>
                    <a:pt x="7012" y="8361"/>
                    <a:pt x="7012" y="8361"/>
                  </a:cubicBezTo>
                  <a:cubicBezTo>
                    <a:pt x="7012" y="9058"/>
                    <a:pt x="7012" y="9058"/>
                    <a:pt x="7757" y="9058"/>
                  </a:cubicBezTo>
                  <a:cubicBezTo>
                    <a:pt x="7757" y="9058"/>
                    <a:pt x="8502" y="9755"/>
                    <a:pt x="7757" y="9755"/>
                  </a:cubicBezTo>
                  <a:cubicBezTo>
                    <a:pt x="9247" y="9755"/>
                    <a:pt x="9992" y="11845"/>
                    <a:pt x="11481" y="11845"/>
                  </a:cubicBezTo>
                  <a:cubicBezTo>
                    <a:pt x="12226" y="12542"/>
                    <a:pt x="12971" y="11845"/>
                    <a:pt x="12971" y="13239"/>
                  </a:cubicBezTo>
                  <a:cubicBezTo>
                    <a:pt x="13716" y="12542"/>
                    <a:pt x="14461" y="13239"/>
                    <a:pt x="13716" y="13239"/>
                  </a:cubicBezTo>
                  <a:cubicBezTo>
                    <a:pt x="13716" y="13239"/>
                    <a:pt x="14461" y="13239"/>
                    <a:pt x="14461" y="13239"/>
                  </a:cubicBezTo>
                  <a:cubicBezTo>
                    <a:pt x="15205" y="13239"/>
                    <a:pt x="14461" y="13935"/>
                    <a:pt x="14461" y="13935"/>
                  </a:cubicBezTo>
                  <a:cubicBezTo>
                    <a:pt x="15205" y="13935"/>
                    <a:pt x="15205" y="14632"/>
                    <a:pt x="15205" y="14632"/>
                  </a:cubicBezTo>
                  <a:cubicBezTo>
                    <a:pt x="15950" y="14632"/>
                    <a:pt x="15950" y="14632"/>
                    <a:pt x="15950" y="14632"/>
                  </a:cubicBezTo>
                  <a:cubicBezTo>
                    <a:pt x="16695" y="15329"/>
                    <a:pt x="17440" y="16723"/>
                    <a:pt x="17440" y="16723"/>
                  </a:cubicBezTo>
                  <a:cubicBezTo>
                    <a:pt x="16695" y="17419"/>
                    <a:pt x="16695" y="16723"/>
                    <a:pt x="16695" y="17419"/>
                  </a:cubicBezTo>
                  <a:cubicBezTo>
                    <a:pt x="16695" y="17419"/>
                    <a:pt x="16695" y="17419"/>
                    <a:pt x="16695" y="18116"/>
                  </a:cubicBezTo>
                  <a:cubicBezTo>
                    <a:pt x="16695" y="18116"/>
                    <a:pt x="15950" y="18116"/>
                    <a:pt x="15950" y="18116"/>
                  </a:cubicBezTo>
                  <a:cubicBezTo>
                    <a:pt x="15950" y="18813"/>
                    <a:pt x="16695" y="18813"/>
                    <a:pt x="17440" y="18116"/>
                  </a:cubicBezTo>
                  <a:cubicBezTo>
                    <a:pt x="18185" y="18116"/>
                    <a:pt x="17440" y="17419"/>
                    <a:pt x="18185" y="16723"/>
                  </a:cubicBezTo>
                  <a:cubicBezTo>
                    <a:pt x="18930" y="16723"/>
                    <a:pt x="18930" y="16723"/>
                    <a:pt x="18930" y="16026"/>
                  </a:cubicBezTo>
                  <a:cubicBezTo>
                    <a:pt x="18930" y="16026"/>
                    <a:pt x="18930" y="15329"/>
                    <a:pt x="18185" y="15329"/>
                  </a:cubicBezTo>
                  <a:cubicBezTo>
                    <a:pt x="18185" y="15329"/>
                    <a:pt x="17440" y="15329"/>
                    <a:pt x="17440" y="14632"/>
                  </a:cubicBezTo>
                  <a:cubicBezTo>
                    <a:pt x="17440" y="14632"/>
                    <a:pt x="18185" y="13935"/>
                    <a:pt x="18185" y="13935"/>
                  </a:cubicBezTo>
                  <a:cubicBezTo>
                    <a:pt x="18930" y="13239"/>
                    <a:pt x="19674" y="13935"/>
                    <a:pt x="19674" y="13935"/>
                  </a:cubicBezTo>
                  <a:cubicBezTo>
                    <a:pt x="20419" y="13935"/>
                    <a:pt x="20419" y="14632"/>
                    <a:pt x="21164" y="14632"/>
                  </a:cubicBezTo>
                  <a:cubicBezTo>
                    <a:pt x="21164" y="14632"/>
                    <a:pt x="21164" y="14632"/>
                    <a:pt x="21164" y="139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9" name="Shape">
              <a:extLst>
                <a:ext uri="{FF2B5EF4-FFF2-40B4-BE49-F238E27FC236}">
                  <a16:creationId xmlns:a16="http://schemas.microsoft.com/office/drawing/2014/main" id="{814A511C-E52B-4285-A062-35C01998C963}"/>
                </a:ext>
              </a:extLst>
            </p:cNvPr>
            <p:cNvSpPr/>
            <p:nvPr/>
          </p:nvSpPr>
          <p:spPr>
            <a:xfrm>
              <a:off x="3644289" y="2328222"/>
              <a:ext cx="23455" cy="66643"/>
            </a:xfrm>
            <a:custGeom>
              <a:avLst/>
              <a:gdLst/>
              <a:ahLst/>
              <a:cxnLst>
                <a:cxn ang="0">
                  <a:pos x="wd2" y="hd2"/>
                </a:cxn>
                <a:cxn ang="5400000">
                  <a:pos x="wd2" y="hd2"/>
                </a:cxn>
                <a:cxn ang="10800000">
                  <a:pos x="wd2" y="hd2"/>
                </a:cxn>
                <a:cxn ang="16200000">
                  <a:pos x="wd2" y="hd2"/>
                </a:cxn>
              </a:cxnLst>
              <a:rect l="0" t="0" r="r" b="b"/>
              <a:pathLst>
                <a:path w="18600" h="21600" extrusionOk="0">
                  <a:moveTo>
                    <a:pt x="18600" y="1964"/>
                  </a:moveTo>
                  <a:cubicBezTo>
                    <a:pt x="18600" y="0"/>
                    <a:pt x="18600" y="0"/>
                    <a:pt x="18600" y="0"/>
                  </a:cubicBezTo>
                  <a:cubicBezTo>
                    <a:pt x="18600" y="0"/>
                    <a:pt x="13200" y="0"/>
                    <a:pt x="13200" y="0"/>
                  </a:cubicBezTo>
                  <a:cubicBezTo>
                    <a:pt x="13200" y="1964"/>
                    <a:pt x="7800" y="1964"/>
                    <a:pt x="7800" y="1964"/>
                  </a:cubicBezTo>
                  <a:cubicBezTo>
                    <a:pt x="7800" y="1964"/>
                    <a:pt x="7800" y="5891"/>
                    <a:pt x="2400" y="5891"/>
                  </a:cubicBezTo>
                  <a:cubicBezTo>
                    <a:pt x="2400" y="7855"/>
                    <a:pt x="2400" y="7855"/>
                    <a:pt x="2400" y="9818"/>
                  </a:cubicBezTo>
                  <a:cubicBezTo>
                    <a:pt x="2400" y="11782"/>
                    <a:pt x="-3000" y="11782"/>
                    <a:pt x="2400" y="13745"/>
                  </a:cubicBezTo>
                  <a:cubicBezTo>
                    <a:pt x="2400" y="15709"/>
                    <a:pt x="7800" y="19636"/>
                    <a:pt x="7800" y="21600"/>
                  </a:cubicBezTo>
                  <a:cubicBezTo>
                    <a:pt x="13200" y="19636"/>
                    <a:pt x="13200" y="13745"/>
                    <a:pt x="13200" y="9818"/>
                  </a:cubicBezTo>
                  <a:cubicBezTo>
                    <a:pt x="13200" y="9818"/>
                    <a:pt x="7800" y="11782"/>
                    <a:pt x="7800" y="9818"/>
                  </a:cubicBezTo>
                  <a:cubicBezTo>
                    <a:pt x="7800" y="9818"/>
                    <a:pt x="13200" y="9818"/>
                    <a:pt x="13200" y="9818"/>
                  </a:cubicBezTo>
                  <a:cubicBezTo>
                    <a:pt x="13200" y="7855"/>
                    <a:pt x="7800" y="7855"/>
                    <a:pt x="7800" y="7855"/>
                  </a:cubicBezTo>
                  <a:cubicBezTo>
                    <a:pt x="7800" y="7855"/>
                    <a:pt x="7800" y="5891"/>
                    <a:pt x="7800" y="3927"/>
                  </a:cubicBezTo>
                  <a:cubicBezTo>
                    <a:pt x="13200" y="3927"/>
                    <a:pt x="13200" y="3927"/>
                    <a:pt x="13200" y="5891"/>
                  </a:cubicBezTo>
                  <a:cubicBezTo>
                    <a:pt x="13200" y="3927"/>
                    <a:pt x="18600" y="3927"/>
                    <a:pt x="18600" y="19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0" name="Shape">
              <a:extLst>
                <a:ext uri="{FF2B5EF4-FFF2-40B4-BE49-F238E27FC236}">
                  <a16:creationId xmlns:a16="http://schemas.microsoft.com/office/drawing/2014/main" id="{1EF91A06-9DDF-4AFF-8453-76C36C00BD85}"/>
                </a:ext>
              </a:extLst>
            </p:cNvPr>
            <p:cNvSpPr/>
            <p:nvPr/>
          </p:nvSpPr>
          <p:spPr>
            <a:xfrm>
              <a:off x="2922870" y="1941066"/>
              <a:ext cx="68685" cy="66642"/>
            </a:xfrm>
            <a:custGeom>
              <a:avLst/>
              <a:gdLst/>
              <a:ahLst/>
              <a:cxnLst>
                <a:cxn ang="0">
                  <a:pos x="wd2" y="hd2"/>
                </a:cxn>
                <a:cxn ang="5400000">
                  <a:pos x="wd2" y="hd2"/>
                </a:cxn>
                <a:cxn ang="10800000">
                  <a:pos x="wd2" y="hd2"/>
                </a:cxn>
                <a:cxn ang="16200000">
                  <a:pos x="wd2" y="hd2"/>
                </a:cxn>
              </a:cxnLst>
              <a:rect l="0" t="0" r="r" b="b"/>
              <a:pathLst>
                <a:path w="21600" h="21600" extrusionOk="0">
                  <a:moveTo>
                    <a:pt x="2160" y="7855"/>
                  </a:moveTo>
                  <a:cubicBezTo>
                    <a:pt x="4320" y="5891"/>
                    <a:pt x="2160" y="5891"/>
                    <a:pt x="2160" y="5891"/>
                  </a:cubicBezTo>
                  <a:cubicBezTo>
                    <a:pt x="2160" y="5891"/>
                    <a:pt x="2160" y="7855"/>
                    <a:pt x="2160" y="7855"/>
                  </a:cubicBezTo>
                  <a:close/>
                  <a:moveTo>
                    <a:pt x="21600" y="9818"/>
                  </a:moveTo>
                  <a:cubicBezTo>
                    <a:pt x="21600" y="9818"/>
                    <a:pt x="19440" y="5891"/>
                    <a:pt x="21600" y="5891"/>
                  </a:cubicBezTo>
                  <a:cubicBezTo>
                    <a:pt x="21600" y="5891"/>
                    <a:pt x="19440" y="5891"/>
                    <a:pt x="19440" y="5891"/>
                  </a:cubicBezTo>
                  <a:cubicBezTo>
                    <a:pt x="19440" y="5891"/>
                    <a:pt x="17280" y="3927"/>
                    <a:pt x="17280" y="3927"/>
                  </a:cubicBezTo>
                  <a:cubicBezTo>
                    <a:pt x="17280" y="3927"/>
                    <a:pt x="17280" y="5891"/>
                    <a:pt x="15120" y="5891"/>
                  </a:cubicBezTo>
                  <a:cubicBezTo>
                    <a:pt x="12960" y="5891"/>
                    <a:pt x="12960" y="3927"/>
                    <a:pt x="12960" y="3927"/>
                  </a:cubicBezTo>
                  <a:cubicBezTo>
                    <a:pt x="12960" y="3927"/>
                    <a:pt x="12960" y="3927"/>
                    <a:pt x="15120" y="3927"/>
                  </a:cubicBezTo>
                  <a:cubicBezTo>
                    <a:pt x="12960" y="3927"/>
                    <a:pt x="12960" y="1964"/>
                    <a:pt x="12960" y="1964"/>
                  </a:cubicBezTo>
                  <a:cubicBezTo>
                    <a:pt x="15120" y="1964"/>
                    <a:pt x="17280" y="0"/>
                    <a:pt x="19440" y="0"/>
                  </a:cubicBezTo>
                  <a:cubicBezTo>
                    <a:pt x="17280" y="0"/>
                    <a:pt x="17280" y="0"/>
                    <a:pt x="17280" y="0"/>
                  </a:cubicBezTo>
                  <a:cubicBezTo>
                    <a:pt x="17280" y="0"/>
                    <a:pt x="17280" y="0"/>
                    <a:pt x="17280" y="0"/>
                  </a:cubicBezTo>
                  <a:cubicBezTo>
                    <a:pt x="15120" y="0"/>
                    <a:pt x="17280" y="0"/>
                    <a:pt x="15120" y="1964"/>
                  </a:cubicBezTo>
                  <a:cubicBezTo>
                    <a:pt x="15120" y="0"/>
                    <a:pt x="15120" y="0"/>
                    <a:pt x="15120" y="0"/>
                  </a:cubicBezTo>
                  <a:cubicBezTo>
                    <a:pt x="10800" y="0"/>
                    <a:pt x="10800" y="1964"/>
                    <a:pt x="8640" y="1964"/>
                  </a:cubicBezTo>
                  <a:cubicBezTo>
                    <a:pt x="10800" y="3927"/>
                    <a:pt x="10800" y="3927"/>
                    <a:pt x="12960" y="3927"/>
                  </a:cubicBezTo>
                  <a:cubicBezTo>
                    <a:pt x="10800" y="3927"/>
                    <a:pt x="8640" y="3927"/>
                    <a:pt x="10800" y="5891"/>
                  </a:cubicBezTo>
                  <a:cubicBezTo>
                    <a:pt x="8640" y="5891"/>
                    <a:pt x="8640" y="5891"/>
                    <a:pt x="8640" y="5891"/>
                  </a:cubicBezTo>
                  <a:cubicBezTo>
                    <a:pt x="8640" y="5891"/>
                    <a:pt x="8640" y="5891"/>
                    <a:pt x="6480" y="5891"/>
                  </a:cubicBezTo>
                  <a:cubicBezTo>
                    <a:pt x="6480" y="5891"/>
                    <a:pt x="6480" y="5891"/>
                    <a:pt x="6480" y="5891"/>
                  </a:cubicBezTo>
                  <a:cubicBezTo>
                    <a:pt x="6480" y="5891"/>
                    <a:pt x="2160" y="3927"/>
                    <a:pt x="2160" y="5891"/>
                  </a:cubicBezTo>
                  <a:cubicBezTo>
                    <a:pt x="4320" y="5891"/>
                    <a:pt x="4320" y="5891"/>
                    <a:pt x="4320" y="5891"/>
                  </a:cubicBezTo>
                  <a:cubicBezTo>
                    <a:pt x="4320" y="5891"/>
                    <a:pt x="4320" y="7855"/>
                    <a:pt x="4320" y="7855"/>
                  </a:cubicBezTo>
                  <a:cubicBezTo>
                    <a:pt x="4320" y="7855"/>
                    <a:pt x="4320" y="7855"/>
                    <a:pt x="4320" y="7855"/>
                  </a:cubicBezTo>
                  <a:cubicBezTo>
                    <a:pt x="4320" y="7855"/>
                    <a:pt x="2160" y="7855"/>
                    <a:pt x="4320" y="7855"/>
                  </a:cubicBezTo>
                  <a:cubicBezTo>
                    <a:pt x="4320" y="9818"/>
                    <a:pt x="2160" y="9818"/>
                    <a:pt x="2160" y="9818"/>
                  </a:cubicBezTo>
                  <a:cubicBezTo>
                    <a:pt x="2160" y="9818"/>
                    <a:pt x="2160" y="9818"/>
                    <a:pt x="2160" y="9818"/>
                  </a:cubicBezTo>
                  <a:cubicBezTo>
                    <a:pt x="2160" y="9818"/>
                    <a:pt x="2160" y="9818"/>
                    <a:pt x="4320" y="9818"/>
                  </a:cubicBezTo>
                  <a:cubicBezTo>
                    <a:pt x="4320" y="9818"/>
                    <a:pt x="4320" y="9818"/>
                    <a:pt x="2160" y="9818"/>
                  </a:cubicBezTo>
                  <a:cubicBezTo>
                    <a:pt x="4320" y="9818"/>
                    <a:pt x="6480" y="11782"/>
                    <a:pt x="6480" y="11782"/>
                  </a:cubicBezTo>
                  <a:cubicBezTo>
                    <a:pt x="4320" y="11782"/>
                    <a:pt x="4320" y="13745"/>
                    <a:pt x="2160" y="13745"/>
                  </a:cubicBezTo>
                  <a:cubicBezTo>
                    <a:pt x="4320" y="13745"/>
                    <a:pt x="6480" y="13745"/>
                    <a:pt x="8640" y="13745"/>
                  </a:cubicBezTo>
                  <a:cubicBezTo>
                    <a:pt x="6480" y="13745"/>
                    <a:pt x="4320" y="13745"/>
                    <a:pt x="2160" y="15709"/>
                  </a:cubicBezTo>
                  <a:cubicBezTo>
                    <a:pt x="2160" y="15709"/>
                    <a:pt x="2160" y="15709"/>
                    <a:pt x="2160" y="15709"/>
                  </a:cubicBezTo>
                  <a:cubicBezTo>
                    <a:pt x="2160" y="15709"/>
                    <a:pt x="0" y="15709"/>
                    <a:pt x="0" y="17673"/>
                  </a:cubicBezTo>
                  <a:cubicBezTo>
                    <a:pt x="0" y="17673"/>
                    <a:pt x="2160" y="17673"/>
                    <a:pt x="2160" y="17673"/>
                  </a:cubicBezTo>
                  <a:cubicBezTo>
                    <a:pt x="2160" y="17673"/>
                    <a:pt x="0" y="17673"/>
                    <a:pt x="0" y="19636"/>
                  </a:cubicBezTo>
                  <a:cubicBezTo>
                    <a:pt x="0" y="19636"/>
                    <a:pt x="2160" y="19636"/>
                    <a:pt x="4320" y="17673"/>
                  </a:cubicBezTo>
                  <a:cubicBezTo>
                    <a:pt x="2160" y="19636"/>
                    <a:pt x="2160" y="19636"/>
                    <a:pt x="0" y="19636"/>
                  </a:cubicBezTo>
                  <a:cubicBezTo>
                    <a:pt x="2160" y="19636"/>
                    <a:pt x="2160" y="19636"/>
                    <a:pt x="4320" y="19636"/>
                  </a:cubicBezTo>
                  <a:cubicBezTo>
                    <a:pt x="2160" y="19636"/>
                    <a:pt x="2160" y="19636"/>
                    <a:pt x="2160" y="21600"/>
                  </a:cubicBezTo>
                  <a:cubicBezTo>
                    <a:pt x="2160" y="21600"/>
                    <a:pt x="10800" y="19636"/>
                    <a:pt x="8640" y="17673"/>
                  </a:cubicBezTo>
                  <a:cubicBezTo>
                    <a:pt x="10800" y="19636"/>
                    <a:pt x="10800" y="17673"/>
                    <a:pt x="12960" y="17673"/>
                  </a:cubicBezTo>
                  <a:cubicBezTo>
                    <a:pt x="12960" y="17673"/>
                    <a:pt x="15120" y="17673"/>
                    <a:pt x="17280" y="15709"/>
                  </a:cubicBezTo>
                  <a:cubicBezTo>
                    <a:pt x="17280" y="17673"/>
                    <a:pt x="19440" y="17673"/>
                    <a:pt x="19440" y="15709"/>
                  </a:cubicBezTo>
                  <a:cubicBezTo>
                    <a:pt x="19440" y="15709"/>
                    <a:pt x="19440" y="15709"/>
                    <a:pt x="19440" y="15709"/>
                  </a:cubicBezTo>
                  <a:cubicBezTo>
                    <a:pt x="21600" y="15709"/>
                    <a:pt x="21600" y="11782"/>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1" name="Shape">
              <a:extLst>
                <a:ext uri="{FF2B5EF4-FFF2-40B4-BE49-F238E27FC236}">
                  <a16:creationId xmlns:a16="http://schemas.microsoft.com/office/drawing/2014/main" id="{01C3A6AC-825E-49B6-96FC-D98CCB848410}"/>
                </a:ext>
              </a:extLst>
            </p:cNvPr>
            <p:cNvSpPr/>
            <p:nvPr/>
          </p:nvSpPr>
          <p:spPr>
            <a:xfrm>
              <a:off x="3715110" y="2255234"/>
              <a:ext cx="176449" cy="144920"/>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cubicBezTo>
                    <a:pt x="20769" y="18900"/>
                    <a:pt x="20769" y="18900"/>
                    <a:pt x="20769" y="18900"/>
                  </a:cubicBezTo>
                  <a:cubicBezTo>
                    <a:pt x="19938" y="18000"/>
                    <a:pt x="19938" y="18000"/>
                    <a:pt x="19938" y="17100"/>
                  </a:cubicBezTo>
                  <a:cubicBezTo>
                    <a:pt x="19938" y="17100"/>
                    <a:pt x="19938" y="17100"/>
                    <a:pt x="19108" y="17100"/>
                  </a:cubicBezTo>
                  <a:cubicBezTo>
                    <a:pt x="19108" y="15300"/>
                    <a:pt x="19108" y="14400"/>
                    <a:pt x="18277" y="13500"/>
                  </a:cubicBezTo>
                  <a:cubicBezTo>
                    <a:pt x="18277" y="12600"/>
                    <a:pt x="17446" y="12600"/>
                    <a:pt x="16615" y="12600"/>
                  </a:cubicBezTo>
                  <a:cubicBezTo>
                    <a:pt x="16615" y="11700"/>
                    <a:pt x="15785" y="11700"/>
                    <a:pt x="15785" y="11700"/>
                  </a:cubicBezTo>
                  <a:cubicBezTo>
                    <a:pt x="14954" y="11700"/>
                    <a:pt x="15785" y="10800"/>
                    <a:pt x="15785" y="10800"/>
                  </a:cubicBezTo>
                  <a:cubicBezTo>
                    <a:pt x="15785" y="10800"/>
                    <a:pt x="14954" y="10800"/>
                    <a:pt x="14954" y="9900"/>
                  </a:cubicBezTo>
                  <a:cubicBezTo>
                    <a:pt x="14954" y="9900"/>
                    <a:pt x="14954" y="9900"/>
                    <a:pt x="14123" y="9900"/>
                  </a:cubicBezTo>
                  <a:cubicBezTo>
                    <a:pt x="14123" y="9900"/>
                    <a:pt x="14123" y="9000"/>
                    <a:pt x="14123" y="9000"/>
                  </a:cubicBezTo>
                  <a:cubicBezTo>
                    <a:pt x="14123" y="9000"/>
                    <a:pt x="14123" y="9000"/>
                    <a:pt x="14123" y="9000"/>
                  </a:cubicBezTo>
                  <a:cubicBezTo>
                    <a:pt x="14123" y="8100"/>
                    <a:pt x="13292" y="8100"/>
                    <a:pt x="14123" y="7200"/>
                  </a:cubicBezTo>
                  <a:cubicBezTo>
                    <a:pt x="14123" y="7200"/>
                    <a:pt x="14123" y="7200"/>
                    <a:pt x="14123" y="6300"/>
                  </a:cubicBezTo>
                  <a:cubicBezTo>
                    <a:pt x="14123" y="6300"/>
                    <a:pt x="14954" y="6300"/>
                    <a:pt x="14954" y="5400"/>
                  </a:cubicBezTo>
                  <a:cubicBezTo>
                    <a:pt x="14954" y="5400"/>
                    <a:pt x="14123" y="4500"/>
                    <a:pt x="14954" y="4500"/>
                  </a:cubicBezTo>
                  <a:cubicBezTo>
                    <a:pt x="14123" y="3600"/>
                    <a:pt x="13292" y="3600"/>
                    <a:pt x="13292" y="2700"/>
                  </a:cubicBezTo>
                  <a:cubicBezTo>
                    <a:pt x="12462" y="2700"/>
                    <a:pt x="12462" y="1800"/>
                    <a:pt x="11631" y="900"/>
                  </a:cubicBezTo>
                  <a:cubicBezTo>
                    <a:pt x="10800" y="0"/>
                    <a:pt x="11631" y="0"/>
                    <a:pt x="10800" y="900"/>
                  </a:cubicBezTo>
                  <a:cubicBezTo>
                    <a:pt x="10800" y="900"/>
                    <a:pt x="10800" y="900"/>
                    <a:pt x="10800" y="900"/>
                  </a:cubicBezTo>
                  <a:cubicBezTo>
                    <a:pt x="9969" y="900"/>
                    <a:pt x="10800" y="0"/>
                    <a:pt x="9969" y="0"/>
                  </a:cubicBezTo>
                  <a:cubicBezTo>
                    <a:pt x="9969" y="0"/>
                    <a:pt x="9969" y="0"/>
                    <a:pt x="9138" y="0"/>
                  </a:cubicBezTo>
                  <a:cubicBezTo>
                    <a:pt x="9138" y="0"/>
                    <a:pt x="8308" y="0"/>
                    <a:pt x="7477" y="0"/>
                  </a:cubicBezTo>
                  <a:cubicBezTo>
                    <a:pt x="7477" y="0"/>
                    <a:pt x="7477" y="0"/>
                    <a:pt x="6646" y="0"/>
                  </a:cubicBezTo>
                  <a:cubicBezTo>
                    <a:pt x="6646" y="900"/>
                    <a:pt x="5815" y="900"/>
                    <a:pt x="5815" y="1800"/>
                  </a:cubicBezTo>
                  <a:cubicBezTo>
                    <a:pt x="4985" y="2700"/>
                    <a:pt x="4985" y="1800"/>
                    <a:pt x="4985" y="3600"/>
                  </a:cubicBezTo>
                  <a:cubicBezTo>
                    <a:pt x="4985" y="4500"/>
                    <a:pt x="4985" y="6300"/>
                    <a:pt x="4985" y="7200"/>
                  </a:cubicBezTo>
                  <a:cubicBezTo>
                    <a:pt x="4154" y="8100"/>
                    <a:pt x="3323" y="9000"/>
                    <a:pt x="2492" y="9000"/>
                  </a:cubicBezTo>
                  <a:cubicBezTo>
                    <a:pt x="1662" y="9900"/>
                    <a:pt x="831" y="9900"/>
                    <a:pt x="0" y="10800"/>
                  </a:cubicBezTo>
                  <a:cubicBezTo>
                    <a:pt x="0" y="10800"/>
                    <a:pt x="0" y="10800"/>
                    <a:pt x="831" y="11700"/>
                  </a:cubicBezTo>
                  <a:cubicBezTo>
                    <a:pt x="831" y="11700"/>
                    <a:pt x="831" y="13500"/>
                    <a:pt x="831" y="12600"/>
                  </a:cubicBezTo>
                  <a:cubicBezTo>
                    <a:pt x="831" y="13500"/>
                    <a:pt x="831" y="13500"/>
                    <a:pt x="831" y="13500"/>
                  </a:cubicBezTo>
                  <a:cubicBezTo>
                    <a:pt x="831" y="13500"/>
                    <a:pt x="831" y="13500"/>
                    <a:pt x="1662" y="13500"/>
                  </a:cubicBezTo>
                  <a:cubicBezTo>
                    <a:pt x="1662" y="13500"/>
                    <a:pt x="1662" y="13500"/>
                    <a:pt x="831" y="13500"/>
                  </a:cubicBezTo>
                  <a:cubicBezTo>
                    <a:pt x="3323" y="15300"/>
                    <a:pt x="4985" y="16200"/>
                    <a:pt x="6646" y="17100"/>
                  </a:cubicBezTo>
                  <a:cubicBezTo>
                    <a:pt x="8308" y="18900"/>
                    <a:pt x="10800" y="20700"/>
                    <a:pt x="13292" y="21600"/>
                  </a:cubicBezTo>
                  <a:cubicBezTo>
                    <a:pt x="13292" y="21600"/>
                    <a:pt x="14123" y="21600"/>
                    <a:pt x="14954" y="21600"/>
                  </a:cubicBezTo>
                  <a:cubicBezTo>
                    <a:pt x="15785" y="21600"/>
                    <a:pt x="16615" y="21600"/>
                    <a:pt x="16615" y="21600"/>
                  </a:cubicBezTo>
                  <a:cubicBezTo>
                    <a:pt x="17446" y="21600"/>
                    <a:pt x="17446" y="21600"/>
                    <a:pt x="17446" y="21600"/>
                  </a:cubicBezTo>
                  <a:cubicBezTo>
                    <a:pt x="18277" y="20700"/>
                    <a:pt x="18277" y="18900"/>
                    <a:pt x="19938" y="18900"/>
                  </a:cubicBezTo>
                  <a:cubicBezTo>
                    <a:pt x="19938" y="19800"/>
                    <a:pt x="19938" y="19800"/>
                    <a:pt x="20769" y="19800"/>
                  </a:cubicBezTo>
                  <a:cubicBezTo>
                    <a:pt x="20769" y="19800"/>
                    <a:pt x="21600" y="19800"/>
                    <a:pt x="21600" y="19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2" name="Shape">
              <a:extLst>
                <a:ext uri="{FF2B5EF4-FFF2-40B4-BE49-F238E27FC236}">
                  <a16:creationId xmlns:a16="http://schemas.microsoft.com/office/drawing/2014/main" id="{7C490435-3FB9-4F87-B1FA-6182F2721D5F}"/>
                </a:ext>
              </a:extLst>
            </p:cNvPr>
            <p:cNvSpPr/>
            <p:nvPr/>
          </p:nvSpPr>
          <p:spPr>
            <a:xfrm>
              <a:off x="3789717" y="2211702"/>
              <a:ext cx="358819" cy="264418"/>
            </a:xfrm>
            <a:custGeom>
              <a:avLst/>
              <a:gdLst/>
              <a:ahLst/>
              <a:cxnLst>
                <a:cxn ang="0">
                  <a:pos x="wd2" y="hd2"/>
                </a:cxn>
                <a:cxn ang="5400000">
                  <a:pos x="wd2" y="hd2"/>
                </a:cxn>
                <a:cxn ang="10800000">
                  <a:pos x="wd2" y="hd2"/>
                </a:cxn>
                <a:cxn ang="16200000">
                  <a:pos x="wd2" y="hd2"/>
                </a:cxn>
              </a:cxnLst>
              <a:rect l="0" t="0" r="r" b="b"/>
              <a:pathLst>
                <a:path w="21600" h="20928" extrusionOk="0">
                  <a:moveTo>
                    <a:pt x="21600" y="17834"/>
                  </a:moveTo>
                  <a:cubicBezTo>
                    <a:pt x="21600" y="17834"/>
                    <a:pt x="21192" y="17834"/>
                    <a:pt x="21192" y="17834"/>
                  </a:cubicBezTo>
                  <a:cubicBezTo>
                    <a:pt x="20785" y="17834"/>
                    <a:pt x="20785" y="16874"/>
                    <a:pt x="20785" y="16874"/>
                  </a:cubicBezTo>
                  <a:cubicBezTo>
                    <a:pt x="20785" y="16394"/>
                    <a:pt x="20785" y="16394"/>
                    <a:pt x="20785" y="16394"/>
                  </a:cubicBezTo>
                  <a:cubicBezTo>
                    <a:pt x="20377" y="15914"/>
                    <a:pt x="19970" y="15914"/>
                    <a:pt x="19970" y="15914"/>
                  </a:cubicBezTo>
                  <a:cubicBezTo>
                    <a:pt x="19562" y="15434"/>
                    <a:pt x="19155" y="14954"/>
                    <a:pt x="19155" y="14474"/>
                  </a:cubicBezTo>
                  <a:cubicBezTo>
                    <a:pt x="19155" y="14474"/>
                    <a:pt x="18747" y="13994"/>
                    <a:pt x="18747" y="13994"/>
                  </a:cubicBezTo>
                  <a:cubicBezTo>
                    <a:pt x="18747" y="13994"/>
                    <a:pt x="19155" y="13514"/>
                    <a:pt x="19155" y="13514"/>
                  </a:cubicBezTo>
                  <a:cubicBezTo>
                    <a:pt x="19155" y="13034"/>
                    <a:pt x="19562" y="12554"/>
                    <a:pt x="19155" y="12074"/>
                  </a:cubicBezTo>
                  <a:cubicBezTo>
                    <a:pt x="19155" y="11594"/>
                    <a:pt x="18747" y="12074"/>
                    <a:pt x="18340" y="11594"/>
                  </a:cubicBezTo>
                  <a:cubicBezTo>
                    <a:pt x="17932" y="11114"/>
                    <a:pt x="17932" y="10154"/>
                    <a:pt x="17932" y="9674"/>
                  </a:cubicBezTo>
                  <a:cubicBezTo>
                    <a:pt x="17932" y="9194"/>
                    <a:pt x="17932" y="9674"/>
                    <a:pt x="17932" y="9194"/>
                  </a:cubicBezTo>
                  <a:cubicBezTo>
                    <a:pt x="17932" y="8714"/>
                    <a:pt x="17932" y="9194"/>
                    <a:pt x="17932" y="8714"/>
                  </a:cubicBezTo>
                  <a:cubicBezTo>
                    <a:pt x="17525" y="8714"/>
                    <a:pt x="17525" y="7754"/>
                    <a:pt x="17932" y="7754"/>
                  </a:cubicBezTo>
                  <a:cubicBezTo>
                    <a:pt x="17525" y="7274"/>
                    <a:pt x="17932" y="7274"/>
                    <a:pt x="17932" y="6794"/>
                  </a:cubicBezTo>
                  <a:cubicBezTo>
                    <a:pt x="17932" y="6794"/>
                    <a:pt x="17932" y="6314"/>
                    <a:pt x="17932" y="6314"/>
                  </a:cubicBezTo>
                  <a:cubicBezTo>
                    <a:pt x="17932" y="6314"/>
                    <a:pt x="17932" y="5834"/>
                    <a:pt x="17932" y="5834"/>
                  </a:cubicBezTo>
                  <a:cubicBezTo>
                    <a:pt x="17932" y="5354"/>
                    <a:pt x="17932" y="4874"/>
                    <a:pt x="17932" y="4394"/>
                  </a:cubicBezTo>
                  <a:cubicBezTo>
                    <a:pt x="17525" y="3914"/>
                    <a:pt x="17117" y="4394"/>
                    <a:pt x="16709" y="4394"/>
                  </a:cubicBezTo>
                  <a:cubicBezTo>
                    <a:pt x="16302" y="3914"/>
                    <a:pt x="15894" y="3434"/>
                    <a:pt x="15487" y="2954"/>
                  </a:cubicBezTo>
                  <a:cubicBezTo>
                    <a:pt x="15487" y="2954"/>
                    <a:pt x="15079" y="2954"/>
                    <a:pt x="14672" y="2954"/>
                  </a:cubicBezTo>
                  <a:cubicBezTo>
                    <a:pt x="14264" y="2954"/>
                    <a:pt x="13857" y="2474"/>
                    <a:pt x="13449" y="2474"/>
                  </a:cubicBezTo>
                  <a:cubicBezTo>
                    <a:pt x="13449" y="1994"/>
                    <a:pt x="13449" y="1994"/>
                    <a:pt x="13042" y="1994"/>
                  </a:cubicBezTo>
                  <a:cubicBezTo>
                    <a:pt x="13042" y="1994"/>
                    <a:pt x="12634" y="1994"/>
                    <a:pt x="12634" y="1994"/>
                  </a:cubicBezTo>
                  <a:cubicBezTo>
                    <a:pt x="12634" y="1994"/>
                    <a:pt x="12634" y="1994"/>
                    <a:pt x="12634" y="1994"/>
                  </a:cubicBezTo>
                  <a:cubicBezTo>
                    <a:pt x="12226" y="2474"/>
                    <a:pt x="12226" y="2474"/>
                    <a:pt x="12226" y="2474"/>
                  </a:cubicBezTo>
                  <a:cubicBezTo>
                    <a:pt x="11819" y="2474"/>
                    <a:pt x="11819" y="2474"/>
                    <a:pt x="11411" y="2474"/>
                  </a:cubicBezTo>
                  <a:cubicBezTo>
                    <a:pt x="11004" y="2474"/>
                    <a:pt x="11411" y="2954"/>
                    <a:pt x="11004" y="2954"/>
                  </a:cubicBezTo>
                  <a:cubicBezTo>
                    <a:pt x="11004" y="3434"/>
                    <a:pt x="10596" y="3434"/>
                    <a:pt x="10189" y="3434"/>
                  </a:cubicBezTo>
                  <a:cubicBezTo>
                    <a:pt x="10189" y="3434"/>
                    <a:pt x="10596" y="4394"/>
                    <a:pt x="10189" y="3914"/>
                  </a:cubicBezTo>
                  <a:cubicBezTo>
                    <a:pt x="10189" y="3914"/>
                    <a:pt x="10189" y="3914"/>
                    <a:pt x="10189" y="3914"/>
                  </a:cubicBezTo>
                  <a:cubicBezTo>
                    <a:pt x="9781" y="3914"/>
                    <a:pt x="8966" y="4394"/>
                    <a:pt x="8151" y="4394"/>
                  </a:cubicBezTo>
                  <a:cubicBezTo>
                    <a:pt x="7336" y="3914"/>
                    <a:pt x="6928" y="3434"/>
                    <a:pt x="6113" y="2954"/>
                  </a:cubicBezTo>
                  <a:cubicBezTo>
                    <a:pt x="5298" y="2954"/>
                    <a:pt x="5298" y="2954"/>
                    <a:pt x="5298" y="1994"/>
                  </a:cubicBezTo>
                  <a:cubicBezTo>
                    <a:pt x="4891" y="1514"/>
                    <a:pt x="4891" y="1994"/>
                    <a:pt x="4483" y="1514"/>
                  </a:cubicBezTo>
                  <a:cubicBezTo>
                    <a:pt x="4483" y="1514"/>
                    <a:pt x="4483" y="1514"/>
                    <a:pt x="4075" y="1034"/>
                  </a:cubicBezTo>
                  <a:cubicBezTo>
                    <a:pt x="4075" y="1034"/>
                    <a:pt x="4075" y="1034"/>
                    <a:pt x="4075" y="1034"/>
                  </a:cubicBezTo>
                  <a:cubicBezTo>
                    <a:pt x="4075" y="1034"/>
                    <a:pt x="4483" y="1034"/>
                    <a:pt x="4483" y="1034"/>
                  </a:cubicBezTo>
                  <a:cubicBezTo>
                    <a:pt x="4483" y="554"/>
                    <a:pt x="4075" y="554"/>
                    <a:pt x="4075" y="554"/>
                  </a:cubicBezTo>
                  <a:cubicBezTo>
                    <a:pt x="4075" y="554"/>
                    <a:pt x="4075" y="554"/>
                    <a:pt x="4483" y="554"/>
                  </a:cubicBezTo>
                  <a:cubicBezTo>
                    <a:pt x="3668" y="-406"/>
                    <a:pt x="3668" y="74"/>
                    <a:pt x="3260" y="554"/>
                  </a:cubicBezTo>
                  <a:cubicBezTo>
                    <a:pt x="2853" y="554"/>
                    <a:pt x="2853" y="1034"/>
                    <a:pt x="2445" y="1034"/>
                  </a:cubicBezTo>
                  <a:cubicBezTo>
                    <a:pt x="1630" y="1034"/>
                    <a:pt x="1630" y="554"/>
                    <a:pt x="1223" y="74"/>
                  </a:cubicBezTo>
                  <a:cubicBezTo>
                    <a:pt x="815" y="74"/>
                    <a:pt x="815" y="74"/>
                    <a:pt x="815" y="74"/>
                  </a:cubicBezTo>
                  <a:cubicBezTo>
                    <a:pt x="408" y="74"/>
                    <a:pt x="408" y="74"/>
                    <a:pt x="408" y="74"/>
                  </a:cubicBezTo>
                  <a:cubicBezTo>
                    <a:pt x="408" y="554"/>
                    <a:pt x="0" y="74"/>
                    <a:pt x="0" y="554"/>
                  </a:cubicBezTo>
                  <a:cubicBezTo>
                    <a:pt x="0" y="554"/>
                    <a:pt x="408" y="1034"/>
                    <a:pt x="408" y="1034"/>
                  </a:cubicBezTo>
                  <a:cubicBezTo>
                    <a:pt x="408" y="1514"/>
                    <a:pt x="815" y="1994"/>
                    <a:pt x="815" y="1994"/>
                  </a:cubicBezTo>
                  <a:cubicBezTo>
                    <a:pt x="815" y="1994"/>
                    <a:pt x="408" y="2474"/>
                    <a:pt x="408" y="2474"/>
                  </a:cubicBezTo>
                  <a:cubicBezTo>
                    <a:pt x="408" y="2474"/>
                    <a:pt x="815" y="2954"/>
                    <a:pt x="815" y="2954"/>
                  </a:cubicBezTo>
                  <a:cubicBezTo>
                    <a:pt x="1223" y="3434"/>
                    <a:pt x="1223" y="3434"/>
                    <a:pt x="1223" y="3914"/>
                  </a:cubicBezTo>
                  <a:cubicBezTo>
                    <a:pt x="1630" y="4394"/>
                    <a:pt x="1630" y="4874"/>
                    <a:pt x="1630" y="4874"/>
                  </a:cubicBezTo>
                  <a:cubicBezTo>
                    <a:pt x="2038" y="5354"/>
                    <a:pt x="2038" y="5354"/>
                    <a:pt x="2445" y="5354"/>
                  </a:cubicBezTo>
                  <a:cubicBezTo>
                    <a:pt x="2445" y="5354"/>
                    <a:pt x="2853" y="5354"/>
                    <a:pt x="2853" y="5834"/>
                  </a:cubicBezTo>
                  <a:cubicBezTo>
                    <a:pt x="2445" y="5834"/>
                    <a:pt x="2853" y="6314"/>
                    <a:pt x="2853" y="6314"/>
                  </a:cubicBezTo>
                  <a:cubicBezTo>
                    <a:pt x="2853" y="6794"/>
                    <a:pt x="2445" y="6794"/>
                    <a:pt x="2445" y="6794"/>
                  </a:cubicBezTo>
                  <a:cubicBezTo>
                    <a:pt x="2445" y="7274"/>
                    <a:pt x="2445" y="7274"/>
                    <a:pt x="2445" y="7274"/>
                  </a:cubicBezTo>
                  <a:cubicBezTo>
                    <a:pt x="2038" y="7754"/>
                    <a:pt x="2445" y="7754"/>
                    <a:pt x="2445" y="7754"/>
                  </a:cubicBezTo>
                  <a:cubicBezTo>
                    <a:pt x="2445" y="8234"/>
                    <a:pt x="2445" y="8234"/>
                    <a:pt x="2445" y="8234"/>
                  </a:cubicBezTo>
                  <a:cubicBezTo>
                    <a:pt x="2445" y="8234"/>
                    <a:pt x="2445" y="8714"/>
                    <a:pt x="2445" y="8714"/>
                  </a:cubicBezTo>
                  <a:cubicBezTo>
                    <a:pt x="2853" y="8714"/>
                    <a:pt x="2853" y="8714"/>
                    <a:pt x="2853" y="8714"/>
                  </a:cubicBezTo>
                  <a:cubicBezTo>
                    <a:pt x="2853" y="9194"/>
                    <a:pt x="3260" y="9194"/>
                    <a:pt x="3260" y="9194"/>
                  </a:cubicBezTo>
                  <a:cubicBezTo>
                    <a:pt x="3260" y="9194"/>
                    <a:pt x="2853" y="9674"/>
                    <a:pt x="3260" y="9674"/>
                  </a:cubicBezTo>
                  <a:cubicBezTo>
                    <a:pt x="3260" y="9674"/>
                    <a:pt x="3668" y="9674"/>
                    <a:pt x="3668" y="10154"/>
                  </a:cubicBezTo>
                  <a:cubicBezTo>
                    <a:pt x="4075" y="10154"/>
                    <a:pt x="4483" y="10154"/>
                    <a:pt x="4483" y="10634"/>
                  </a:cubicBezTo>
                  <a:cubicBezTo>
                    <a:pt x="4891" y="11114"/>
                    <a:pt x="4891" y="11594"/>
                    <a:pt x="4891" y="12554"/>
                  </a:cubicBezTo>
                  <a:cubicBezTo>
                    <a:pt x="5706" y="12554"/>
                    <a:pt x="5298" y="12554"/>
                    <a:pt x="5298" y="13034"/>
                  </a:cubicBezTo>
                  <a:cubicBezTo>
                    <a:pt x="5298" y="13514"/>
                    <a:pt x="5706" y="13514"/>
                    <a:pt x="5706" y="13514"/>
                  </a:cubicBezTo>
                  <a:cubicBezTo>
                    <a:pt x="6113" y="13514"/>
                    <a:pt x="6113" y="13994"/>
                    <a:pt x="6113" y="13994"/>
                  </a:cubicBezTo>
                  <a:cubicBezTo>
                    <a:pt x="6521" y="13514"/>
                    <a:pt x="6521" y="13514"/>
                    <a:pt x="6521" y="13034"/>
                  </a:cubicBezTo>
                  <a:cubicBezTo>
                    <a:pt x="6521" y="13034"/>
                    <a:pt x="6521" y="13514"/>
                    <a:pt x="6521" y="13514"/>
                  </a:cubicBezTo>
                  <a:cubicBezTo>
                    <a:pt x="6521" y="13514"/>
                    <a:pt x="6521" y="13514"/>
                    <a:pt x="6928" y="13514"/>
                  </a:cubicBezTo>
                  <a:cubicBezTo>
                    <a:pt x="7336" y="13994"/>
                    <a:pt x="6928" y="13514"/>
                    <a:pt x="7336" y="13514"/>
                  </a:cubicBezTo>
                  <a:cubicBezTo>
                    <a:pt x="7336" y="13514"/>
                    <a:pt x="7336" y="13514"/>
                    <a:pt x="7743" y="13514"/>
                  </a:cubicBezTo>
                  <a:cubicBezTo>
                    <a:pt x="7743" y="13514"/>
                    <a:pt x="8151" y="14474"/>
                    <a:pt x="8151" y="14474"/>
                  </a:cubicBezTo>
                  <a:cubicBezTo>
                    <a:pt x="8151" y="14474"/>
                    <a:pt x="8151" y="14954"/>
                    <a:pt x="8151" y="14954"/>
                  </a:cubicBezTo>
                  <a:cubicBezTo>
                    <a:pt x="8151" y="14954"/>
                    <a:pt x="8558" y="14954"/>
                    <a:pt x="8558" y="15434"/>
                  </a:cubicBezTo>
                  <a:cubicBezTo>
                    <a:pt x="8558" y="15434"/>
                    <a:pt x="8558" y="15434"/>
                    <a:pt x="8558" y="15434"/>
                  </a:cubicBezTo>
                  <a:cubicBezTo>
                    <a:pt x="8558" y="15914"/>
                    <a:pt x="8966" y="15914"/>
                    <a:pt x="8966" y="15914"/>
                  </a:cubicBezTo>
                  <a:cubicBezTo>
                    <a:pt x="8966" y="16874"/>
                    <a:pt x="9374" y="16874"/>
                    <a:pt x="9781" y="16874"/>
                  </a:cubicBezTo>
                  <a:cubicBezTo>
                    <a:pt x="10189" y="16874"/>
                    <a:pt x="10189" y="17354"/>
                    <a:pt x="10596" y="17834"/>
                  </a:cubicBezTo>
                  <a:cubicBezTo>
                    <a:pt x="11004" y="18314"/>
                    <a:pt x="11819" y="18794"/>
                    <a:pt x="12634" y="18794"/>
                  </a:cubicBezTo>
                  <a:cubicBezTo>
                    <a:pt x="13449" y="18794"/>
                    <a:pt x="13857" y="17834"/>
                    <a:pt x="14264" y="17834"/>
                  </a:cubicBezTo>
                  <a:cubicBezTo>
                    <a:pt x="15079" y="17834"/>
                    <a:pt x="15079" y="19274"/>
                    <a:pt x="15894" y="19754"/>
                  </a:cubicBezTo>
                  <a:cubicBezTo>
                    <a:pt x="15894" y="20234"/>
                    <a:pt x="16302" y="20234"/>
                    <a:pt x="16709" y="20234"/>
                  </a:cubicBezTo>
                  <a:cubicBezTo>
                    <a:pt x="16709" y="20234"/>
                    <a:pt x="17117" y="20234"/>
                    <a:pt x="17117" y="20234"/>
                  </a:cubicBezTo>
                  <a:cubicBezTo>
                    <a:pt x="17525" y="20234"/>
                    <a:pt x="17525" y="20234"/>
                    <a:pt x="17932" y="20234"/>
                  </a:cubicBezTo>
                  <a:cubicBezTo>
                    <a:pt x="17932" y="20234"/>
                    <a:pt x="18340" y="20714"/>
                    <a:pt x="18747" y="20714"/>
                  </a:cubicBezTo>
                  <a:cubicBezTo>
                    <a:pt x="18747" y="20714"/>
                    <a:pt x="18747" y="20714"/>
                    <a:pt x="18747" y="20714"/>
                  </a:cubicBezTo>
                  <a:cubicBezTo>
                    <a:pt x="18747" y="20714"/>
                    <a:pt x="18747" y="20234"/>
                    <a:pt x="18747" y="20234"/>
                  </a:cubicBezTo>
                  <a:cubicBezTo>
                    <a:pt x="19155" y="20234"/>
                    <a:pt x="19155" y="20714"/>
                    <a:pt x="19155" y="20714"/>
                  </a:cubicBezTo>
                  <a:cubicBezTo>
                    <a:pt x="19562" y="20714"/>
                    <a:pt x="19970" y="21194"/>
                    <a:pt x="19970" y="20714"/>
                  </a:cubicBezTo>
                  <a:cubicBezTo>
                    <a:pt x="19970" y="20234"/>
                    <a:pt x="19970" y="19754"/>
                    <a:pt x="20377" y="19754"/>
                  </a:cubicBezTo>
                  <a:cubicBezTo>
                    <a:pt x="20377" y="19274"/>
                    <a:pt x="20377" y="19274"/>
                    <a:pt x="20377" y="19274"/>
                  </a:cubicBezTo>
                  <a:cubicBezTo>
                    <a:pt x="20377" y="18794"/>
                    <a:pt x="20785" y="18794"/>
                    <a:pt x="21192" y="18794"/>
                  </a:cubicBezTo>
                  <a:cubicBezTo>
                    <a:pt x="21600" y="18794"/>
                    <a:pt x="21600" y="18314"/>
                    <a:pt x="21600" y="178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3" name="Shape">
              <a:extLst>
                <a:ext uri="{FF2B5EF4-FFF2-40B4-BE49-F238E27FC236}">
                  <a16:creationId xmlns:a16="http://schemas.microsoft.com/office/drawing/2014/main" id="{A0421A68-4B67-41FC-9B7E-F836812CBE5D}"/>
                </a:ext>
              </a:extLst>
            </p:cNvPr>
            <p:cNvSpPr/>
            <p:nvPr/>
          </p:nvSpPr>
          <p:spPr>
            <a:xfrm>
              <a:off x="4744196" y="2823274"/>
              <a:ext cx="819479" cy="289838"/>
            </a:xfrm>
            <a:custGeom>
              <a:avLst/>
              <a:gdLst/>
              <a:ahLst/>
              <a:cxnLst>
                <a:cxn ang="0">
                  <a:pos x="wd2" y="hd2"/>
                </a:cxn>
                <a:cxn ang="5400000">
                  <a:pos x="wd2" y="hd2"/>
                </a:cxn>
                <a:cxn ang="10800000">
                  <a:pos x="wd2" y="hd2"/>
                </a:cxn>
                <a:cxn ang="16200000">
                  <a:pos x="wd2" y="hd2"/>
                </a:cxn>
              </a:cxnLst>
              <a:rect l="0" t="0" r="r" b="b"/>
              <a:pathLst>
                <a:path w="21600" h="21600" extrusionOk="0">
                  <a:moveTo>
                    <a:pt x="11782" y="20700"/>
                  </a:moveTo>
                  <a:cubicBezTo>
                    <a:pt x="11782" y="20700"/>
                    <a:pt x="11603" y="20700"/>
                    <a:pt x="11603" y="20700"/>
                  </a:cubicBezTo>
                  <a:cubicBezTo>
                    <a:pt x="11603" y="20250"/>
                    <a:pt x="11603" y="20250"/>
                    <a:pt x="11425" y="20250"/>
                  </a:cubicBezTo>
                  <a:cubicBezTo>
                    <a:pt x="11425" y="20250"/>
                    <a:pt x="11068" y="20250"/>
                    <a:pt x="11068" y="20250"/>
                  </a:cubicBezTo>
                  <a:cubicBezTo>
                    <a:pt x="11068" y="20700"/>
                    <a:pt x="11246" y="20700"/>
                    <a:pt x="11246" y="20700"/>
                  </a:cubicBezTo>
                  <a:cubicBezTo>
                    <a:pt x="11425" y="20700"/>
                    <a:pt x="11425" y="21150"/>
                    <a:pt x="11603" y="21150"/>
                  </a:cubicBezTo>
                  <a:cubicBezTo>
                    <a:pt x="11603" y="21600"/>
                    <a:pt x="11960" y="21150"/>
                    <a:pt x="11782" y="20700"/>
                  </a:cubicBezTo>
                  <a:close/>
                  <a:moveTo>
                    <a:pt x="13924" y="19800"/>
                  </a:moveTo>
                  <a:cubicBezTo>
                    <a:pt x="13745" y="19800"/>
                    <a:pt x="13745" y="19800"/>
                    <a:pt x="13745" y="19800"/>
                  </a:cubicBezTo>
                  <a:cubicBezTo>
                    <a:pt x="13745" y="19800"/>
                    <a:pt x="13745" y="19800"/>
                    <a:pt x="13567" y="19800"/>
                  </a:cubicBezTo>
                  <a:cubicBezTo>
                    <a:pt x="13567" y="19800"/>
                    <a:pt x="13567" y="20250"/>
                    <a:pt x="13567" y="20250"/>
                  </a:cubicBezTo>
                  <a:cubicBezTo>
                    <a:pt x="13567" y="20250"/>
                    <a:pt x="13388" y="20250"/>
                    <a:pt x="13388" y="20250"/>
                  </a:cubicBezTo>
                  <a:cubicBezTo>
                    <a:pt x="13388" y="20250"/>
                    <a:pt x="13031" y="21150"/>
                    <a:pt x="13210" y="21150"/>
                  </a:cubicBezTo>
                  <a:cubicBezTo>
                    <a:pt x="13031" y="21600"/>
                    <a:pt x="13210" y="21600"/>
                    <a:pt x="13210" y="21600"/>
                  </a:cubicBezTo>
                  <a:cubicBezTo>
                    <a:pt x="13388" y="21600"/>
                    <a:pt x="13567" y="21150"/>
                    <a:pt x="13745" y="20700"/>
                  </a:cubicBezTo>
                  <a:cubicBezTo>
                    <a:pt x="13745" y="20700"/>
                    <a:pt x="13745" y="20700"/>
                    <a:pt x="13745" y="20250"/>
                  </a:cubicBezTo>
                  <a:cubicBezTo>
                    <a:pt x="13745" y="20250"/>
                    <a:pt x="13745" y="20250"/>
                    <a:pt x="13745" y="20250"/>
                  </a:cubicBezTo>
                  <a:cubicBezTo>
                    <a:pt x="13924" y="19800"/>
                    <a:pt x="13924" y="19800"/>
                    <a:pt x="13924" y="19800"/>
                  </a:cubicBezTo>
                  <a:close/>
                  <a:moveTo>
                    <a:pt x="12853" y="18900"/>
                  </a:moveTo>
                  <a:cubicBezTo>
                    <a:pt x="12853" y="18900"/>
                    <a:pt x="12853" y="18900"/>
                    <a:pt x="12853" y="19350"/>
                  </a:cubicBezTo>
                  <a:cubicBezTo>
                    <a:pt x="12853" y="18900"/>
                    <a:pt x="13031" y="18900"/>
                    <a:pt x="13031" y="18900"/>
                  </a:cubicBezTo>
                  <a:cubicBezTo>
                    <a:pt x="13031" y="18900"/>
                    <a:pt x="13031" y="18900"/>
                    <a:pt x="12853" y="18900"/>
                  </a:cubicBezTo>
                  <a:close/>
                  <a:moveTo>
                    <a:pt x="9997" y="18900"/>
                  </a:moveTo>
                  <a:cubicBezTo>
                    <a:pt x="9997" y="18450"/>
                    <a:pt x="9818" y="18450"/>
                    <a:pt x="9818" y="18900"/>
                  </a:cubicBezTo>
                  <a:cubicBezTo>
                    <a:pt x="9640" y="18900"/>
                    <a:pt x="9640" y="18900"/>
                    <a:pt x="9640" y="19350"/>
                  </a:cubicBezTo>
                  <a:cubicBezTo>
                    <a:pt x="9640" y="19350"/>
                    <a:pt x="9461" y="19350"/>
                    <a:pt x="9640" y="19350"/>
                  </a:cubicBezTo>
                  <a:cubicBezTo>
                    <a:pt x="9818" y="19800"/>
                    <a:pt x="9818" y="19800"/>
                    <a:pt x="9997" y="19350"/>
                  </a:cubicBezTo>
                  <a:cubicBezTo>
                    <a:pt x="9818" y="19350"/>
                    <a:pt x="9997" y="18900"/>
                    <a:pt x="9997" y="18900"/>
                  </a:cubicBezTo>
                  <a:close/>
                  <a:moveTo>
                    <a:pt x="13924" y="18450"/>
                  </a:moveTo>
                  <a:cubicBezTo>
                    <a:pt x="13745" y="18450"/>
                    <a:pt x="13745" y="18450"/>
                    <a:pt x="13745" y="18450"/>
                  </a:cubicBezTo>
                  <a:cubicBezTo>
                    <a:pt x="13567" y="18450"/>
                    <a:pt x="13567" y="18900"/>
                    <a:pt x="13567" y="18900"/>
                  </a:cubicBezTo>
                  <a:cubicBezTo>
                    <a:pt x="13745" y="19350"/>
                    <a:pt x="14102" y="18450"/>
                    <a:pt x="13924" y="18450"/>
                  </a:cubicBezTo>
                  <a:close/>
                  <a:moveTo>
                    <a:pt x="12853" y="19350"/>
                  </a:moveTo>
                  <a:cubicBezTo>
                    <a:pt x="12853" y="18900"/>
                    <a:pt x="12853" y="18900"/>
                    <a:pt x="12853" y="18900"/>
                  </a:cubicBezTo>
                  <a:cubicBezTo>
                    <a:pt x="12853" y="18450"/>
                    <a:pt x="12853" y="18450"/>
                    <a:pt x="12853" y="18450"/>
                  </a:cubicBezTo>
                  <a:cubicBezTo>
                    <a:pt x="12853" y="18450"/>
                    <a:pt x="12853" y="18450"/>
                    <a:pt x="12853" y="18450"/>
                  </a:cubicBezTo>
                  <a:cubicBezTo>
                    <a:pt x="12853" y="18900"/>
                    <a:pt x="12674" y="19350"/>
                    <a:pt x="12496" y="19350"/>
                  </a:cubicBezTo>
                  <a:cubicBezTo>
                    <a:pt x="12496" y="19350"/>
                    <a:pt x="12496" y="18900"/>
                    <a:pt x="12317" y="18900"/>
                  </a:cubicBezTo>
                  <a:cubicBezTo>
                    <a:pt x="12317" y="18900"/>
                    <a:pt x="12317" y="19350"/>
                    <a:pt x="12139" y="19350"/>
                  </a:cubicBezTo>
                  <a:cubicBezTo>
                    <a:pt x="12139" y="18900"/>
                    <a:pt x="11960" y="18900"/>
                    <a:pt x="11782" y="18900"/>
                  </a:cubicBezTo>
                  <a:cubicBezTo>
                    <a:pt x="11603" y="18450"/>
                    <a:pt x="11603" y="18900"/>
                    <a:pt x="11425" y="18900"/>
                  </a:cubicBezTo>
                  <a:cubicBezTo>
                    <a:pt x="11425" y="18900"/>
                    <a:pt x="11425" y="19350"/>
                    <a:pt x="11425" y="19350"/>
                  </a:cubicBezTo>
                  <a:cubicBezTo>
                    <a:pt x="11425" y="19350"/>
                    <a:pt x="11603" y="19350"/>
                    <a:pt x="11603" y="19350"/>
                  </a:cubicBezTo>
                  <a:cubicBezTo>
                    <a:pt x="11782" y="19350"/>
                    <a:pt x="11960" y="19800"/>
                    <a:pt x="12139" y="19800"/>
                  </a:cubicBezTo>
                  <a:cubicBezTo>
                    <a:pt x="12139" y="19350"/>
                    <a:pt x="12317" y="19350"/>
                    <a:pt x="12496" y="19350"/>
                  </a:cubicBezTo>
                  <a:cubicBezTo>
                    <a:pt x="12496" y="19350"/>
                    <a:pt x="12674" y="19350"/>
                    <a:pt x="12853" y="19350"/>
                  </a:cubicBezTo>
                  <a:close/>
                  <a:moveTo>
                    <a:pt x="16780" y="18450"/>
                  </a:moveTo>
                  <a:cubicBezTo>
                    <a:pt x="16602" y="18450"/>
                    <a:pt x="16602" y="18900"/>
                    <a:pt x="16602" y="18900"/>
                  </a:cubicBezTo>
                  <a:cubicBezTo>
                    <a:pt x="16602" y="18900"/>
                    <a:pt x="16602" y="18450"/>
                    <a:pt x="16780" y="18450"/>
                  </a:cubicBezTo>
                  <a:cubicBezTo>
                    <a:pt x="16780" y="18450"/>
                    <a:pt x="16780" y="18450"/>
                    <a:pt x="16780" y="18450"/>
                  </a:cubicBezTo>
                  <a:close/>
                  <a:moveTo>
                    <a:pt x="10889" y="19350"/>
                  </a:moveTo>
                  <a:cubicBezTo>
                    <a:pt x="11068" y="19350"/>
                    <a:pt x="11068" y="19350"/>
                    <a:pt x="11068" y="18900"/>
                  </a:cubicBezTo>
                  <a:cubicBezTo>
                    <a:pt x="11068" y="18900"/>
                    <a:pt x="11068" y="18450"/>
                    <a:pt x="10889" y="18900"/>
                  </a:cubicBezTo>
                  <a:cubicBezTo>
                    <a:pt x="10889" y="18900"/>
                    <a:pt x="10889" y="18900"/>
                    <a:pt x="10889" y="18900"/>
                  </a:cubicBezTo>
                  <a:cubicBezTo>
                    <a:pt x="10711" y="18900"/>
                    <a:pt x="10711" y="18900"/>
                    <a:pt x="10711" y="18900"/>
                  </a:cubicBezTo>
                  <a:cubicBezTo>
                    <a:pt x="10711" y="18900"/>
                    <a:pt x="10711" y="18450"/>
                    <a:pt x="10532" y="18450"/>
                  </a:cubicBezTo>
                  <a:cubicBezTo>
                    <a:pt x="10532" y="18450"/>
                    <a:pt x="10532" y="18450"/>
                    <a:pt x="10532" y="18900"/>
                  </a:cubicBezTo>
                  <a:cubicBezTo>
                    <a:pt x="10532" y="18900"/>
                    <a:pt x="10711" y="18900"/>
                    <a:pt x="10711" y="19350"/>
                  </a:cubicBezTo>
                  <a:cubicBezTo>
                    <a:pt x="10532" y="19350"/>
                    <a:pt x="10532" y="18900"/>
                    <a:pt x="10354" y="18900"/>
                  </a:cubicBezTo>
                  <a:cubicBezTo>
                    <a:pt x="10354" y="18900"/>
                    <a:pt x="10175" y="18900"/>
                    <a:pt x="10175" y="18900"/>
                  </a:cubicBezTo>
                  <a:cubicBezTo>
                    <a:pt x="9997" y="19350"/>
                    <a:pt x="9997" y="19350"/>
                    <a:pt x="9997" y="19800"/>
                  </a:cubicBezTo>
                  <a:cubicBezTo>
                    <a:pt x="10175" y="20250"/>
                    <a:pt x="10711" y="19800"/>
                    <a:pt x="10711" y="19350"/>
                  </a:cubicBezTo>
                  <a:cubicBezTo>
                    <a:pt x="10711" y="19800"/>
                    <a:pt x="10889" y="19350"/>
                    <a:pt x="10889" y="19350"/>
                  </a:cubicBezTo>
                  <a:cubicBezTo>
                    <a:pt x="10889" y="19350"/>
                    <a:pt x="10889" y="19350"/>
                    <a:pt x="10889" y="19350"/>
                  </a:cubicBezTo>
                  <a:close/>
                  <a:moveTo>
                    <a:pt x="9461" y="18450"/>
                  </a:moveTo>
                  <a:cubicBezTo>
                    <a:pt x="9283" y="18450"/>
                    <a:pt x="9104" y="18450"/>
                    <a:pt x="8926" y="18450"/>
                  </a:cubicBezTo>
                  <a:cubicBezTo>
                    <a:pt x="8926" y="18900"/>
                    <a:pt x="9283" y="18900"/>
                    <a:pt x="9283" y="19350"/>
                  </a:cubicBezTo>
                  <a:cubicBezTo>
                    <a:pt x="9283" y="19350"/>
                    <a:pt x="9283" y="19350"/>
                    <a:pt x="9461" y="19350"/>
                  </a:cubicBezTo>
                  <a:cubicBezTo>
                    <a:pt x="9461" y="18900"/>
                    <a:pt x="9640" y="18900"/>
                    <a:pt x="9461" y="18450"/>
                  </a:cubicBezTo>
                  <a:close/>
                  <a:moveTo>
                    <a:pt x="14638" y="18000"/>
                  </a:moveTo>
                  <a:cubicBezTo>
                    <a:pt x="14638" y="17550"/>
                    <a:pt x="14460" y="18000"/>
                    <a:pt x="14460" y="18000"/>
                  </a:cubicBezTo>
                  <a:cubicBezTo>
                    <a:pt x="14281" y="18000"/>
                    <a:pt x="14281" y="18000"/>
                    <a:pt x="14281" y="18450"/>
                  </a:cubicBezTo>
                  <a:cubicBezTo>
                    <a:pt x="14460" y="18000"/>
                    <a:pt x="14460" y="18450"/>
                    <a:pt x="14638" y="18450"/>
                  </a:cubicBezTo>
                  <a:cubicBezTo>
                    <a:pt x="14638" y="18000"/>
                    <a:pt x="14817" y="18000"/>
                    <a:pt x="14638" y="18000"/>
                  </a:cubicBezTo>
                  <a:close/>
                  <a:moveTo>
                    <a:pt x="20350" y="18450"/>
                  </a:moveTo>
                  <a:cubicBezTo>
                    <a:pt x="20350" y="18450"/>
                    <a:pt x="20529" y="18000"/>
                    <a:pt x="20350" y="18000"/>
                  </a:cubicBezTo>
                  <a:cubicBezTo>
                    <a:pt x="20350" y="17550"/>
                    <a:pt x="20172" y="17550"/>
                    <a:pt x="20172" y="17550"/>
                  </a:cubicBezTo>
                  <a:cubicBezTo>
                    <a:pt x="19993" y="18000"/>
                    <a:pt x="19815" y="18450"/>
                    <a:pt x="19815" y="18900"/>
                  </a:cubicBezTo>
                  <a:cubicBezTo>
                    <a:pt x="19993" y="18900"/>
                    <a:pt x="20172" y="18900"/>
                    <a:pt x="20350" y="18450"/>
                  </a:cubicBezTo>
                  <a:close/>
                  <a:moveTo>
                    <a:pt x="16959" y="17100"/>
                  </a:moveTo>
                  <a:cubicBezTo>
                    <a:pt x="16959" y="17100"/>
                    <a:pt x="16780" y="18000"/>
                    <a:pt x="16780" y="18450"/>
                  </a:cubicBezTo>
                  <a:cubicBezTo>
                    <a:pt x="16959" y="18450"/>
                    <a:pt x="16959" y="17550"/>
                    <a:pt x="16959" y="17100"/>
                  </a:cubicBezTo>
                  <a:close/>
                  <a:moveTo>
                    <a:pt x="17137" y="17100"/>
                  </a:moveTo>
                  <a:cubicBezTo>
                    <a:pt x="17137" y="17100"/>
                    <a:pt x="17137" y="17100"/>
                    <a:pt x="17137" y="17550"/>
                  </a:cubicBezTo>
                  <a:cubicBezTo>
                    <a:pt x="17137" y="17100"/>
                    <a:pt x="17137" y="17100"/>
                    <a:pt x="17137" y="17100"/>
                  </a:cubicBezTo>
                  <a:close/>
                  <a:moveTo>
                    <a:pt x="8390" y="17100"/>
                  </a:moveTo>
                  <a:cubicBezTo>
                    <a:pt x="8569" y="17550"/>
                    <a:pt x="8569" y="17100"/>
                    <a:pt x="8747" y="17100"/>
                  </a:cubicBezTo>
                  <a:cubicBezTo>
                    <a:pt x="8747" y="16650"/>
                    <a:pt x="8390" y="16650"/>
                    <a:pt x="8390" y="17100"/>
                  </a:cubicBezTo>
                  <a:cubicBezTo>
                    <a:pt x="8212" y="17100"/>
                    <a:pt x="8033" y="17100"/>
                    <a:pt x="8390" y="17100"/>
                  </a:cubicBezTo>
                  <a:close/>
                  <a:moveTo>
                    <a:pt x="18387" y="16650"/>
                  </a:moveTo>
                  <a:cubicBezTo>
                    <a:pt x="18387" y="16650"/>
                    <a:pt x="18387" y="16650"/>
                    <a:pt x="18387" y="16650"/>
                  </a:cubicBezTo>
                  <a:cubicBezTo>
                    <a:pt x="18387" y="16650"/>
                    <a:pt x="18387" y="16650"/>
                    <a:pt x="18565" y="16650"/>
                  </a:cubicBezTo>
                  <a:cubicBezTo>
                    <a:pt x="18387" y="16650"/>
                    <a:pt x="18387" y="16650"/>
                    <a:pt x="18387" y="16650"/>
                  </a:cubicBezTo>
                  <a:close/>
                  <a:moveTo>
                    <a:pt x="18387" y="16200"/>
                  </a:moveTo>
                  <a:cubicBezTo>
                    <a:pt x="18387" y="16200"/>
                    <a:pt x="18387" y="16200"/>
                    <a:pt x="18387" y="16650"/>
                  </a:cubicBezTo>
                  <a:cubicBezTo>
                    <a:pt x="18565" y="16200"/>
                    <a:pt x="18387" y="16200"/>
                    <a:pt x="18387" y="16200"/>
                  </a:cubicBezTo>
                  <a:close/>
                  <a:moveTo>
                    <a:pt x="18565" y="16200"/>
                  </a:moveTo>
                  <a:cubicBezTo>
                    <a:pt x="18565" y="16200"/>
                    <a:pt x="18565" y="16200"/>
                    <a:pt x="18565" y="16200"/>
                  </a:cubicBezTo>
                  <a:cubicBezTo>
                    <a:pt x="18565" y="16200"/>
                    <a:pt x="18565" y="16200"/>
                    <a:pt x="18565" y="16200"/>
                  </a:cubicBezTo>
                  <a:close/>
                  <a:moveTo>
                    <a:pt x="18387" y="16200"/>
                  </a:moveTo>
                  <a:cubicBezTo>
                    <a:pt x="18208" y="15750"/>
                    <a:pt x="18208" y="16200"/>
                    <a:pt x="18208" y="16200"/>
                  </a:cubicBezTo>
                  <a:cubicBezTo>
                    <a:pt x="18208" y="16200"/>
                    <a:pt x="18030" y="17100"/>
                    <a:pt x="18208" y="17100"/>
                  </a:cubicBezTo>
                  <a:cubicBezTo>
                    <a:pt x="18387" y="17100"/>
                    <a:pt x="18387" y="16200"/>
                    <a:pt x="18387" y="16200"/>
                  </a:cubicBezTo>
                  <a:close/>
                  <a:moveTo>
                    <a:pt x="8926" y="19350"/>
                  </a:moveTo>
                  <a:cubicBezTo>
                    <a:pt x="8747" y="18900"/>
                    <a:pt x="9104" y="18000"/>
                    <a:pt x="8747" y="18000"/>
                  </a:cubicBezTo>
                  <a:cubicBezTo>
                    <a:pt x="8569" y="17550"/>
                    <a:pt x="8390" y="18000"/>
                    <a:pt x="8212" y="17550"/>
                  </a:cubicBezTo>
                  <a:cubicBezTo>
                    <a:pt x="8212" y="17550"/>
                    <a:pt x="8212" y="17550"/>
                    <a:pt x="8212" y="17550"/>
                  </a:cubicBezTo>
                  <a:cubicBezTo>
                    <a:pt x="8212" y="17550"/>
                    <a:pt x="8212" y="17550"/>
                    <a:pt x="8033" y="17100"/>
                  </a:cubicBezTo>
                  <a:cubicBezTo>
                    <a:pt x="8033" y="16650"/>
                    <a:pt x="8033" y="17100"/>
                    <a:pt x="7855" y="17100"/>
                  </a:cubicBezTo>
                  <a:cubicBezTo>
                    <a:pt x="7855" y="16650"/>
                    <a:pt x="7676" y="16650"/>
                    <a:pt x="7676" y="16650"/>
                  </a:cubicBezTo>
                  <a:cubicBezTo>
                    <a:pt x="7676" y="16650"/>
                    <a:pt x="7498" y="16650"/>
                    <a:pt x="7498" y="16650"/>
                  </a:cubicBezTo>
                  <a:cubicBezTo>
                    <a:pt x="7498" y="16650"/>
                    <a:pt x="7498" y="16200"/>
                    <a:pt x="7319" y="16200"/>
                  </a:cubicBezTo>
                  <a:cubicBezTo>
                    <a:pt x="7140" y="16200"/>
                    <a:pt x="7140" y="16650"/>
                    <a:pt x="6962" y="17100"/>
                  </a:cubicBezTo>
                  <a:cubicBezTo>
                    <a:pt x="6962" y="17100"/>
                    <a:pt x="6783" y="16650"/>
                    <a:pt x="6605" y="16650"/>
                  </a:cubicBezTo>
                  <a:cubicBezTo>
                    <a:pt x="6605" y="16650"/>
                    <a:pt x="6426" y="17100"/>
                    <a:pt x="6248" y="16650"/>
                  </a:cubicBezTo>
                  <a:cubicBezTo>
                    <a:pt x="6248" y="16650"/>
                    <a:pt x="6248" y="16650"/>
                    <a:pt x="6248" y="16200"/>
                  </a:cubicBezTo>
                  <a:cubicBezTo>
                    <a:pt x="6069" y="16200"/>
                    <a:pt x="6069" y="16200"/>
                    <a:pt x="6069" y="16200"/>
                  </a:cubicBezTo>
                  <a:cubicBezTo>
                    <a:pt x="5891" y="16200"/>
                    <a:pt x="5712" y="15750"/>
                    <a:pt x="5712" y="15750"/>
                  </a:cubicBezTo>
                  <a:cubicBezTo>
                    <a:pt x="5712" y="15750"/>
                    <a:pt x="5712" y="15750"/>
                    <a:pt x="5534" y="15750"/>
                  </a:cubicBezTo>
                  <a:cubicBezTo>
                    <a:pt x="5534" y="15750"/>
                    <a:pt x="5534" y="15750"/>
                    <a:pt x="5534" y="15750"/>
                  </a:cubicBezTo>
                  <a:cubicBezTo>
                    <a:pt x="5355" y="15750"/>
                    <a:pt x="5355" y="15750"/>
                    <a:pt x="5177" y="15750"/>
                  </a:cubicBezTo>
                  <a:cubicBezTo>
                    <a:pt x="4998" y="15750"/>
                    <a:pt x="4998" y="15750"/>
                    <a:pt x="4998" y="16200"/>
                  </a:cubicBezTo>
                  <a:cubicBezTo>
                    <a:pt x="4998" y="16200"/>
                    <a:pt x="4820" y="17100"/>
                    <a:pt x="4820" y="16650"/>
                  </a:cubicBezTo>
                  <a:cubicBezTo>
                    <a:pt x="4641" y="16650"/>
                    <a:pt x="4820" y="16650"/>
                    <a:pt x="4820" y="17100"/>
                  </a:cubicBezTo>
                  <a:cubicBezTo>
                    <a:pt x="4998" y="17100"/>
                    <a:pt x="5177" y="17100"/>
                    <a:pt x="5177" y="17100"/>
                  </a:cubicBezTo>
                  <a:cubicBezTo>
                    <a:pt x="5177" y="17550"/>
                    <a:pt x="5355" y="17550"/>
                    <a:pt x="5355" y="17550"/>
                  </a:cubicBezTo>
                  <a:cubicBezTo>
                    <a:pt x="5712" y="18000"/>
                    <a:pt x="5891" y="18000"/>
                    <a:pt x="6069" y="18000"/>
                  </a:cubicBezTo>
                  <a:cubicBezTo>
                    <a:pt x="6248" y="18000"/>
                    <a:pt x="6248" y="18000"/>
                    <a:pt x="6426" y="18000"/>
                  </a:cubicBezTo>
                  <a:cubicBezTo>
                    <a:pt x="6605" y="18000"/>
                    <a:pt x="6783" y="18450"/>
                    <a:pt x="6962" y="18450"/>
                  </a:cubicBezTo>
                  <a:cubicBezTo>
                    <a:pt x="7319" y="18450"/>
                    <a:pt x="7855" y="18900"/>
                    <a:pt x="8212" y="18900"/>
                  </a:cubicBezTo>
                  <a:cubicBezTo>
                    <a:pt x="8212" y="18900"/>
                    <a:pt x="8390" y="18900"/>
                    <a:pt x="8390" y="18900"/>
                  </a:cubicBezTo>
                  <a:cubicBezTo>
                    <a:pt x="8390" y="18900"/>
                    <a:pt x="8569" y="18900"/>
                    <a:pt x="8747" y="18900"/>
                  </a:cubicBezTo>
                  <a:cubicBezTo>
                    <a:pt x="8747" y="19350"/>
                    <a:pt x="8926" y="19350"/>
                    <a:pt x="8926" y="19350"/>
                  </a:cubicBezTo>
                  <a:cubicBezTo>
                    <a:pt x="8926" y="19350"/>
                    <a:pt x="8926" y="19350"/>
                    <a:pt x="8926" y="19350"/>
                  </a:cubicBezTo>
                  <a:close/>
                  <a:moveTo>
                    <a:pt x="18565" y="15300"/>
                  </a:moveTo>
                  <a:cubicBezTo>
                    <a:pt x="18565" y="15300"/>
                    <a:pt x="18565" y="14850"/>
                    <a:pt x="18387" y="14850"/>
                  </a:cubicBezTo>
                  <a:cubicBezTo>
                    <a:pt x="18387" y="14850"/>
                    <a:pt x="18387" y="15300"/>
                    <a:pt x="18208" y="15300"/>
                  </a:cubicBezTo>
                  <a:cubicBezTo>
                    <a:pt x="18387" y="15300"/>
                    <a:pt x="18387" y="15750"/>
                    <a:pt x="18208" y="15750"/>
                  </a:cubicBezTo>
                  <a:cubicBezTo>
                    <a:pt x="18208" y="15750"/>
                    <a:pt x="18387" y="16200"/>
                    <a:pt x="18387" y="16200"/>
                  </a:cubicBezTo>
                  <a:cubicBezTo>
                    <a:pt x="18565" y="16200"/>
                    <a:pt x="18565" y="15750"/>
                    <a:pt x="18565" y="15300"/>
                  </a:cubicBezTo>
                  <a:close/>
                  <a:moveTo>
                    <a:pt x="12674" y="14850"/>
                  </a:moveTo>
                  <a:cubicBezTo>
                    <a:pt x="12853" y="15300"/>
                    <a:pt x="13031" y="14400"/>
                    <a:pt x="12853" y="13950"/>
                  </a:cubicBezTo>
                  <a:cubicBezTo>
                    <a:pt x="12674" y="13950"/>
                    <a:pt x="12674" y="14400"/>
                    <a:pt x="12674" y="14850"/>
                  </a:cubicBezTo>
                  <a:close/>
                  <a:moveTo>
                    <a:pt x="13031" y="14400"/>
                  </a:moveTo>
                  <a:cubicBezTo>
                    <a:pt x="13031" y="13950"/>
                    <a:pt x="13031" y="13950"/>
                    <a:pt x="13031" y="13950"/>
                  </a:cubicBezTo>
                  <a:cubicBezTo>
                    <a:pt x="13031" y="13950"/>
                    <a:pt x="13031" y="13950"/>
                    <a:pt x="13210" y="13950"/>
                  </a:cubicBezTo>
                  <a:cubicBezTo>
                    <a:pt x="13210" y="13950"/>
                    <a:pt x="13031" y="13500"/>
                    <a:pt x="13031" y="13500"/>
                  </a:cubicBezTo>
                  <a:cubicBezTo>
                    <a:pt x="13031" y="13500"/>
                    <a:pt x="12853" y="15300"/>
                    <a:pt x="12853" y="15300"/>
                  </a:cubicBezTo>
                  <a:cubicBezTo>
                    <a:pt x="12853" y="15300"/>
                    <a:pt x="13210" y="14400"/>
                    <a:pt x="13031" y="14400"/>
                  </a:cubicBezTo>
                  <a:cubicBezTo>
                    <a:pt x="13031" y="14400"/>
                    <a:pt x="13031" y="14400"/>
                    <a:pt x="13031" y="14400"/>
                  </a:cubicBezTo>
                  <a:close/>
                  <a:moveTo>
                    <a:pt x="14995" y="12150"/>
                  </a:moveTo>
                  <a:cubicBezTo>
                    <a:pt x="14995" y="11700"/>
                    <a:pt x="14460" y="11700"/>
                    <a:pt x="14460" y="12150"/>
                  </a:cubicBezTo>
                  <a:cubicBezTo>
                    <a:pt x="14638" y="13050"/>
                    <a:pt x="15174" y="12600"/>
                    <a:pt x="14995" y="12150"/>
                  </a:cubicBezTo>
                  <a:close/>
                  <a:moveTo>
                    <a:pt x="5534" y="11700"/>
                  </a:moveTo>
                  <a:cubicBezTo>
                    <a:pt x="5534" y="11700"/>
                    <a:pt x="5534" y="11700"/>
                    <a:pt x="5534" y="11700"/>
                  </a:cubicBezTo>
                  <a:cubicBezTo>
                    <a:pt x="5534" y="11700"/>
                    <a:pt x="5534" y="11700"/>
                    <a:pt x="5534" y="11700"/>
                  </a:cubicBezTo>
                  <a:moveTo>
                    <a:pt x="16780" y="12600"/>
                  </a:moveTo>
                  <a:cubicBezTo>
                    <a:pt x="16780" y="12600"/>
                    <a:pt x="16602" y="11700"/>
                    <a:pt x="16602" y="11700"/>
                  </a:cubicBezTo>
                  <a:cubicBezTo>
                    <a:pt x="16423" y="11700"/>
                    <a:pt x="16423" y="11700"/>
                    <a:pt x="16245" y="11700"/>
                  </a:cubicBezTo>
                  <a:cubicBezTo>
                    <a:pt x="16245" y="11700"/>
                    <a:pt x="16066" y="11250"/>
                    <a:pt x="16066" y="11250"/>
                  </a:cubicBezTo>
                  <a:cubicBezTo>
                    <a:pt x="16066" y="11250"/>
                    <a:pt x="16066" y="11700"/>
                    <a:pt x="15888" y="11700"/>
                  </a:cubicBezTo>
                  <a:cubicBezTo>
                    <a:pt x="15888" y="11700"/>
                    <a:pt x="15888" y="11700"/>
                    <a:pt x="15888" y="11700"/>
                  </a:cubicBezTo>
                  <a:cubicBezTo>
                    <a:pt x="15888" y="11700"/>
                    <a:pt x="15709" y="11250"/>
                    <a:pt x="15709" y="11700"/>
                  </a:cubicBezTo>
                  <a:cubicBezTo>
                    <a:pt x="15531" y="11700"/>
                    <a:pt x="15531" y="11250"/>
                    <a:pt x="15352" y="11700"/>
                  </a:cubicBezTo>
                  <a:cubicBezTo>
                    <a:pt x="15352" y="12150"/>
                    <a:pt x="15352" y="12150"/>
                    <a:pt x="15352" y="12150"/>
                  </a:cubicBezTo>
                  <a:cubicBezTo>
                    <a:pt x="15531" y="11700"/>
                    <a:pt x="15531" y="12150"/>
                    <a:pt x="15709" y="12150"/>
                  </a:cubicBezTo>
                  <a:cubicBezTo>
                    <a:pt x="15709" y="12150"/>
                    <a:pt x="15888" y="12150"/>
                    <a:pt x="15888" y="12150"/>
                  </a:cubicBezTo>
                  <a:cubicBezTo>
                    <a:pt x="15888" y="12150"/>
                    <a:pt x="15888" y="12150"/>
                    <a:pt x="15888" y="12150"/>
                  </a:cubicBezTo>
                  <a:cubicBezTo>
                    <a:pt x="15888" y="12150"/>
                    <a:pt x="16066" y="12600"/>
                    <a:pt x="16066" y="12150"/>
                  </a:cubicBezTo>
                  <a:cubicBezTo>
                    <a:pt x="16423" y="12150"/>
                    <a:pt x="16602" y="12600"/>
                    <a:pt x="16780" y="12600"/>
                  </a:cubicBezTo>
                  <a:close/>
                  <a:moveTo>
                    <a:pt x="2321" y="11250"/>
                  </a:moveTo>
                  <a:cubicBezTo>
                    <a:pt x="2321" y="11700"/>
                    <a:pt x="2499" y="12150"/>
                    <a:pt x="2499" y="12150"/>
                  </a:cubicBezTo>
                  <a:cubicBezTo>
                    <a:pt x="2499" y="11700"/>
                    <a:pt x="2499" y="11700"/>
                    <a:pt x="2321" y="11250"/>
                  </a:cubicBezTo>
                  <a:close/>
                  <a:moveTo>
                    <a:pt x="5891" y="11700"/>
                  </a:moveTo>
                  <a:cubicBezTo>
                    <a:pt x="5891" y="11700"/>
                    <a:pt x="5891" y="11700"/>
                    <a:pt x="5891" y="12150"/>
                  </a:cubicBezTo>
                  <a:cubicBezTo>
                    <a:pt x="5891" y="12150"/>
                    <a:pt x="6069" y="11700"/>
                    <a:pt x="5891" y="11700"/>
                  </a:cubicBezTo>
                  <a:cubicBezTo>
                    <a:pt x="5891" y="11700"/>
                    <a:pt x="6069" y="11700"/>
                    <a:pt x="6069" y="11700"/>
                  </a:cubicBezTo>
                  <a:cubicBezTo>
                    <a:pt x="6069" y="11700"/>
                    <a:pt x="6069" y="12150"/>
                    <a:pt x="6069" y="11700"/>
                  </a:cubicBezTo>
                  <a:cubicBezTo>
                    <a:pt x="6069" y="11700"/>
                    <a:pt x="6248" y="11700"/>
                    <a:pt x="6248" y="11250"/>
                  </a:cubicBezTo>
                  <a:cubicBezTo>
                    <a:pt x="6069" y="11250"/>
                    <a:pt x="6069" y="10800"/>
                    <a:pt x="5891" y="11250"/>
                  </a:cubicBezTo>
                  <a:cubicBezTo>
                    <a:pt x="5891" y="11250"/>
                    <a:pt x="5891" y="11700"/>
                    <a:pt x="5891" y="11700"/>
                  </a:cubicBezTo>
                  <a:close/>
                  <a:moveTo>
                    <a:pt x="2321" y="11250"/>
                  </a:moveTo>
                  <a:cubicBezTo>
                    <a:pt x="2321" y="11250"/>
                    <a:pt x="2321" y="11250"/>
                    <a:pt x="2321" y="10800"/>
                  </a:cubicBezTo>
                  <a:cubicBezTo>
                    <a:pt x="2321" y="11250"/>
                    <a:pt x="2321" y="11700"/>
                    <a:pt x="2321" y="11250"/>
                  </a:cubicBezTo>
                  <a:close/>
                  <a:moveTo>
                    <a:pt x="2142" y="10800"/>
                  </a:moveTo>
                  <a:cubicBezTo>
                    <a:pt x="2142" y="9900"/>
                    <a:pt x="1964" y="10800"/>
                    <a:pt x="2142" y="10800"/>
                  </a:cubicBezTo>
                  <a:cubicBezTo>
                    <a:pt x="2142" y="10800"/>
                    <a:pt x="2142" y="10800"/>
                    <a:pt x="2142" y="10800"/>
                  </a:cubicBezTo>
                  <a:close/>
                  <a:moveTo>
                    <a:pt x="14460" y="10350"/>
                  </a:moveTo>
                  <a:cubicBezTo>
                    <a:pt x="14460" y="10350"/>
                    <a:pt x="14638" y="10350"/>
                    <a:pt x="14638" y="9900"/>
                  </a:cubicBezTo>
                  <a:cubicBezTo>
                    <a:pt x="14460" y="9900"/>
                    <a:pt x="14281" y="9900"/>
                    <a:pt x="14281" y="9900"/>
                  </a:cubicBezTo>
                  <a:cubicBezTo>
                    <a:pt x="14281" y="10350"/>
                    <a:pt x="14281" y="10350"/>
                    <a:pt x="14460" y="10350"/>
                  </a:cubicBezTo>
                  <a:close/>
                  <a:moveTo>
                    <a:pt x="16245" y="10350"/>
                  </a:moveTo>
                  <a:cubicBezTo>
                    <a:pt x="16423" y="10350"/>
                    <a:pt x="16423" y="10350"/>
                    <a:pt x="16602" y="10350"/>
                  </a:cubicBezTo>
                  <a:cubicBezTo>
                    <a:pt x="16602" y="10350"/>
                    <a:pt x="16602" y="9900"/>
                    <a:pt x="16602" y="9900"/>
                  </a:cubicBezTo>
                  <a:cubicBezTo>
                    <a:pt x="16423" y="9900"/>
                    <a:pt x="16423" y="9900"/>
                    <a:pt x="16245" y="10350"/>
                  </a:cubicBezTo>
                  <a:cubicBezTo>
                    <a:pt x="16245" y="10350"/>
                    <a:pt x="16245" y="10350"/>
                    <a:pt x="16245" y="10350"/>
                  </a:cubicBezTo>
                  <a:close/>
                  <a:moveTo>
                    <a:pt x="14102" y="9900"/>
                  </a:moveTo>
                  <a:cubicBezTo>
                    <a:pt x="14102" y="9900"/>
                    <a:pt x="13745" y="9900"/>
                    <a:pt x="13745" y="9900"/>
                  </a:cubicBezTo>
                  <a:cubicBezTo>
                    <a:pt x="13567" y="10350"/>
                    <a:pt x="14281" y="10350"/>
                    <a:pt x="14102" y="9900"/>
                  </a:cubicBezTo>
                  <a:close/>
                  <a:moveTo>
                    <a:pt x="19279" y="9900"/>
                  </a:moveTo>
                  <a:cubicBezTo>
                    <a:pt x="19101" y="9900"/>
                    <a:pt x="19101" y="9900"/>
                    <a:pt x="18922" y="9900"/>
                  </a:cubicBezTo>
                  <a:cubicBezTo>
                    <a:pt x="18922" y="10350"/>
                    <a:pt x="19458" y="9900"/>
                    <a:pt x="19636" y="9900"/>
                  </a:cubicBezTo>
                  <a:cubicBezTo>
                    <a:pt x="19458" y="9900"/>
                    <a:pt x="19458" y="9900"/>
                    <a:pt x="19279" y="9900"/>
                  </a:cubicBezTo>
                  <a:close/>
                  <a:moveTo>
                    <a:pt x="4820" y="10350"/>
                  </a:moveTo>
                  <a:cubicBezTo>
                    <a:pt x="4998" y="10350"/>
                    <a:pt x="4998" y="10800"/>
                    <a:pt x="4998" y="11250"/>
                  </a:cubicBezTo>
                  <a:cubicBezTo>
                    <a:pt x="5177" y="11700"/>
                    <a:pt x="5177" y="11700"/>
                    <a:pt x="5355" y="11700"/>
                  </a:cubicBezTo>
                  <a:cubicBezTo>
                    <a:pt x="5355" y="11700"/>
                    <a:pt x="5355" y="11250"/>
                    <a:pt x="5534" y="11250"/>
                  </a:cubicBezTo>
                  <a:cubicBezTo>
                    <a:pt x="5177" y="10800"/>
                    <a:pt x="5355" y="10800"/>
                    <a:pt x="5177" y="10350"/>
                  </a:cubicBezTo>
                  <a:cubicBezTo>
                    <a:pt x="5177" y="9900"/>
                    <a:pt x="5177" y="9450"/>
                    <a:pt x="4998" y="9900"/>
                  </a:cubicBezTo>
                  <a:cubicBezTo>
                    <a:pt x="4998" y="9900"/>
                    <a:pt x="4998" y="9900"/>
                    <a:pt x="4998" y="9900"/>
                  </a:cubicBezTo>
                  <a:cubicBezTo>
                    <a:pt x="4998" y="9900"/>
                    <a:pt x="4998" y="9900"/>
                    <a:pt x="4998" y="9900"/>
                  </a:cubicBezTo>
                  <a:cubicBezTo>
                    <a:pt x="4820" y="9900"/>
                    <a:pt x="4820" y="9900"/>
                    <a:pt x="4820" y="9900"/>
                  </a:cubicBezTo>
                  <a:cubicBezTo>
                    <a:pt x="4820" y="10350"/>
                    <a:pt x="4641" y="10350"/>
                    <a:pt x="4820" y="10350"/>
                  </a:cubicBezTo>
                  <a:close/>
                  <a:moveTo>
                    <a:pt x="15174" y="9900"/>
                  </a:moveTo>
                  <a:cubicBezTo>
                    <a:pt x="15352" y="9900"/>
                    <a:pt x="15709" y="9900"/>
                    <a:pt x="15352" y="9450"/>
                  </a:cubicBezTo>
                  <a:cubicBezTo>
                    <a:pt x="15352" y="9450"/>
                    <a:pt x="15352" y="9450"/>
                    <a:pt x="15174" y="9450"/>
                  </a:cubicBezTo>
                  <a:cubicBezTo>
                    <a:pt x="15174" y="9900"/>
                    <a:pt x="15174" y="9900"/>
                    <a:pt x="15174" y="9900"/>
                  </a:cubicBezTo>
                  <a:close/>
                  <a:moveTo>
                    <a:pt x="1964" y="9900"/>
                  </a:moveTo>
                  <a:cubicBezTo>
                    <a:pt x="1964" y="9450"/>
                    <a:pt x="1785" y="9000"/>
                    <a:pt x="1785" y="9000"/>
                  </a:cubicBezTo>
                  <a:cubicBezTo>
                    <a:pt x="1785" y="9000"/>
                    <a:pt x="1607" y="9000"/>
                    <a:pt x="1607" y="9450"/>
                  </a:cubicBezTo>
                  <a:cubicBezTo>
                    <a:pt x="1607" y="9450"/>
                    <a:pt x="1785" y="9900"/>
                    <a:pt x="1785" y="9900"/>
                  </a:cubicBezTo>
                  <a:cubicBezTo>
                    <a:pt x="1964" y="9900"/>
                    <a:pt x="1964" y="9900"/>
                    <a:pt x="1964" y="9900"/>
                  </a:cubicBezTo>
                  <a:close/>
                  <a:moveTo>
                    <a:pt x="16780" y="9000"/>
                  </a:moveTo>
                  <a:cubicBezTo>
                    <a:pt x="16780" y="9900"/>
                    <a:pt x="16959" y="9450"/>
                    <a:pt x="16959" y="9000"/>
                  </a:cubicBezTo>
                  <a:cubicBezTo>
                    <a:pt x="16780" y="9000"/>
                    <a:pt x="16602" y="9000"/>
                    <a:pt x="16780" y="9000"/>
                  </a:cubicBezTo>
                  <a:close/>
                  <a:moveTo>
                    <a:pt x="16602" y="9000"/>
                  </a:moveTo>
                  <a:cubicBezTo>
                    <a:pt x="16602" y="9000"/>
                    <a:pt x="16780" y="9000"/>
                    <a:pt x="16780" y="8550"/>
                  </a:cubicBezTo>
                  <a:cubicBezTo>
                    <a:pt x="16780" y="8550"/>
                    <a:pt x="16602" y="8550"/>
                    <a:pt x="16602" y="9000"/>
                  </a:cubicBezTo>
                  <a:close/>
                  <a:moveTo>
                    <a:pt x="18922" y="8550"/>
                  </a:moveTo>
                  <a:cubicBezTo>
                    <a:pt x="18922" y="8550"/>
                    <a:pt x="19101" y="9000"/>
                    <a:pt x="19101" y="8550"/>
                  </a:cubicBezTo>
                  <a:cubicBezTo>
                    <a:pt x="19101" y="9000"/>
                    <a:pt x="19101" y="9000"/>
                    <a:pt x="19279" y="9000"/>
                  </a:cubicBezTo>
                  <a:cubicBezTo>
                    <a:pt x="19279" y="9450"/>
                    <a:pt x="19458" y="9450"/>
                    <a:pt x="19458" y="9000"/>
                  </a:cubicBezTo>
                  <a:cubicBezTo>
                    <a:pt x="19279" y="8550"/>
                    <a:pt x="19101" y="8550"/>
                    <a:pt x="18922" y="8550"/>
                  </a:cubicBezTo>
                  <a:cubicBezTo>
                    <a:pt x="18922" y="8550"/>
                    <a:pt x="18922" y="8550"/>
                    <a:pt x="18922" y="8550"/>
                  </a:cubicBezTo>
                  <a:close/>
                  <a:moveTo>
                    <a:pt x="21421" y="11250"/>
                  </a:moveTo>
                  <a:cubicBezTo>
                    <a:pt x="21421" y="10800"/>
                    <a:pt x="21243" y="10800"/>
                    <a:pt x="21064" y="10800"/>
                  </a:cubicBezTo>
                  <a:cubicBezTo>
                    <a:pt x="20886" y="10800"/>
                    <a:pt x="20886" y="10800"/>
                    <a:pt x="20707" y="10350"/>
                  </a:cubicBezTo>
                  <a:cubicBezTo>
                    <a:pt x="20350" y="9900"/>
                    <a:pt x="19993" y="9000"/>
                    <a:pt x="19815" y="9900"/>
                  </a:cubicBezTo>
                  <a:cubicBezTo>
                    <a:pt x="19636" y="10350"/>
                    <a:pt x="19815" y="10350"/>
                    <a:pt x="19636" y="10350"/>
                  </a:cubicBezTo>
                  <a:cubicBezTo>
                    <a:pt x="19458" y="10800"/>
                    <a:pt x="19458" y="10800"/>
                    <a:pt x="19279" y="11250"/>
                  </a:cubicBezTo>
                  <a:cubicBezTo>
                    <a:pt x="19101" y="11250"/>
                    <a:pt x="19101" y="12150"/>
                    <a:pt x="18922" y="12150"/>
                  </a:cubicBezTo>
                  <a:cubicBezTo>
                    <a:pt x="18744" y="12600"/>
                    <a:pt x="18565" y="11700"/>
                    <a:pt x="18565" y="11700"/>
                  </a:cubicBezTo>
                  <a:cubicBezTo>
                    <a:pt x="18565" y="11700"/>
                    <a:pt x="18565" y="11250"/>
                    <a:pt x="18565" y="11250"/>
                  </a:cubicBezTo>
                  <a:cubicBezTo>
                    <a:pt x="18387" y="10800"/>
                    <a:pt x="18387" y="11250"/>
                    <a:pt x="18387" y="11250"/>
                  </a:cubicBezTo>
                  <a:cubicBezTo>
                    <a:pt x="18387" y="11250"/>
                    <a:pt x="18387" y="10800"/>
                    <a:pt x="18387" y="10350"/>
                  </a:cubicBezTo>
                  <a:cubicBezTo>
                    <a:pt x="18387" y="9900"/>
                    <a:pt x="18387" y="9900"/>
                    <a:pt x="18387" y="9450"/>
                  </a:cubicBezTo>
                  <a:cubicBezTo>
                    <a:pt x="18387" y="9450"/>
                    <a:pt x="18387" y="9000"/>
                    <a:pt x="18208" y="8550"/>
                  </a:cubicBezTo>
                  <a:cubicBezTo>
                    <a:pt x="18208" y="8550"/>
                    <a:pt x="18030" y="8550"/>
                    <a:pt x="18030" y="8550"/>
                  </a:cubicBezTo>
                  <a:cubicBezTo>
                    <a:pt x="17851" y="8550"/>
                    <a:pt x="17673" y="8100"/>
                    <a:pt x="17494" y="8100"/>
                  </a:cubicBezTo>
                  <a:cubicBezTo>
                    <a:pt x="17494" y="8100"/>
                    <a:pt x="17316" y="8550"/>
                    <a:pt x="17316" y="8550"/>
                  </a:cubicBezTo>
                  <a:cubicBezTo>
                    <a:pt x="17137" y="8550"/>
                    <a:pt x="16959" y="8550"/>
                    <a:pt x="16959" y="9000"/>
                  </a:cubicBezTo>
                  <a:cubicBezTo>
                    <a:pt x="16959" y="9000"/>
                    <a:pt x="16780" y="9450"/>
                    <a:pt x="16780" y="9450"/>
                  </a:cubicBezTo>
                  <a:cubicBezTo>
                    <a:pt x="16959" y="9450"/>
                    <a:pt x="17137" y="9450"/>
                    <a:pt x="17137" y="9900"/>
                  </a:cubicBezTo>
                  <a:cubicBezTo>
                    <a:pt x="17316" y="9900"/>
                    <a:pt x="17316" y="9900"/>
                    <a:pt x="17316" y="9900"/>
                  </a:cubicBezTo>
                  <a:cubicBezTo>
                    <a:pt x="17316" y="10350"/>
                    <a:pt x="17316" y="10350"/>
                    <a:pt x="17316" y="10350"/>
                  </a:cubicBezTo>
                  <a:cubicBezTo>
                    <a:pt x="17494" y="10800"/>
                    <a:pt x="18030" y="10350"/>
                    <a:pt x="18208" y="10350"/>
                  </a:cubicBezTo>
                  <a:cubicBezTo>
                    <a:pt x="18208" y="10350"/>
                    <a:pt x="18208" y="10800"/>
                    <a:pt x="18208" y="10800"/>
                  </a:cubicBezTo>
                  <a:cubicBezTo>
                    <a:pt x="18208" y="10800"/>
                    <a:pt x="18030" y="10800"/>
                    <a:pt x="18030" y="11250"/>
                  </a:cubicBezTo>
                  <a:cubicBezTo>
                    <a:pt x="18030" y="10800"/>
                    <a:pt x="17851" y="10800"/>
                    <a:pt x="17673" y="11250"/>
                  </a:cubicBezTo>
                  <a:cubicBezTo>
                    <a:pt x="17673" y="11250"/>
                    <a:pt x="17673" y="11250"/>
                    <a:pt x="17494" y="11250"/>
                  </a:cubicBezTo>
                  <a:cubicBezTo>
                    <a:pt x="17494" y="11250"/>
                    <a:pt x="17316" y="11250"/>
                    <a:pt x="17316" y="11250"/>
                  </a:cubicBezTo>
                  <a:cubicBezTo>
                    <a:pt x="17316" y="11700"/>
                    <a:pt x="17494" y="11700"/>
                    <a:pt x="17673" y="12150"/>
                  </a:cubicBezTo>
                  <a:cubicBezTo>
                    <a:pt x="17673" y="12600"/>
                    <a:pt x="17673" y="12600"/>
                    <a:pt x="17673" y="13050"/>
                  </a:cubicBezTo>
                  <a:cubicBezTo>
                    <a:pt x="17851" y="13500"/>
                    <a:pt x="18030" y="12600"/>
                    <a:pt x="18030" y="12150"/>
                  </a:cubicBezTo>
                  <a:cubicBezTo>
                    <a:pt x="18208" y="12150"/>
                    <a:pt x="18030" y="11700"/>
                    <a:pt x="18208" y="11700"/>
                  </a:cubicBezTo>
                  <a:cubicBezTo>
                    <a:pt x="18030" y="11700"/>
                    <a:pt x="18030" y="12150"/>
                    <a:pt x="18030" y="12600"/>
                  </a:cubicBezTo>
                  <a:cubicBezTo>
                    <a:pt x="18208" y="12600"/>
                    <a:pt x="18208" y="12600"/>
                    <a:pt x="18208" y="12600"/>
                  </a:cubicBezTo>
                  <a:cubicBezTo>
                    <a:pt x="18387" y="12600"/>
                    <a:pt x="18387" y="13050"/>
                    <a:pt x="18387" y="13050"/>
                  </a:cubicBezTo>
                  <a:cubicBezTo>
                    <a:pt x="18387" y="13050"/>
                    <a:pt x="18387" y="13050"/>
                    <a:pt x="18387" y="13050"/>
                  </a:cubicBezTo>
                  <a:cubicBezTo>
                    <a:pt x="18565" y="13050"/>
                    <a:pt x="18565" y="13050"/>
                    <a:pt x="18565" y="13050"/>
                  </a:cubicBezTo>
                  <a:cubicBezTo>
                    <a:pt x="18387" y="13050"/>
                    <a:pt x="18565" y="13050"/>
                    <a:pt x="18565" y="13500"/>
                  </a:cubicBezTo>
                  <a:cubicBezTo>
                    <a:pt x="18744" y="13500"/>
                    <a:pt x="18922" y="13500"/>
                    <a:pt x="19101" y="13950"/>
                  </a:cubicBezTo>
                  <a:cubicBezTo>
                    <a:pt x="19279" y="13950"/>
                    <a:pt x="19636" y="14400"/>
                    <a:pt x="19815" y="14400"/>
                  </a:cubicBezTo>
                  <a:cubicBezTo>
                    <a:pt x="19815" y="14400"/>
                    <a:pt x="19993" y="14850"/>
                    <a:pt x="19993" y="14850"/>
                  </a:cubicBezTo>
                  <a:cubicBezTo>
                    <a:pt x="19993" y="14850"/>
                    <a:pt x="19993" y="15300"/>
                    <a:pt x="19993" y="15300"/>
                  </a:cubicBezTo>
                  <a:cubicBezTo>
                    <a:pt x="20172" y="15300"/>
                    <a:pt x="19993" y="15300"/>
                    <a:pt x="20172" y="15300"/>
                  </a:cubicBezTo>
                  <a:cubicBezTo>
                    <a:pt x="20172" y="15300"/>
                    <a:pt x="20172" y="15300"/>
                    <a:pt x="20172" y="15300"/>
                  </a:cubicBezTo>
                  <a:cubicBezTo>
                    <a:pt x="20172" y="15300"/>
                    <a:pt x="20172" y="15300"/>
                    <a:pt x="20172" y="15300"/>
                  </a:cubicBezTo>
                  <a:cubicBezTo>
                    <a:pt x="20172" y="15750"/>
                    <a:pt x="20350" y="16650"/>
                    <a:pt x="20350" y="16650"/>
                  </a:cubicBezTo>
                  <a:cubicBezTo>
                    <a:pt x="20350" y="16650"/>
                    <a:pt x="20350" y="17100"/>
                    <a:pt x="20350" y="17100"/>
                  </a:cubicBezTo>
                  <a:cubicBezTo>
                    <a:pt x="20350" y="17100"/>
                    <a:pt x="20529" y="17100"/>
                    <a:pt x="20529" y="17100"/>
                  </a:cubicBezTo>
                  <a:cubicBezTo>
                    <a:pt x="20529" y="17550"/>
                    <a:pt x="20350" y="17100"/>
                    <a:pt x="20350" y="17550"/>
                  </a:cubicBezTo>
                  <a:cubicBezTo>
                    <a:pt x="20529" y="18000"/>
                    <a:pt x="20529" y="17550"/>
                    <a:pt x="20350" y="18450"/>
                  </a:cubicBezTo>
                  <a:cubicBezTo>
                    <a:pt x="20350" y="18900"/>
                    <a:pt x="20529" y="18900"/>
                    <a:pt x="20529" y="18450"/>
                  </a:cubicBezTo>
                  <a:cubicBezTo>
                    <a:pt x="20529" y="18900"/>
                    <a:pt x="20886" y="18450"/>
                    <a:pt x="20886" y="18450"/>
                  </a:cubicBezTo>
                  <a:cubicBezTo>
                    <a:pt x="20707" y="18900"/>
                    <a:pt x="21243" y="19350"/>
                    <a:pt x="21243" y="19800"/>
                  </a:cubicBezTo>
                  <a:cubicBezTo>
                    <a:pt x="21421" y="17100"/>
                    <a:pt x="21421" y="13950"/>
                    <a:pt x="21600" y="11250"/>
                  </a:cubicBezTo>
                  <a:cubicBezTo>
                    <a:pt x="21421" y="11250"/>
                    <a:pt x="21421" y="11250"/>
                    <a:pt x="21421" y="11250"/>
                  </a:cubicBezTo>
                  <a:close/>
                  <a:moveTo>
                    <a:pt x="1250" y="6300"/>
                  </a:moveTo>
                  <a:cubicBezTo>
                    <a:pt x="1250" y="5850"/>
                    <a:pt x="1071" y="5850"/>
                    <a:pt x="1071" y="5400"/>
                  </a:cubicBezTo>
                  <a:cubicBezTo>
                    <a:pt x="1071" y="5850"/>
                    <a:pt x="1071" y="5850"/>
                    <a:pt x="893" y="5850"/>
                  </a:cubicBezTo>
                  <a:cubicBezTo>
                    <a:pt x="1071" y="5850"/>
                    <a:pt x="1071" y="6300"/>
                    <a:pt x="1071" y="6300"/>
                  </a:cubicBezTo>
                  <a:cubicBezTo>
                    <a:pt x="1071" y="6300"/>
                    <a:pt x="1250" y="6750"/>
                    <a:pt x="1250" y="6750"/>
                  </a:cubicBezTo>
                  <a:cubicBezTo>
                    <a:pt x="1428" y="7200"/>
                    <a:pt x="1428" y="6300"/>
                    <a:pt x="1250" y="6300"/>
                  </a:cubicBezTo>
                  <a:close/>
                  <a:moveTo>
                    <a:pt x="11246" y="11250"/>
                  </a:moveTo>
                  <a:cubicBezTo>
                    <a:pt x="11068" y="11250"/>
                    <a:pt x="11068" y="12150"/>
                    <a:pt x="11068" y="12150"/>
                  </a:cubicBezTo>
                  <a:cubicBezTo>
                    <a:pt x="11246" y="12600"/>
                    <a:pt x="11246" y="12150"/>
                    <a:pt x="11425" y="12150"/>
                  </a:cubicBezTo>
                  <a:cubicBezTo>
                    <a:pt x="11425" y="12150"/>
                    <a:pt x="11425" y="13050"/>
                    <a:pt x="11425" y="13050"/>
                  </a:cubicBezTo>
                  <a:cubicBezTo>
                    <a:pt x="11425" y="13500"/>
                    <a:pt x="11246" y="14400"/>
                    <a:pt x="11246" y="14850"/>
                  </a:cubicBezTo>
                  <a:cubicBezTo>
                    <a:pt x="11425" y="15750"/>
                    <a:pt x="11603" y="14850"/>
                    <a:pt x="11782" y="15300"/>
                  </a:cubicBezTo>
                  <a:cubicBezTo>
                    <a:pt x="11782" y="13950"/>
                    <a:pt x="11782" y="13050"/>
                    <a:pt x="11782" y="12150"/>
                  </a:cubicBezTo>
                  <a:cubicBezTo>
                    <a:pt x="11782" y="11700"/>
                    <a:pt x="11782" y="11250"/>
                    <a:pt x="11960" y="11250"/>
                  </a:cubicBezTo>
                  <a:cubicBezTo>
                    <a:pt x="12139" y="11250"/>
                    <a:pt x="12139" y="11700"/>
                    <a:pt x="12139" y="12150"/>
                  </a:cubicBezTo>
                  <a:cubicBezTo>
                    <a:pt x="12139" y="12150"/>
                    <a:pt x="12139" y="12150"/>
                    <a:pt x="12139" y="12600"/>
                  </a:cubicBezTo>
                  <a:cubicBezTo>
                    <a:pt x="12139" y="12600"/>
                    <a:pt x="12317" y="12600"/>
                    <a:pt x="12317" y="13050"/>
                  </a:cubicBezTo>
                  <a:cubicBezTo>
                    <a:pt x="12317" y="13050"/>
                    <a:pt x="12317" y="13050"/>
                    <a:pt x="12317" y="13050"/>
                  </a:cubicBezTo>
                  <a:cubicBezTo>
                    <a:pt x="12496" y="13500"/>
                    <a:pt x="12317" y="13500"/>
                    <a:pt x="12317" y="13950"/>
                  </a:cubicBezTo>
                  <a:cubicBezTo>
                    <a:pt x="12317" y="14400"/>
                    <a:pt x="12496" y="13950"/>
                    <a:pt x="12674" y="13950"/>
                  </a:cubicBezTo>
                  <a:cubicBezTo>
                    <a:pt x="12674" y="13950"/>
                    <a:pt x="12674" y="13950"/>
                    <a:pt x="12674" y="13500"/>
                  </a:cubicBezTo>
                  <a:cubicBezTo>
                    <a:pt x="12853" y="13500"/>
                    <a:pt x="12853" y="13500"/>
                    <a:pt x="12853" y="13500"/>
                  </a:cubicBezTo>
                  <a:cubicBezTo>
                    <a:pt x="13031" y="13950"/>
                    <a:pt x="13031" y="13050"/>
                    <a:pt x="13031" y="13050"/>
                  </a:cubicBezTo>
                  <a:cubicBezTo>
                    <a:pt x="12853" y="13050"/>
                    <a:pt x="12674" y="12600"/>
                    <a:pt x="12674" y="12600"/>
                  </a:cubicBezTo>
                  <a:cubicBezTo>
                    <a:pt x="12674" y="12150"/>
                    <a:pt x="12853" y="11700"/>
                    <a:pt x="12674" y="11700"/>
                  </a:cubicBezTo>
                  <a:cubicBezTo>
                    <a:pt x="12674" y="11250"/>
                    <a:pt x="12496" y="10800"/>
                    <a:pt x="12496" y="10350"/>
                  </a:cubicBezTo>
                  <a:cubicBezTo>
                    <a:pt x="12317" y="9900"/>
                    <a:pt x="12317" y="10350"/>
                    <a:pt x="12496" y="10350"/>
                  </a:cubicBezTo>
                  <a:cubicBezTo>
                    <a:pt x="12496" y="10350"/>
                    <a:pt x="12674" y="9900"/>
                    <a:pt x="12674" y="9900"/>
                  </a:cubicBezTo>
                  <a:cubicBezTo>
                    <a:pt x="12853" y="9450"/>
                    <a:pt x="12853" y="9450"/>
                    <a:pt x="12853" y="9000"/>
                  </a:cubicBezTo>
                  <a:cubicBezTo>
                    <a:pt x="13031" y="9000"/>
                    <a:pt x="13031" y="9000"/>
                    <a:pt x="13210" y="9000"/>
                  </a:cubicBezTo>
                  <a:cubicBezTo>
                    <a:pt x="13210" y="9000"/>
                    <a:pt x="13210" y="9000"/>
                    <a:pt x="13210" y="9000"/>
                  </a:cubicBezTo>
                  <a:cubicBezTo>
                    <a:pt x="13388" y="9000"/>
                    <a:pt x="13388" y="8550"/>
                    <a:pt x="13210" y="8550"/>
                  </a:cubicBezTo>
                  <a:cubicBezTo>
                    <a:pt x="13210" y="8550"/>
                    <a:pt x="13031" y="8550"/>
                    <a:pt x="13031" y="8550"/>
                  </a:cubicBezTo>
                  <a:cubicBezTo>
                    <a:pt x="13031" y="8550"/>
                    <a:pt x="13031" y="8550"/>
                    <a:pt x="13031" y="8550"/>
                  </a:cubicBezTo>
                  <a:cubicBezTo>
                    <a:pt x="12853" y="8550"/>
                    <a:pt x="12853" y="8550"/>
                    <a:pt x="12674" y="8550"/>
                  </a:cubicBezTo>
                  <a:cubicBezTo>
                    <a:pt x="12674" y="9000"/>
                    <a:pt x="12674" y="9000"/>
                    <a:pt x="12496" y="9000"/>
                  </a:cubicBezTo>
                  <a:cubicBezTo>
                    <a:pt x="12496" y="9000"/>
                    <a:pt x="12496" y="8550"/>
                    <a:pt x="12496" y="8550"/>
                  </a:cubicBezTo>
                  <a:cubicBezTo>
                    <a:pt x="12317" y="9000"/>
                    <a:pt x="12317" y="9450"/>
                    <a:pt x="12139" y="9450"/>
                  </a:cubicBezTo>
                  <a:cubicBezTo>
                    <a:pt x="11960" y="9900"/>
                    <a:pt x="11960" y="9000"/>
                    <a:pt x="11960" y="9000"/>
                  </a:cubicBezTo>
                  <a:cubicBezTo>
                    <a:pt x="11782" y="8550"/>
                    <a:pt x="11782" y="8550"/>
                    <a:pt x="11782" y="8100"/>
                  </a:cubicBezTo>
                  <a:cubicBezTo>
                    <a:pt x="11603" y="8100"/>
                    <a:pt x="11782" y="7200"/>
                    <a:pt x="11782" y="7200"/>
                  </a:cubicBezTo>
                  <a:cubicBezTo>
                    <a:pt x="11960" y="6750"/>
                    <a:pt x="12496" y="7200"/>
                    <a:pt x="12674" y="7200"/>
                  </a:cubicBezTo>
                  <a:cubicBezTo>
                    <a:pt x="12853" y="7200"/>
                    <a:pt x="13031" y="6750"/>
                    <a:pt x="13210" y="7200"/>
                  </a:cubicBezTo>
                  <a:cubicBezTo>
                    <a:pt x="13210" y="7200"/>
                    <a:pt x="13210" y="7200"/>
                    <a:pt x="13210" y="7200"/>
                  </a:cubicBezTo>
                  <a:cubicBezTo>
                    <a:pt x="13210" y="7200"/>
                    <a:pt x="13388" y="7200"/>
                    <a:pt x="13567" y="7200"/>
                  </a:cubicBezTo>
                  <a:cubicBezTo>
                    <a:pt x="13745" y="7200"/>
                    <a:pt x="13745" y="7200"/>
                    <a:pt x="13745" y="6750"/>
                  </a:cubicBezTo>
                  <a:cubicBezTo>
                    <a:pt x="13924" y="6750"/>
                    <a:pt x="14102" y="5850"/>
                    <a:pt x="14102" y="5850"/>
                  </a:cubicBezTo>
                  <a:cubicBezTo>
                    <a:pt x="14102" y="4950"/>
                    <a:pt x="13745" y="5850"/>
                    <a:pt x="13745" y="5850"/>
                  </a:cubicBezTo>
                  <a:cubicBezTo>
                    <a:pt x="13567" y="6750"/>
                    <a:pt x="13388" y="6300"/>
                    <a:pt x="13031" y="6300"/>
                  </a:cubicBezTo>
                  <a:cubicBezTo>
                    <a:pt x="13031" y="6300"/>
                    <a:pt x="13031" y="6300"/>
                    <a:pt x="13031" y="6300"/>
                  </a:cubicBezTo>
                  <a:cubicBezTo>
                    <a:pt x="12853" y="6300"/>
                    <a:pt x="12853" y="6300"/>
                    <a:pt x="12674" y="6300"/>
                  </a:cubicBezTo>
                  <a:cubicBezTo>
                    <a:pt x="12674" y="6300"/>
                    <a:pt x="12496" y="6300"/>
                    <a:pt x="12496" y="6300"/>
                  </a:cubicBezTo>
                  <a:cubicBezTo>
                    <a:pt x="12317" y="6300"/>
                    <a:pt x="12317" y="5850"/>
                    <a:pt x="12317" y="5850"/>
                  </a:cubicBezTo>
                  <a:cubicBezTo>
                    <a:pt x="12317" y="5850"/>
                    <a:pt x="12139" y="5850"/>
                    <a:pt x="12139" y="6300"/>
                  </a:cubicBezTo>
                  <a:cubicBezTo>
                    <a:pt x="11960" y="6300"/>
                    <a:pt x="11960" y="6750"/>
                    <a:pt x="11782" y="6300"/>
                  </a:cubicBezTo>
                  <a:cubicBezTo>
                    <a:pt x="11603" y="7200"/>
                    <a:pt x="11603" y="8100"/>
                    <a:pt x="11603" y="9000"/>
                  </a:cubicBezTo>
                  <a:cubicBezTo>
                    <a:pt x="11603" y="8550"/>
                    <a:pt x="11603" y="8550"/>
                    <a:pt x="11603" y="8550"/>
                  </a:cubicBezTo>
                  <a:cubicBezTo>
                    <a:pt x="11425" y="9000"/>
                    <a:pt x="11425" y="9450"/>
                    <a:pt x="11425" y="9900"/>
                  </a:cubicBezTo>
                  <a:cubicBezTo>
                    <a:pt x="11425" y="10350"/>
                    <a:pt x="11246" y="10800"/>
                    <a:pt x="11246" y="11250"/>
                  </a:cubicBezTo>
                  <a:close/>
                  <a:moveTo>
                    <a:pt x="15174" y="6300"/>
                  </a:moveTo>
                  <a:cubicBezTo>
                    <a:pt x="15174" y="6300"/>
                    <a:pt x="15174" y="6300"/>
                    <a:pt x="15174" y="6300"/>
                  </a:cubicBezTo>
                  <a:cubicBezTo>
                    <a:pt x="15352" y="6750"/>
                    <a:pt x="15174" y="6750"/>
                    <a:pt x="15174" y="6750"/>
                  </a:cubicBezTo>
                  <a:cubicBezTo>
                    <a:pt x="15352" y="7200"/>
                    <a:pt x="15352" y="7200"/>
                    <a:pt x="15352" y="7650"/>
                  </a:cubicBezTo>
                  <a:cubicBezTo>
                    <a:pt x="15352" y="8100"/>
                    <a:pt x="15352" y="8550"/>
                    <a:pt x="15709" y="9000"/>
                  </a:cubicBezTo>
                  <a:cubicBezTo>
                    <a:pt x="15531" y="8550"/>
                    <a:pt x="15352" y="7650"/>
                    <a:pt x="15352" y="7200"/>
                  </a:cubicBezTo>
                  <a:cubicBezTo>
                    <a:pt x="15531" y="6750"/>
                    <a:pt x="15709" y="7200"/>
                    <a:pt x="15888" y="7200"/>
                  </a:cubicBezTo>
                  <a:cubicBezTo>
                    <a:pt x="15888" y="7200"/>
                    <a:pt x="15888" y="7200"/>
                    <a:pt x="15709" y="7200"/>
                  </a:cubicBezTo>
                  <a:cubicBezTo>
                    <a:pt x="15709" y="7200"/>
                    <a:pt x="15531" y="6750"/>
                    <a:pt x="15531" y="6750"/>
                  </a:cubicBezTo>
                  <a:cubicBezTo>
                    <a:pt x="15531" y="6300"/>
                    <a:pt x="15709" y="6300"/>
                    <a:pt x="15709" y="6300"/>
                  </a:cubicBezTo>
                  <a:cubicBezTo>
                    <a:pt x="15709" y="5850"/>
                    <a:pt x="15709" y="5850"/>
                    <a:pt x="15709" y="5400"/>
                  </a:cubicBezTo>
                  <a:cubicBezTo>
                    <a:pt x="15531" y="5400"/>
                    <a:pt x="15531" y="5850"/>
                    <a:pt x="15531" y="6300"/>
                  </a:cubicBezTo>
                  <a:cubicBezTo>
                    <a:pt x="15531" y="6300"/>
                    <a:pt x="15352" y="6750"/>
                    <a:pt x="15352" y="6300"/>
                  </a:cubicBezTo>
                  <a:cubicBezTo>
                    <a:pt x="15174" y="6300"/>
                    <a:pt x="15352" y="5850"/>
                    <a:pt x="15531" y="5850"/>
                  </a:cubicBezTo>
                  <a:cubicBezTo>
                    <a:pt x="15531" y="5400"/>
                    <a:pt x="15352" y="5400"/>
                    <a:pt x="15352" y="5400"/>
                  </a:cubicBezTo>
                  <a:cubicBezTo>
                    <a:pt x="15352" y="4950"/>
                    <a:pt x="15352" y="4950"/>
                    <a:pt x="15531" y="4500"/>
                  </a:cubicBezTo>
                  <a:cubicBezTo>
                    <a:pt x="15352" y="4950"/>
                    <a:pt x="15174" y="5850"/>
                    <a:pt x="15174" y="6300"/>
                  </a:cubicBezTo>
                  <a:close/>
                  <a:moveTo>
                    <a:pt x="15531" y="4950"/>
                  </a:moveTo>
                  <a:cubicBezTo>
                    <a:pt x="15709" y="4950"/>
                    <a:pt x="15888" y="4500"/>
                    <a:pt x="15709" y="4050"/>
                  </a:cubicBezTo>
                  <a:cubicBezTo>
                    <a:pt x="15531" y="4050"/>
                    <a:pt x="15531" y="4950"/>
                    <a:pt x="15531" y="4950"/>
                  </a:cubicBezTo>
                  <a:close/>
                  <a:moveTo>
                    <a:pt x="714" y="4500"/>
                  </a:moveTo>
                  <a:cubicBezTo>
                    <a:pt x="536" y="4050"/>
                    <a:pt x="357" y="4050"/>
                    <a:pt x="357" y="3600"/>
                  </a:cubicBezTo>
                  <a:cubicBezTo>
                    <a:pt x="179" y="4050"/>
                    <a:pt x="536" y="4500"/>
                    <a:pt x="714" y="4500"/>
                  </a:cubicBezTo>
                  <a:cubicBezTo>
                    <a:pt x="714" y="4500"/>
                    <a:pt x="714" y="4500"/>
                    <a:pt x="714" y="4500"/>
                  </a:cubicBezTo>
                  <a:close/>
                  <a:moveTo>
                    <a:pt x="6426" y="7200"/>
                  </a:moveTo>
                  <a:cubicBezTo>
                    <a:pt x="6605" y="7650"/>
                    <a:pt x="6605" y="7650"/>
                    <a:pt x="6605" y="7650"/>
                  </a:cubicBezTo>
                  <a:cubicBezTo>
                    <a:pt x="6605" y="8100"/>
                    <a:pt x="6605" y="8100"/>
                    <a:pt x="6605" y="8100"/>
                  </a:cubicBezTo>
                  <a:cubicBezTo>
                    <a:pt x="6605" y="8550"/>
                    <a:pt x="6605" y="8550"/>
                    <a:pt x="6783" y="8550"/>
                  </a:cubicBezTo>
                  <a:cubicBezTo>
                    <a:pt x="6783" y="8550"/>
                    <a:pt x="6605" y="8550"/>
                    <a:pt x="6783" y="9000"/>
                  </a:cubicBezTo>
                  <a:cubicBezTo>
                    <a:pt x="6783" y="9000"/>
                    <a:pt x="6962" y="9000"/>
                    <a:pt x="6962" y="9450"/>
                  </a:cubicBezTo>
                  <a:cubicBezTo>
                    <a:pt x="6962" y="9450"/>
                    <a:pt x="6962" y="9900"/>
                    <a:pt x="6962" y="10350"/>
                  </a:cubicBezTo>
                  <a:cubicBezTo>
                    <a:pt x="6962" y="10350"/>
                    <a:pt x="6962" y="10350"/>
                    <a:pt x="6962" y="10350"/>
                  </a:cubicBezTo>
                  <a:cubicBezTo>
                    <a:pt x="7140" y="10800"/>
                    <a:pt x="7140" y="10800"/>
                    <a:pt x="7140" y="10800"/>
                  </a:cubicBezTo>
                  <a:cubicBezTo>
                    <a:pt x="7140" y="11250"/>
                    <a:pt x="7140" y="11700"/>
                    <a:pt x="7140" y="11700"/>
                  </a:cubicBezTo>
                  <a:cubicBezTo>
                    <a:pt x="7140" y="11700"/>
                    <a:pt x="7319" y="11700"/>
                    <a:pt x="7319" y="11700"/>
                  </a:cubicBezTo>
                  <a:cubicBezTo>
                    <a:pt x="7319" y="11700"/>
                    <a:pt x="7319" y="11700"/>
                    <a:pt x="7319" y="11700"/>
                  </a:cubicBezTo>
                  <a:cubicBezTo>
                    <a:pt x="7319" y="12150"/>
                    <a:pt x="7676" y="11700"/>
                    <a:pt x="7855" y="11700"/>
                  </a:cubicBezTo>
                  <a:cubicBezTo>
                    <a:pt x="7855" y="11700"/>
                    <a:pt x="7676" y="12150"/>
                    <a:pt x="7855" y="12150"/>
                  </a:cubicBezTo>
                  <a:cubicBezTo>
                    <a:pt x="7855" y="12600"/>
                    <a:pt x="7855" y="12150"/>
                    <a:pt x="8033" y="12150"/>
                  </a:cubicBezTo>
                  <a:cubicBezTo>
                    <a:pt x="8212" y="12150"/>
                    <a:pt x="8390" y="12150"/>
                    <a:pt x="8390" y="11700"/>
                  </a:cubicBezTo>
                  <a:cubicBezTo>
                    <a:pt x="8390" y="11700"/>
                    <a:pt x="8569" y="11700"/>
                    <a:pt x="8569" y="12150"/>
                  </a:cubicBezTo>
                  <a:cubicBezTo>
                    <a:pt x="8569" y="12150"/>
                    <a:pt x="8569" y="12150"/>
                    <a:pt x="8569" y="12150"/>
                  </a:cubicBezTo>
                  <a:cubicBezTo>
                    <a:pt x="8569" y="11700"/>
                    <a:pt x="8747" y="12150"/>
                    <a:pt x="8747" y="12150"/>
                  </a:cubicBezTo>
                  <a:cubicBezTo>
                    <a:pt x="8747" y="12150"/>
                    <a:pt x="8569" y="12150"/>
                    <a:pt x="8747" y="12150"/>
                  </a:cubicBezTo>
                  <a:cubicBezTo>
                    <a:pt x="8747" y="12150"/>
                    <a:pt x="8926" y="12150"/>
                    <a:pt x="8926" y="12150"/>
                  </a:cubicBezTo>
                  <a:cubicBezTo>
                    <a:pt x="8926" y="12150"/>
                    <a:pt x="8926" y="12150"/>
                    <a:pt x="8926" y="12150"/>
                  </a:cubicBezTo>
                  <a:cubicBezTo>
                    <a:pt x="8926" y="12150"/>
                    <a:pt x="9104" y="12600"/>
                    <a:pt x="9104" y="12150"/>
                  </a:cubicBezTo>
                  <a:cubicBezTo>
                    <a:pt x="9104" y="12150"/>
                    <a:pt x="9104" y="13050"/>
                    <a:pt x="9104" y="13050"/>
                  </a:cubicBezTo>
                  <a:cubicBezTo>
                    <a:pt x="9283" y="13500"/>
                    <a:pt x="9461" y="13050"/>
                    <a:pt x="9461" y="13050"/>
                  </a:cubicBezTo>
                  <a:cubicBezTo>
                    <a:pt x="9640" y="12600"/>
                    <a:pt x="9997" y="12150"/>
                    <a:pt x="9818" y="11700"/>
                  </a:cubicBezTo>
                  <a:cubicBezTo>
                    <a:pt x="9997" y="11700"/>
                    <a:pt x="9997" y="11250"/>
                    <a:pt x="9997" y="11250"/>
                  </a:cubicBezTo>
                  <a:cubicBezTo>
                    <a:pt x="9997" y="11250"/>
                    <a:pt x="9997" y="11250"/>
                    <a:pt x="9997" y="11250"/>
                  </a:cubicBezTo>
                  <a:cubicBezTo>
                    <a:pt x="9997" y="11250"/>
                    <a:pt x="9997" y="10800"/>
                    <a:pt x="9997" y="11250"/>
                  </a:cubicBezTo>
                  <a:cubicBezTo>
                    <a:pt x="9997" y="10800"/>
                    <a:pt x="10175" y="10350"/>
                    <a:pt x="9997" y="10350"/>
                  </a:cubicBezTo>
                  <a:cubicBezTo>
                    <a:pt x="9997" y="10350"/>
                    <a:pt x="9997" y="9900"/>
                    <a:pt x="9997" y="9900"/>
                  </a:cubicBezTo>
                  <a:cubicBezTo>
                    <a:pt x="9997" y="9900"/>
                    <a:pt x="10175" y="9450"/>
                    <a:pt x="10175" y="9000"/>
                  </a:cubicBezTo>
                  <a:cubicBezTo>
                    <a:pt x="10175" y="9450"/>
                    <a:pt x="10354" y="9000"/>
                    <a:pt x="10354" y="9000"/>
                  </a:cubicBezTo>
                  <a:cubicBezTo>
                    <a:pt x="10532" y="8550"/>
                    <a:pt x="10532" y="8550"/>
                    <a:pt x="10532" y="8100"/>
                  </a:cubicBezTo>
                  <a:cubicBezTo>
                    <a:pt x="10532" y="7650"/>
                    <a:pt x="10532" y="7200"/>
                    <a:pt x="10711" y="6750"/>
                  </a:cubicBezTo>
                  <a:cubicBezTo>
                    <a:pt x="10711" y="6750"/>
                    <a:pt x="10711" y="6300"/>
                    <a:pt x="10711" y="6300"/>
                  </a:cubicBezTo>
                  <a:cubicBezTo>
                    <a:pt x="10711" y="6300"/>
                    <a:pt x="11246" y="6750"/>
                    <a:pt x="11246" y="6300"/>
                  </a:cubicBezTo>
                  <a:cubicBezTo>
                    <a:pt x="11246" y="6300"/>
                    <a:pt x="11068" y="5850"/>
                    <a:pt x="10889" y="5850"/>
                  </a:cubicBezTo>
                  <a:cubicBezTo>
                    <a:pt x="10889" y="5400"/>
                    <a:pt x="10711" y="5400"/>
                    <a:pt x="10711" y="4950"/>
                  </a:cubicBezTo>
                  <a:cubicBezTo>
                    <a:pt x="10889" y="4500"/>
                    <a:pt x="10711" y="4050"/>
                    <a:pt x="10532" y="4050"/>
                  </a:cubicBezTo>
                  <a:cubicBezTo>
                    <a:pt x="10532" y="4050"/>
                    <a:pt x="10532" y="3600"/>
                    <a:pt x="10532" y="3600"/>
                  </a:cubicBezTo>
                  <a:cubicBezTo>
                    <a:pt x="10532" y="3600"/>
                    <a:pt x="10532" y="3600"/>
                    <a:pt x="10532" y="3600"/>
                  </a:cubicBezTo>
                  <a:cubicBezTo>
                    <a:pt x="10532" y="3600"/>
                    <a:pt x="10532" y="3600"/>
                    <a:pt x="10532" y="3600"/>
                  </a:cubicBezTo>
                  <a:cubicBezTo>
                    <a:pt x="10354" y="3150"/>
                    <a:pt x="10354" y="2700"/>
                    <a:pt x="10354" y="2700"/>
                  </a:cubicBezTo>
                  <a:cubicBezTo>
                    <a:pt x="10354" y="2700"/>
                    <a:pt x="10532" y="2700"/>
                    <a:pt x="10532" y="2700"/>
                  </a:cubicBezTo>
                  <a:cubicBezTo>
                    <a:pt x="10711" y="3150"/>
                    <a:pt x="10532" y="2700"/>
                    <a:pt x="10532" y="2250"/>
                  </a:cubicBezTo>
                  <a:cubicBezTo>
                    <a:pt x="10532" y="2250"/>
                    <a:pt x="10354" y="2250"/>
                    <a:pt x="10532" y="2250"/>
                  </a:cubicBezTo>
                  <a:cubicBezTo>
                    <a:pt x="10354" y="2250"/>
                    <a:pt x="10354" y="1800"/>
                    <a:pt x="10354" y="1800"/>
                  </a:cubicBezTo>
                  <a:cubicBezTo>
                    <a:pt x="10175" y="1800"/>
                    <a:pt x="9997" y="1800"/>
                    <a:pt x="9997" y="1800"/>
                  </a:cubicBezTo>
                  <a:cubicBezTo>
                    <a:pt x="9818" y="1800"/>
                    <a:pt x="9640" y="1800"/>
                    <a:pt x="9640" y="2250"/>
                  </a:cubicBezTo>
                  <a:cubicBezTo>
                    <a:pt x="9640" y="2250"/>
                    <a:pt x="9640" y="2700"/>
                    <a:pt x="9640" y="3150"/>
                  </a:cubicBezTo>
                  <a:cubicBezTo>
                    <a:pt x="9640" y="3150"/>
                    <a:pt x="9640" y="3600"/>
                    <a:pt x="9461" y="3600"/>
                  </a:cubicBezTo>
                  <a:cubicBezTo>
                    <a:pt x="9461" y="3600"/>
                    <a:pt x="9461" y="3600"/>
                    <a:pt x="9461" y="3600"/>
                  </a:cubicBezTo>
                  <a:cubicBezTo>
                    <a:pt x="9461" y="3600"/>
                    <a:pt x="9461" y="4050"/>
                    <a:pt x="9283" y="4050"/>
                  </a:cubicBezTo>
                  <a:cubicBezTo>
                    <a:pt x="9283" y="4050"/>
                    <a:pt x="9461" y="4050"/>
                    <a:pt x="9461" y="4500"/>
                  </a:cubicBezTo>
                  <a:cubicBezTo>
                    <a:pt x="9461" y="4500"/>
                    <a:pt x="9283" y="4500"/>
                    <a:pt x="9283" y="4500"/>
                  </a:cubicBezTo>
                  <a:cubicBezTo>
                    <a:pt x="9283" y="4950"/>
                    <a:pt x="9283" y="5400"/>
                    <a:pt x="9104" y="5850"/>
                  </a:cubicBezTo>
                  <a:cubicBezTo>
                    <a:pt x="9104" y="5850"/>
                    <a:pt x="8926" y="5850"/>
                    <a:pt x="8926" y="5850"/>
                  </a:cubicBezTo>
                  <a:cubicBezTo>
                    <a:pt x="8747" y="5850"/>
                    <a:pt x="8747" y="5850"/>
                    <a:pt x="8569" y="5850"/>
                  </a:cubicBezTo>
                  <a:cubicBezTo>
                    <a:pt x="8390" y="5850"/>
                    <a:pt x="8390" y="5400"/>
                    <a:pt x="8212" y="5400"/>
                  </a:cubicBezTo>
                  <a:cubicBezTo>
                    <a:pt x="8033" y="5400"/>
                    <a:pt x="8033" y="6300"/>
                    <a:pt x="7855" y="6300"/>
                  </a:cubicBezTo>
                  <a:cubicBezTo>
                    <a:pt x="7676" y="6300"/>
                    <a:pt x="7498" y="6300"/>
                    <a:pt x="7498" y="6300"/>
                  </a:cubicBezTo>
                  <a:cubicBezTo>
                    <a:pt x="7319" y="6300"/>
                    <a:pt x="7319" y="6750"/>
                    <a:pt x="7140" y="6300"/>
                  </a:cubicBezTo>
                  <a:cubicBezTo>
                    <a:pt x="7140" y="6300"/>
                    <a:pt x="6605" y="5400"/>
                    <a:pt x="6783" y="4950"/>
                  </a:cubicBezTo>
                  <a:cubicBezTo>
                    <a:pt x="6605" y="4950"/>
                    <a:pt x="6605" y="5400"/>
                    <a:pt x="6605" y="5850"/>
                  </a:cubicBezTo>
                  <a:cubicBezTo>
                    <a:pt x="6605" y="5850"/>
                    <a:pt x="6605" y="5850"/>
                    <a:pt x="6605" y="5850"/>
                  </a:cubicBezTo>
                  <a:cubicBezTo>
                    <a:pt x="6426" y="6300"/>
                    <a:pt x="6426" y="6750"/>
                    <a:pt x="6426" y="7200"/>
                  </a:cubicBezTo>
                  <a:close/>
                  <a:moveTo>
                    <a:pt x="4641" y="15300"/>
                  </a:moveTo>
                  <a:cubicBezTo>
                    <a:pt x="4820" y="14850"/>
                    <a:pt x="4820" y="15300"/>
                    <a:pt x="4998" y="15300"/>
                  </a:cubicBezTo>
                  <a:cubicBezTo>
                    <a:pt x="4998" y="14400"/>
                    <a:pt x="4998" y="13500"/>
                    <a:pt x="4998" y="12600"/>
                  </a:cubicBezTo>
                  <a:cubicBezTo>
                    <a:pt x="4998" y="12150"/>
                    <a:pt x="5177" y="12150"/>
                    <a:pt x="4998" y="11700"/>
                  </a:cubicBezTo>
                  <a:cubicBezTo>
                    <a:pt x="4998" y="11250"/>
                    <a:pt x="4820" y="10800"/>
                    <a:pt x="4641" y="10800"/>
                  </a:cubicBezTo>
                  <a:cubicBezTo>
                    <a:pt x="4641" y="10800"/>
                    <a:pt x="4463" y="11250"/>
                    <a:pt x="4463" y="11250"/>
                  </a:cubicBezTo>
                  <a:cubicBezTo>
                    <a:pt x="4463" y="11250"/>
                    <a:pt x="4463" y="10800"/>
                    <a:pt x="4463" y="10800"/>
                  </a:cubicBezTo>
                  <a:cubicBezTo>
                    <a:pt x="4641" y="10350"/>
                    <a:pt x="4463" y="10350"/>
                    <a:pt x="4463" y="10350"/>
                  </a:cubicBezTo>
                  <a:cubicBezTo>
                    <a:pt x="4463" y="9900"/>
                    <a:pt x="4463" y="9900"/>
                    <a:pt x="4463" y="9450"/>
                  </a:cubicBezTo>
                  <a:cubicBezTo>
                    <a:pt x="4463" y="9450"/>
                    <a:pt x="4463" y="9000"/>
                    <a:pt x="4284" y="9000"/>
                  </a:cubicBezTo>
                  <a:cubicBezTo>
                    <a:pt x="4284" y="9000"/>
                    <a:pt x="4284" y="9000"/>
                    <a:pt x="4284" y="9000"/>
                  </a:cubicBezTo>
                  <a:cubicBezTo>
                    <a:pt x="4284" y="9000"/>
                    <a:pt x="4106" y="9000"/>
                    <a:pt x="4106" y="8550"/>
                  </a:cubicBezTo>
                  <a:cubicBezTo>
                    <a:pt x="3927" y="8550"/>
                    <a:pt x="3927" y="8550"/>
                    <a:pt x="3927" y="8550"/>
                  </a:cubicBezTo>
                  <a:cubicBezTo>
                    <a:pt x="3927" y="8550"/>
                    <a:pt x="3927" y="8100"/>
                    <a:pt x="3927" y="8100"/>
                  </a:cubicBezTo>
                  <a:cubicBezTo>
                    <a:pt x="3927" y="8100"/>
                    <a:pt x="3927" y="8100"/>
                    <a:pt x="3927" y="7650"/>
                  </a:cubicBezTo>
                  <a:cubicBezTo>
                    <a:pt x="4106" y="7650"/>
                    <a:pt x="4106" y="7650"/>
                    <a:pt x="3927" y="7200"/>
                  </a:cubicBezTo>
                  <a:cubicBezTo>
                    <a:pt x="3927" y="6750"/>
                    <a:pt x="3749" y="7200"/>
                    <a:pt x="3570" y="7200"/>
                  </a:cubicBezTo>
                  <a:cubicBezTo>
                    <a:pt x="3749" y="7200"/>
                    <a:pt x="3749" y="6750"/>
                    <a:pt x="3570" y="6750"/>
                  </a:cubicBezTo>
                  <a:cubicBezTo>
                    <a:pt x="3570" y="6750"/>
                    <a:pt x="3392" y="6750"/>
                    <a:pt x="3392" y="6300"/>
                  </a:cubicBezTo>
                  <a:cubicBezTo>
                    <a:pt x="3213" y="6300"/>
                    <a:pt x="3392" y="5850"/>
                    <a:pt x="3213" y="5850"/>
                  </a:cubicBezTo>
                  <a:cubicBezTo>
                    <a:pt x="3213" y="5400"/>
                    <a:pt x="3035" y="5400"/>
                    <a:pt x="3035" y="5400"/>
                  </a:cubicBezTo>
                  <a:cubicBezTo>
                    <a:pt x="2856" y="5400"/>
                    <a:pt x="2856" y="4950"/>
                    <a:pt x="2856" y="4950"/>
                  </a:cubicBezTo>
                  <a:cubicBezTo>
                    <a:pt x="2678" y="4500"/>
                    <a:pt x="2678" y="4500"/>
                    <a:pt x="2678" y="4950"/>
                  </a:cubicBezTo>
                  <a:cubicBezTo>
                    <a:pt x="2678" y="4950"/>
                    <a:pt x="2499" y="4500"/>
                    <a:pt x="2499" y="4500"/>
                  </a:cubicBezTo>
                  <a:cubicBezTo>
                    <a:pt x="2142" y="4050"/>
                    <a:pt x="1964" y="3600"/>
                    <a:pt x="1785" y="3150"/>
                  </a:cubicBezTo>
                  <a:cubicBezTo>
                    <a:pt x="1785" y="2700"/>
                    <a:pt x="1607" y="2250"/>
                    <a:pt x="1428" y="2250"/>
                  </a:cubicBezTo>
                  <a:cubicBezTo>
                    <a:pt x="1428" y="1800"/>
                    <a:pt x="1428" y="1800"/>
                    <a:pt x="1428" y="1800"/>
                  </a:cubicBezTo>
                  <a:cubicBezTo>
                    <a:pt x="1428" y="1350"/>
                    <a:pt x="1250" y="1350"/>
                    <a:pt x="1250" y="900"/>
                  </a:cubicBezTo>
                  <a:cubicBezTo>
                    <a:pt x="1071" y="450"/>
                    <a:pt x="1071" y="450"/>
                    <a:pt x="714" y="450"/>
                  </a:cubicBezTo>
                  <a:cubicBezTo>
                    <a:pt x="714" y="450"/>
                    <a:pt x="536" y="450"/>
                    <a:pt x="536" y="450"/>
                  </a:cubicBezTo>
                  <a:cubicBezTo>
                    <a:pt x="357" y="450"/>
                    <a:pt x="357" y="450"/>
                    <a:pt x="179" y="0"/>
                  </a:cubicBezTo>
                  <a:cubicBezTo>
                    <a:pt x="0" y="0"/>
                    <a:pt x="0" y="450"/>
                    <a:pt x="0" y="900"/>
                  </a:cubicBezTo>
                  <a:cubicBezTo>
                    <a:pt x="179" y="1350"/>
                    <a:pt x="357" y="1800"/>
                    <a:pt x="536" y="2250"/>
                  </a:cubicBezTo>
                  <a:cubicBezTo>
                    <a:pt x="536" y="2700"/>
                    <a:pt x="714" y="2700"/>
                    <a:pt x="893" y="2700"/>
                  </a:cubicBezTo>
                  <a:cubicBezTo>
                    <a:pt x="893" y="3150"/>
                    <a:pt x="1071" y="3600"/>
                    <a:pt x="1250" y="4050"/>
                  </a:cubicBezTo>
                  <a:cubicBezTo>
                    <a:pt x="1250" y="4050"/>
                    <a:pt x="1250" y="4500"/>
                    <a:pt x="1250" y="4500"/>
                  </a:cubicBezTo>
                  <a:cubicBezTo>
                    <a:pt x="1250" y="4950"/>
                    <a:pt x="1428" y="4950"/>
                    <a:pt x="1607" y="4950"/>
                  </a:cubicBezTo>
                  <a:cubicBezTo>
                    <a:pt x="1607" y="5400"/>
                    <a:pt x="1785" y="5850"/>
                    <a:pt x="1785" y="6300"/>
                  </a:cubicBezTo>
                  <a:cubicBezTo>
                    <a:pt x="1785" y="6750"/>
                    <a:pt x="1964" y="7200"/>
                    <a:pt x="1964" y="7200"/>
                  </a:cubicBezTo>
                  <a:cubicBezTo>
                    <a:pt x="2142" y="7650"/>
                    <a:pt x="2142" y="8100"/>
                    <a:pt x="2321" y="8550"/>
                  </a:cubicBezTo>
                  <a:cubicBezTo>
                    <a:pt x="2499" y="9000"/>
                    <a:pt x="2678" y="9450"/>
                    <a:pt x="2678" y="10350"/>
                  </a:cubicBezTo>
                  <a:cubicBezTo>
                    <a:pt x="2678" y="10350"/>
                    <a:pt x="2678" y="10350"/>
                    <a:pt x="2678" y="10800"/>
                  </a:cubicBezTo>
                  <a:cubicBezTo>
                    <a:pt x="3035" y="11700"/>
                    <a:pt x="3570" y="13050"/>
                    <a:pt x="3927" y="13950"/>
                  </a:cubicBezTo>
                  <a:cubicBezTo>
                    <a:pt x="3927" y="14400"/>
                    <a:pt x="4106" y="14850"/>
                    <a:pt x="4284" y="15300"/>
                  </a:cubicBezTo>
                  <a:cubicBezTo>
                    <a:pt x="4463" y="15750"/>
                    <a:pt x="4463" y="15300"/>
                    <a:pt x="4463" y="14850"/>
                  </a:cubicBezTo>
                  <a:cubicBezTo>
                    <a:pt x="4463" y="15300"/>
                    <a:pt x="4641" y="15300"/>
                    <a:pt x="4641" y="153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4" name="Shape">
              <a:extLst>
                <a:ext uri="{FF2B5EF4-FFF2-40B4-BE49-F238E27FC236}">
                  <a16:creationId xmlns:a16="http://schemas.microsoft.com/office/drawing/2014/main" id="{FBC4ECDA-8307-455B-991E-DFB655599915}"/>
                </a:ext>
              </a:extLst>
            </p:cNvPr>
            <p:cNvSpPr/>
            <p:nvPr/>
          </p:nvSpPr>
          <p:spPr>
            <a:xfrm>
              <a:off x="4229048" y="2281987"/>
              <a:ext cx="492086" cy="495052"/>
            </a:xfrm>
            <a:custGeom>
              <a:avLst/>
              <a:gdLst/>
              <a:ahLst/>
              <a:cxnLst>
                <a:cxn ang="0">
                  <a:pos x="wd2" y="hd2"/>
                </a:cxn>
                <a:cxn ang="5400000">
                  <a:pos x="wd2" y="hd2"/>
                </a:cxn>
                <a:cxn ang="10800000">
                  <a:pos x="wd2" y="hd2"/>
                </a:cxn>
                <a:cxn ang="16200000">
                  <a:pos x="wd2" y="hd2"/>
                </a:cxn>
              </a:cxnLst>
              <a:rect l="0" t="0" r="r" b="b"/>
              <a:pathLst>
                <a:path w="21219" h="21600" extrusionOk="0">
                  <a:moveTo>
                    <a:pt x="20806" y="6322"/>
                  </a:moveTo>
                  <a:cubicBezTo>
                    <a:pt x="21098" y="6059"/>
                    <a:pt x="21390" y="6059"/>
                    <a:pt x="21098" y="5795"/>
                  </a:cubicBezTo>
                  <a:cubicBezTo>
                    <a:pt x="20806" y="5795"/>
                    <a:pt x="20806" y="5795"/>
                    <a:pt x="20806" y="5795"/>
                  </a:cubicBezTo>
                  <a:cubicBezTo>
                    <a:pt x="20806" y="5795"/>
                    <a:pt x="20222" y="5532"/>
                    <a:pt x="20514" y="5795"/>
                  </a:cubicBezTo>
                  <a:cubicBezTo>
                    <a:pt x="20222" y="5532"/>
                    <a:pt x="20514" y="5532"/>
                    <a:pt x="20514" y="5268"/>
                  </a:cubicBezTo>
                  <a:cubicBezTo>
                    <a:pt x="20222" y="5005"/>
                    <a:pt x="20222" y="5268"/>
                    <a:pt x="20222" y="5268"/>
                  </a:cubicBezTo>
                  <a:cubicBezTo>
                    <a:pt x="19931" y="5268"/>
                    <a:pt x="19931" y="5005"/>
                    <a:pt x="20222" y="5005"/>
                  </a:cubicBezTo>
                  <a:cubicBezTo>
                    <a:pt x="19931" y="5005"/>
                    <a:pt x="19931" y="4741"/>
                    <a:pt x="19931" y="4741"/>
                  </a:cubicBezTo>
                  <a:cubicBezTo>
                    <a:pt x="19639" y="4741"/>
                    <a:pt x="19639" y="5005"/>
                    <a:pt x="19639" y="5005"/>
                  </a:cubicBezTo>
                  <a:cubicBezTo>
                    <a:pt x="19347" y="5268"/>
                    <a:pt x="19347" y="5005"/>
                    <a:pt x="19055" y="5005"/>
                  </a:cubicBezTo>
                  <a:cubicBezTo>
                    <a:pt x="19055" y="5005"/>
                    <a:pt x="19055" y="5005"/>
                    <a:pt x="19055" y="5005"/>
                  </a:cubicBezTo>
                  <a:cubicBezTo>
                    <a:pt x="18763" y="5005"/>
                    <a:pt x="18471" y="5268"/>
                    <a:pt x="18179" y="5532"/>
                  </a:cubicBezTo>
                  <a:cubicBezTo>
                    <a:pt x="18179" y="5532"/>
                    <a:pt x="18179" y="5532"/>
                    <a:pt x="17887" y="5532"/>
                  </a:cubicBezTo>
                  <a:cubicBezTo>
                    <a:pt x="17887" y="5532"/>
                    <a:pt x="17887" y="5532"/>
                    <a:pt x="17887" y="5795"/>
                  </a:cubicBezTo>
                  <a:cubicBezTo>
                    <a:pt x="17887" y="5795"/>
                    <a:pt x="17595" y="5795"/>
                    <a:pt x="17595" y="5795"/>
                  </a:cubicBezTo>
                  <a:cubicBezTo>
                    <a:pt x="17595" y="6059"/>
                    <a:pt x="17887" y="6059"/>
                    <a:pt x="17595" y="6059"/>
                  </a:cubicBezTo>
                  <a:cubicBezTo>
                    <a:pt x="17595" y="6059"/>
                    <a:pt x="17304" y="6059"/>
                    <a:pt x="17304" y="6059"/>
                  </a:cubicBezTo>
                  <a:cubicBezTo>
                    <a:pt x="17304" y="6059"/>
                    <a:pt x="17012" y="6059"/>
                    <a:pt x="17012" y="6322"/>
                  </a:cubicBezTo>
                  <a:cubicBezTo>
                    <a:pt x="17012" y="6322"/>
                    <a:pt x="17304" y="6322"/>
                    <a:pt x="17304" y="6322"/>
                  </a:cubicBezTo>
                  <a:cubicBezTo>
                    <a:pt x="17304" y="6585"/>
                    <a:pt x="17304" y="6585"/>
                    <a:pt x="17304" y="6849"/>
                  </a:cubicBezTo>
                  <a:cubicBezTo>
                    <a:pt x="17304" y="6849"/>
                    <a:pt x="17304" y="6849"/>
                    <a:pt x="17304" y="6849"/>
                  </a:cubicBezTo>
                  <a:cubicBezTo>
                    <a:pt x="17304" y="6849"/>
                    <a:pt x="17012" y="6849"/>
                    <a:pt x="17012" y="6849"/>
                  </a:cubicBezTo>
                  <a:cubicBezTo>
                    <a:pt x="17012" y="6849"/>
                    <a:pt x="17012" y="6849"/>
                    <a:pt x="16720" y="6849"/>
                  </a:cubicBezTo>
                  <a:cubicBezTo>
                    <a:pt x="16720" y="6849"/>
                    <a:pt x="16428" y="6849"/>
                    <a:pt x="16428" y="6849"/>
                  </a:cubicBezTo>
                  <a:cubicBezTo>
                    <a:pt x="16428" y="6849"/>
                    <a:pt x="16136" y="6849"/>
                    <a:pt x="16136" y="6849"/>
                  </a:cubicBezTo>
                  <a:cubicBezTo>
                    <a:pt x="16136" y="6849"/>
                    <a:pt x="16136" y="6849"/>
                    <a:pt x="15844" y="6849"/>
                  </a:cubicBezTo>
                  <a:cubicBezTo>
                    <a:pt x="15552" y="7112"/>
                    <a:pt x="15552" y="6849"/>
                    <a:pt x="15552" y="6849"/>
                  </a:cubicBezTo>
                  <a:cubicBezTo>
                    <a:pt x="15260" y="6849"/>
                    <a:pt x="15260" y="6849"/>
                    <a:pt x="14968" y="6849"/>
                  </a:cubicBezTo>
                  <a:cubicBezTo>
                    <a:pt x="14968" y="6585"/>
                    <a:pt x="14968" y="6585"/>
                    <a:pt x="14968" y="6585"/>
                  </a:cubicBezTo>
                  <a:cubicBezTo>
                    <a:pt x="14968" y="6585"/>
                    <a:pt x="14968" y="6322"/>
                    <a:pt x="14968" y="6322"/>
                  </a:cubicBezTo>
                  <a:cubicBezTo>
                    <a:pt x="14968" y="6322"/>
                    <a:pt x="14968" y="6322"/>
                    <a:pt x="14968" y="6059"/>
                  </a:cubicBezTo>
                  <a:cubicBezTo>
                    <a:pt x="14968" y="6059"/>
                    <a:pt x="14968" y="5795"/>
                    <a:pt x="14676" y="5795"/>
                  </a:cubicBezTo>
                  <a:cubicBezTo>
                    <a:pt x="14093" y="5795"/>
                    <a:pt x="14385" y="6322"/>
                    <a:pt x="14385" y="6585"/>
                  </a:cubicBezTo>
                  <a:cubicBezTo>
                    <a:pt x="14385" y="6849"/>
                    <a:pt x="14676" y="7112"/>
                    <a:pt x="14385" y="7112"/>
                  </a:cubicBezTo>
                  <a:cubicBezTo>
                    <a:pt x="14385" y="7112"/>
                    <a:pt x="14093" y="7112"/>
                    <a:pt x="14093" y="7112"/>
                  </a:cubicBezTo>
                  <a:cubicBezTo>
                    <a:pt x="13801" y="7112"/>
                    <a:pt x="13801" y="7112"/>
                    <a:pt x="13801" y="7112"/>
                  </a:cubicBezTo>
                  <a:cubicBezTo>
                    <a:pt x="13509" y="7112"/>
                    <a:pt x="13509" y="7112"/>
                    <a:pt x="13509" y="7112"/>
                  </a:cubicBezTo>
                  <a:cubicBezTo>
                    <a:pt x="13509" y="7112"/>
                    <a:pt x="13217" y="7112"/>
                    <a:pt x="13217" y="7112"/>
                  </a:cubicBezTo>
                  <a:cubicBezTo>
                    <a:pt x="13217" y="7112"/>
                    <a:pt x="12925" y="7112"/>
                    <a:pt x="12925" y="7112"/>
                  </a:cubicBezTo>
                  <a:cubicBezTo>
                    <a:pt x="12633" y="7112"/>
                    <a:pt x="12633" y="6849"/>
                    <a:pt x="12633" y="6849"/>
                  </a:cubicBezTo>
                  <a:cubicBezTo>
                    <a:pt x="12633" y="6849"/>
                    <a:pt x="12341" y="6849"/>
                    <a:pt x="12341" y="6849"/>
                  </a:cubicBezTo>
                  <a:cubicBezTo>
                    <a:pt x="12341" y="6849"/>
                    <a:pt x="12341" y="6849"/>
                    <a:pt x="12341" y="6849"/>
                  </a:cubicBezTo>
                  <a:cubicBezTo>
                    <a:pt x="12049" y="6849"/>
                    <a:pt x="12049" y="6585"/>
                    <a:pt x="11758" y="6585"/>
                  </a:cubicBezTo>
                  <a:cubicBezTo>
                    <a:pt x="11758" y="6585"/>
                    <a:pt x="11466" y="6322"/>
                    <a:pt x="11466" y="6322"/>
                  </a:cubicBezTo>
                  <a:cubicBezTo>
                    <a:pt x="11466" y="6322"/>
                    <a:pt x="11174" y="6585"/>
                    <a:pt x="11174" y="6585"/>
                  </a:cubicBezTo>
                  <a:cubicBezTo>
                    <a:pt x="11174" y="6585"/>
                    <a:pt x="11174" y="6322"/>
                    <a:pt x="10882" y="6322"/>
                  </a:cubicBezTo>
                  <a:cubicBezTo>
                    <a:pt x="10882" y="6322"/>
                    <a:pt x="10882" y="6585"/>
                    <a:pt x="10590" y="6322"/>
                  </a:cubicBezTo>
                  <a:cubicBezTo>
                    <a:pt x="10298" y="6322"/>
                    <a:pt x="10298" y="6322"/>
                    <a:pt x="10298" y="6322"/>
                  </a:cubicBezTo>
                  <a:cubicBezTo>
                    <a:pt x="10006" y="6059"/>
                    <a:pt x="9714" y="6059"/>
                    <a:pt x="9714" y="6059"/>
                  </a:cubicBezTo>
                  <a:cubicBezTo>
                    <a:pt x="9422" y="6059"/>
                    <a:pt x="8839" y="5532"/>
                    <a:pt x="8547" y="5532"/>
                  </a:cubicBezTo>
                  <a:cubicBezTo>
                    <a:pt x="8547" y="5532"/>
                    <a:pt x="8255" y="5532"/>
                    <a:pt x="8255" y="5268"/>
                  </a:cubicBezTo>
                  <a:cubicBezTo>
                    <a:pt x="8255" y="5268"/>
                    <a:pt x="8255" y="5005"/>
                    <a:pt x="8255" y="5005"/>
                  </a:cubicBezTo>
                  <a:cubicBezTo>
                    <a:pt x="8255" y="4741"/>
                    <a:pt x="8255" y="4215"/>
                    <a:pt x="8839" y="4215"/>
                  </a:cubicBezTo>
                  <a:cubicBezTo>
                    <a:pt x="8547" y="4215"/>
                    <a:pt x="8547" y="4215"/>
                    <a:pt x="8255" y="3951"/>
                  </a:cubicBezTo>
                  <a:cubicBezTo>
                    <a:pt x="7963" y="3951"/>
                    <a:pt x="8255" y="3951"/>
                    <a:pt x="7963" y="3688"/>
                  </a:cubicBezTo>
                  <a:cubicBezTo>
                    <a:pt x="7671" y="3688"/>
                    <a:pt x="7671" y="3688"/>
                    <a:pt x="7379" y="3424"/>
                  </a:cubicBezTo>
                  <a:cubicBezTo>
                    <a:pt x="7087" y="3424"/>
                    <a:pt x="7087" y="3424"/>
                    <a:pt x="7087" y="3424"/>
                  </a:cubicBezTo>
                  <a:cubicBezTo>
                    <a:pt x="7087" y="3424"/>
                    <a:pt x="6795" y="3424"/>
                    <a:pt x="6795" y="3424"/>
                  </a:cubicBezTo>
                  <a:cubicBezTo>
                    <a:pt x="6795" y="3424"/>
                    <a:pt x="6795" y="3161"/>
                    <a:pt x="6795" y="3161"/>
                  </a:cubicBezTo>
                  <a:cubicBezTo>
                    <a:pt x="6795" y="3161"/>
                    <a:pt x="6795" y="2898"/>
                    <a:pt x="6795" y="2898"/>
                  </a:cubicBezTo>
                  <a:cubicBezTo>
                    <a:pt x="6795" y="2898"/>
                    <a:pt x="6795" y="2898"/>
                    <a:pt x="6795" y="2898"/>
                  </a:cubicBezTo>
                  <a:cubicBezTo>
                    <a:pt x="6795" y="2898"/>
                    <a:pt x="6212" y="2634"/>
                    <a:pt x="6504" y="2371"/>
                  </a:cubicBezTo>
                  <a:cubicBezTo>
                    <a:pt x="6504" y="2371"/>
                    <a:pt x="6795" y="2634"/>
                    <a:pt x="7087" y="2371"/>
                  </a:cubicBezTo>
                  <a:cubicBezTo>
                    <a:pt x="6795" y="2371"/>
                    <a:pt x="6795" y="2107"/>
                    <a:pt x="6795" y="2107"/>
                  </a:cubicBezTo>
                  <a:cubicBezTo>
                    <a:pt x="6795" y="1844"/>
                    <a:pt x="6504" y="1844"/>
                    <a:pt x="6504" y="1580"/>
                  </a:cubicBezTo>
                  <a:cubicBezTo>
                    <a:pt x="6504" y="1580"/>
                    <a:pt x="6504" y="1317"/>
                    <a:pt x="6504" y="1317"/>
                  </a:cubicBezTo>
                  <a:cubicBezTo>
                    <a:pt x="6504" y="1317"/>
                    <a:pt x="6504" y="1054"/>
                    <a:pt x="6504" y="1054"/>
                  </a:cubicBezTo>
                  <a:cubicBezTo>
                    <a:pt x="6504" y="1054"/>
                    <a:pt x="6504" y="1054"/>
                    <a:pt x="6212" y="1054"/>
                  </a:cubicBezTo>
                  <a:cubicBezTo>
                    <a:pt x="6212" y="790"/>
                    <a:pt x="5920" y="790"/>
                    <a:pt x="5920" y="790"/>
                  </a:cubicBezTo>
                  <a:cubicBezTo>
                    <a:pt x="5628" y="527"/>
                    <a:pt x="5628" y="263"/>
                    <a:pt x="5628" y="263"/>
                  </a:cubicBezTo>
                  <a:cubicBezTo>
                    <a:pt x="5336" y="0"/>
                    <a:pt x="4752" y="0"/>
                    <a:pt x="4460" y="0"/>
                  </a:cubicBezTo>
                  <a:cubicBezTo>
                    <a:pt x="4752" y="263"/>
                    <a:pt x="5044" y="527"/>
                    <a:pt x="4752" y="790"/>
                  </a:cubicBezTo>
                  <a:cubicBezTo>
                    <a:pt x="4460" y="790"/>
                    <a:pt x="4460" y="790"/>
                    <a:pt x="4168" y="790"/>
                  </a:cubicBezTo>
                  <a:cubicBezTo>
                    <a:pt x="3876" y="790"/>
                    <a:pt x="4168" y="790"/>
                    <a:pt x="3876" y="790"/>
                  </a:cubicBezTo>
                  <a:cubicBezTo>
                    <a:pt x="3585" y="790"/>
                    <a:pt x="2709" y="527"/>
                    <a:pt x="2709" y="790"/>
                  </a:cubicBezTo>
                  <a:cubicBezTo>
                    <a:pt x="2709" y="1054"/>
                    <a:pt x="2709" y="1054"/>
                    <a:pt x="3001" y="1054"/>
                  </a:cubicBezTo>
                  <a:cubicBezTo>
                    <a:pt x="3001" y="1054"/>
                    <a:pt x="2709" y="1317"/>
                    <a:pt x="2709" y="1317"/>
                  </a:cubicBezTo>
                  <a:cubicBezTo>
                    <a:pt x="3001" y="1317"/>
                    <a:pt x="3001" y="1317"/>
                    <a:pt x="3001" y="1317"/>
                  </a:cubicBezTo>
                  <a:cubicBezTo>
                    <a:pt x="3001" y="1317"/>
                    <a:pt x="3001" y="1317"/>
                    <a:pt x="3001" y="1317"/>
                  </a:cubicBezTo>
                  <a:cubicBezTo>
                    <a:pt x="3001" y="1580"/>
                    <a:pt x="3001" y="1580"/>
                    <a:pt x="3001" y="1580"/>
                  </a:cubicBezTo>
                  <a:cubicBezTo>
                    <a:pt x="3001" y="1580"/>
                    <a:pt x="3001" y="1844"/>
                    <a:pt x="3001" y="1844"/>
                  </a:cubicBezTo>
                  <a:cubicBezTo>
                    <a:pt x="3001" y="1844"/>
                    <a:pt x="3293" y="2107"/>
                    <a:pt x="3293" y="2107"/>
                  </a:cubicBezTo>
                  <a:cubicBezTo>
                    <a:pt x="3293" y="2107"/>
                    <a:pt x="3585" y="2107"/>
                    <a:pt x="3585" y="2371"/>
                  </a:cubicBezTo>
                  <a:cubicBezTo>
                    <a:pt x="3585" y="2371"/>
                    <a:pt x="3585" y="2371"/>
                    <a:pt x="3585" y="2371"/>
                  </a:cubicBezTo>
                  <a:cubicBezTo>
                    <a:pt x="3876" y="2634"/>
                    <a:pt x="3876" y="2371"/>
                    <a:pt x="3876" y="2371"/>
                  </a:cubicBezTo>
                  <a:cubicBezTo>
                    <a:pt x="4168" y="2634"/>
                    <a:pt x="4168" y="2634"/>
                    <a:pt x="4168" y="2634"/>
                  </a:cubicBezTo>
                  <a:cubicBezTo>
                    <a:pt x="4168" y="2898"/>
                    <a:pt x="3876" y="2898"/>
                    <a:pt x="3585" y="2898"/>
                  </a:cubicBezTo>
                  <a:cubicBezTo>
                    <a:pt x="3585" y="3161"/>
                    <a:pt x="3876" y="3424"/>
                    <a:pt x="3876" y="3424"/>
                  </a:cubicBezTo>
                  <a:cubicBezTo>
                    <a:pt x="3876" y="3688"/>
                    <a:pt x="3876" y="3424"/>
                    <a:pt x="3876" y="3688"/>
                  </a:cubicBezTo>
                  <a:cubicBezTo>
                    <a:pt x="3585" y="3688"/>
                    <a:pt x="3585" y="3951"/>
                    <a:pt x="3293" y="3951"/>
                  </a:cubicBezTo>
                  <a:cubicBezTo>
                    <a:pt x="3293" y="4215"/>
                    <a:pt x="3585" y="4215"/>
                    <a:pt x="3585" y="4215"/>
                  </a:cubicBezTo>
                  <a:cubicBezTo>
                    <a:pt x="3585" y="4215"/>
                    <a:pt x="3293" y="4215"/>
                    <a:pt x="3293" y="4478"/>
                  </a:cubicBezTo>
                  <a:cubicBezTo>
                    <a:pt x="3293" y="4478"/>
                    <a:pt x="3293" y="4478"/>
                    <a:pt x="3001" y="4478"/>
                  </a:cubicBezTo>
                  <a:cubicBezTo>
                    <a:pt x="3001" y="4478"/>
                    <a:pt x="3001" y="4741"/>
                    <a:pt x="3001" y="4741"/>
                  </a:cubicBezTo>
                  <a:cubicBezTo>
                    <a:pt x="3001" y="5005"/>
                    <a:pt x="3001" y="5005"/>
                    <a:pt x="2709" y="5268"/>
                  </a:cubicBezTo>
                  <a:cubicBezTo>
                    <a:pt x="2417" y="5532"/>
                    <a:pt x="2417" y="5268"/>
                    <a:pt x="2417" y="5532"/>
                  </a:cubicBezTo>
                  <a:cubicBezTo>
                    <a:pt x="2417" y="5795"/>
                    <a:pt x="2417" y="6059"/>
                    <a:pt x="2125" y="6059"/>
                  </a:cubicBezTo>
                  <a:cubicBezTo>
                    <a:pt x="2125" y="6059"/>
                    <a:pt x="1541" y="6322"/>
                    <a:pt x="1541" y="6322"/>
                  </a:cubicBezTo>
                  <a:cubicBezTo>
                    <a:pt x="1541" y="6059"/>
                    <a:pt x="1541" y="6059"/>
                    <a:pt x="1249" y="6059"/>
                  </a:cubicBezTo>
                  <a:cubicBezTo>
                    <a:pt x="958" y="5795"/>
                    <a:pt x="958" y="6059"/>
                    <a:pt x="958" y="6322"/>
                  </a:cubicBezTo>
                  <a:cubicBezTo>
                    <a:pt x="666" y="6322"/>
                    <a:pt x="666" y="6585"/>
                    <a:pt x="666" y="6849"/>
                  </a:cubicBezTo>
                  <a:cubicBezTo>
                    <a:pt x="666" y="7112"/>
                    <a:pt x="666" y="6849"/>
                    <a:pt x="958" y="7112"/>
                  </a:cubicBezTo>
                  <a:cubicBezTo>
                    <a:pt x="1249" y="7112"/>
                    <a:pt x="958" y="7639"/>
                    <a:pt x="1541" y="7902"/>
                  </a:cubicBezTo>
                  <a:cubicBezTo>
                    <a:pt x="1541" y="7902"/>
                    <a:pt x="1541" y="7639"/>
                    <a:pt x="1541" y="7902"/>
                  </a:cubicBezTo>
                  <a:cubicBezTo>
                    <a:pt x="1541" y="7902"/>
                    <a:pt x="1541" y="7902"/>
                    <a:pt x="1541" y="7902"/>
                  </a:cubicBezTo>
                  <a:cubicBezTo>
                    <a:pt x="1833" y="8166"/>
                    <a:pt x="1833" y="8429"/>
                    <a:pt x="2125" y="8429"/>
                  </a:cubicBezTo>
                  <a:cubicBezTo>
                    <a:pt x="2125" y="8693"/>
                    <a:pt x="2125" y="8956"/>
                    <a:pt x="1833" y="8956"/>
                  </a:cubicBezTo>
                  <a:cubicBezTo>
                    <a:pt x="1541" y="8956"/>
                    <a:pt x="1833" y="8693"/>
                    <a:pt x="1833" y="8693"/>
                  </a:cubicBezTo>
                  <a:cubicBezTo>
                    <a:pt x="1541" y="8693"/>
                    <a:pt x="1541" y="8956"/>
                    <a:pt x="1249" y="8956"/>
                  </a:cubicBezTo>
                  <a:cubicBezTo>
                    <a:pt x="1249" y="8956"/>
                    <a:pt x="1249" y="8956"/>
                    <a:pt x="958" y="8956"/>
                  </a:cubicBezTo>
                  <a:cubicBezTo>
                    <a:pt x="958" y="8956"/>
                    <a:pt x="666" y="8956"/>
                    <a:pt x="374" y="8956"/>
                  </a:cubicBezTo>
                  <a:cubicBezTo>
                    <a:pt x="374" y="8956"/>
                    <a:pt x="374" y="8956"/>
                    <a:pt x="374" y="8956"/>
                  </a:cubicBezTo>
                  <a:cubicBezTo>
                    <a:pt x="374" y="8956"/>
                    <a:pt x="374" y="8956"/>
                    <a:pt x="374" y="9220"/>
                  </a:cubicBezTo>
                  <a:cubicBezTo>
                    <a:pt x="374" y="9220"/>
                    <a:pt x="-210" y="9220"/>
                    <a:pt x="82" y="9483"/>
                  </a:cubicBezTo>
                  <a:cubicBezTo>
                    <a:pt x="82" y="9483"/>
                    <a:pt x="374" y="9220"/>
                    <a:pt x="374" y="9220"/>
                  </a:cubicBezTo>
                  <a:cubicBezTo>
                    <a:pt x="82" y="9483"/>
                    <a:pt x="82" y="9483"/>
                    <a:pt x="374" y="9483"/>
                  </a:cubicBezTo>
                  <a:cubicBezTo>
                    <a:pt x="374" y="9746"/>
                    <a:pt x="666" y="9746"/>
                    <a:pt x="958" y="10010"/>
                  </a:cubicBezTo>
                  <a:cubicBezTo>
                    <a:pt x="1249" y="10010"/>
                    <a:pt x="1541" y="10010"/>
                    <a:pt x="1833" y="9746"/>
                  </a:cubicBezTo>
                  <a:cubicBezTo>
                    <a:pt x="1833" y="10010"/>
                    <a:pt x="1249" y="10273"/>
                    <a:pt x="958" y="10273"/>
                  </a:cubicBezTo>
                  <a:cubicBezTo>
                    <a:pt x="958" y="10273"/>
                    <a:pt x="958" y="10537"/>
                    <a:pt x="958" y="10537"/>
                  </a:cubicBezTo>
                  <a:cubicBezTo>
                    <a:pt x="958" y="10537"/>
                    <a:pt x="958" y="10273"/>
                    <a:pt x="666" y="10273"/>
                  </a:cubicBezTo>
                  <a:cubicBezTo>
                    <a:pt x="666" y="10273"/>
                    <a:pt x="666" y="10273"/>
                    <a:pt x="666" y="10537"/>
                  </a:cubicBezTo>
                  <a:cubicBezTo>
                    <a:pt x="666" y="10537"/>
                    <a:pt x="958" y="10800"/>
                    <a:pt x="1249" y="10800"/>
                  </a:cubicBezTo>
                  <a:cubicBezTo>
                    <a:pt x="1541" y="11063"/>
                    <a:pt x="1833" y="11590"/>
                    <a:pt x="2417" y="11590"/>
                  </a:cubicBezTo>
                  <a:cubicBezTo>
                    <a:pt x="2417" y="11590"/>
                    <a:pt x="3001" y="11327"/>
                    <a:pt x="3001" y="11327"/>
                  </a:cubicBezTo>
                  <a:cubicBezTo>
                    <a:pt x="3293" y="11327"/>
                    <a:pt x="3293" y="10800"/>
                    <a:pt x="3001" y="10800"/>
                  </a:cubicBezTo>
                  <a:cubicBezTo>
                    <a:pt x="3001" y="10800"/>
                    <a:pt x="3293" y="10537"/>
                    <a:pt x="3001" y="10537"/>
                  </a:cubicBezTo>
                  <a:cubicBezTo>
                    <a:pt x="3293" y="10537"/>
                    <a:pt x="3293" y="10537"/>
                    <a:pt x="3585" y="10537"/>
                  </a:cubicBezTo>
                  <a:cubicBezTo>
                    <a:pt x="3293" y="10537"/>
                    <a:pt x="3293" y="10537"/>
                    <a:pt x="3293" y="10800"/>
                  </a:cubicBezTo>
                  <a:cubicBezTo>
                    <a:pt x="3293" y="10800"/>
                    <a:pt x="3585" y="10800"/>
                    <a:pt x="3585" y="10800"/>
                  </a:cubicBezTo>
                  <a:cubicBezTo>
                    <a:pt x="3293" y="10800"/>
                    <a:pt x="3293" y="10800"/>
                    <a:pt x="3293" y="10800"/>
                  </a:cubicBezTo>
                  <a:cubicBezTo>
                    <a:pt x="3585" y="10800"/>
                    <a:pt x="3585" y="10800"/>
                    <a:pt x="3876" y="10800"/>
                  </a:cubicBezTo>
                  <a:cubicBezTo>
                    <a:pt x="3585" y="11063"/>
                    <a:pt x="3585" y="11063"/>
                    <a:pt x="3585" y="11063"/>
                  </a:cubicBezTo>
                  <a:cubicBezTo>
                    <a:pt x="3585" y="11063"/>
                    <a:pt x="3585" y="11063"/>
                    <a:pt x="3585" y="11063"/>
                  </a:cubicBezTo>
                  <a:cubicBezTo>
                    <a:pt x="3293" y="11327"/>
                    <a:pt x="3585" y="11327"/>
                    <a:pt x="3585" y="11327"/>
                  </a:cubicBezTo>
                  <a:cubicBezTo>
                    <a:pt x="3876" y="11590"/>
                    <a:pt x="3876" y="11854"/>
                    <a:pt x="3585" y="11854"/>
                  </a:cubicBezTo>
                  <a:cubicBezTo>
                    <a:pt x="3585" y="12117"/>
                    <a:pt x="3585" y="12644"/>
                    <a:pt x="3876" y="12907"/>
                  </a:cubicBezTo>
                  <a:cubicBezTo>
                    <a:pt x="3585" y="12644"/>
                    <a:pt x="3876" y="12907"/>
                    <a:pt x="3876" y="13171"/>
                  </a:cubicBezTo>
                  <a:cubicBezTo>
                    <a:pt x="3876" y="12907"/>
                    <a:pt x="3876" y="12907"/>
                    <a:pt x="3876" y="12907"/>
                  </a:cubicBezTo>
                  <a:cubicBezTo>
                    <a:pt x="3876" y="13171"/>
                    <a:pt x="3876" y="13171"/>
                    <a:pt x="3876" y="13434"/>
                  </a:cubicBezTo>
                  <a:cubicBezTo>
                    <a:pt x="3876" y="13698"/>
                    <a:pt x="4168" y="13961"/>
                    <a:pt x="4168" y="14224"/>
                  </a:cubicBezTo>
                  <a:cubicBezTo>
                    <a:pt x="4460" y="14488"/>
                    <a:pt x="4752" y="15541"/>
                    <a:pt x="4752" y="15541"/>
                  </a:cubicBezTo>
                  <a:cubicBezTo>
                    <a:pt x="4752" y="15805"/>
                    <a:pt x="4752" y="15805"/>
                    <a:pt x="5044" y="15805"/>
                  </a:cubicBezTo>
                  <a:cubicBezTo>
                    <a:pt x="5044" y="15805"/>
                    <a:pt x="4752" y="15805"/>
                    <a:pt x="4752" y="15805"/>
                  </a:cubicBezTo>
                  <a:cubicBezTo>
                    <a:pt x="5336" y="16595"/>
                    <a:pt x="5628" y="17649"/>
                    <a:pt x="6212" y="18439"/>
                  </a:cubicBezTo>
                  <a:cubicBezTo>
                    <a:pt x="6504" y="18966"/>
                    <a:pt x="7087" y="19756"/>
                    <a:pt x="7087" y="20546"/>
                  </a:cubicBezTo>
                  <a:cubicBezTo>
                    <a:pt x="7087" y="20546"/>
                    <a:pt x="7087" y="20283"/>
                    <a:pt x="7087" y="20020"/>
                  </a:cubicBezTo>
                  <a:cubicBezTo>
                    <a:pt x="7087" y="20283"/>
                    <a:pt x="7087" y="20810"/>
                    <a:pt x="7379" y="21073"/>
                  </a:cubicBezTo>
                  <a:cubicBezTo>
                    <a:pt x="7379" y="21073"/>
                    <a:pt x="7671" y="21600"/>
                    <a:pt x="7963" y="21600"/>
                  </a:cubicBezTo>
                  <a:cubicBezTo>
                    <a:pt x="8255" y="21600"/>
                    <a:pt x="8547" y="21337"/>
                    <a:pt x="8547" y="21337"/>
                  </a:cubicBezTo>
                  <a:cubicBezTo>
                    <a:pt x="8547" y="21337"/>
                    <a:pt x="8547" y="21073"/>
                    <a:pt x="8547" y="20810"/>
                  </a:cubicBezTo>
                  <a:cubicBezTo>
                    <a:pt x="8839" y="20546"/>
                    <a:pt x="9131" y="20546"/>
                    <a:pt x="9422" y="20810"/>
                  </a:cubicBezTo>
                  <a:cubicBezTo>
                    <a:pt x="9422" y="20546"/>
                    <a:pt x="9131" y="20546"/>
                    <a:pt x="9131" y="20546"/>
                  </a:cubicBezTo>
                  <a:cubicBezTo>
                    <a:pt x="9131" y="20283"/>
                    <a:pt x="9422" y="20020"/>
                    <a:pt x="9422" y="19756"/>
                  </a:cubicBezTo>
                  <a:cubicBezTo>
                    <a:pt x="9422" y="19756"/>
                    <a:pt x="9714" y="20020"/>
                    <a:pt x="9714" y="19756"/>
                  </a:cubicBezTo>
                  <a:cubicBezTo>
                    <a:pt x="9714" y="19493"/>
                    <a:pt x="9714" y="19229"/>
                    <a:pt x="9714" y="18966"/>
                  </a:cubicBezTo>
                  <a:cubicBezTo>
                    <a:pt x="9714" y="18966"/>
                    <a:pt x="9714" y="18966"/>
                    <a:pt x="9714" y="18966"/>
                  </a:cubicBezTo>
                  <a:cubicBezTo>
                    <a:pt x="9714" y="18966"/>
                    <a:pt x="9714" y="18702"/>
                    <a:pt x="9714" y="18702"/>
                  </a:cubicBezTo>
                  <a:cubicBezTo>
                    <a:pt x="9714" y="18439"/>
                    <a:pt x="9714" y="18176"/>
                    <a:pt x="9714" y="17912"/>
                  </a:cubicBezTo>
                  <a:cubicBezTo>
                    <a:pt x="9714" y="17912"/>
                    <a:pt x="10006" y="17649"/>
                    <a:pt x="10006" y="17385"/>
                  </a:cubicBezTo>
                  <a:cubicBezTo>
                    <a:pt x="10006" y="17385"/>
                    <a:pt x="9714" y="17385"/>
                    <a:pt x="9714" y="17122"/>
                  </a:cubicBezTo>
                  <a:cubicBezTo>
                    <a:pt x="9714" y="17122"/>
                    <a:pt x="10006" y="17385"/>
                    <a:pt x="10006" y="17385"/>
                  </a:cubicBezTo>
                  <a:cubicBezTo>
                    <a:pt x="9714" y="16859"/>
                    <a:pt x="9422" y="15805"/>
                    <a:pt x="9714" y="15541"/>
                  </a:cubicBezTo>
                  <a:cubicBezTo>
                    <a:pt x="10006" y="15278"/>
                    <a:pt x="10006" y="15805"/>
                    <a:pt x="10298" y="15541"/>
                  </a:cubicBezTo>
                  <a:cubicBezTo>
                    <a:pt x="10298" y="15278"/>
                    <a:pt x="10298" y="15278"/>
                    <a:pt x="10590" y="15015"/>
                  </a:cubicBezTo>
                  <a:cubicBezTo>
                    <a:pt x="10590" y="15015"/>
                    <a:pt x="10882" y="15015"/>
                    <a:pt x="10882" y="15015"/>
                  </a:cubicBezTo>
                  <a:cubicBezTo>
                    <a:pt x="11174" y="14751"/>
                    <a:pt x="11174" y="14751"/>
                    <a:pt x="11174" y="14488"/>
                  </a:cubicBezTo>
                  <a:cubicBezTo>
                    <a:pt x="11466" y="14224"/>
                    <a:pt x="11758" y="13961"/>
                    <a:pt x="12049" y="13698"/>
                  </a:cubicBezTo>
                  <a:cubicBezTo>
                    <a:pt x="12341" y="13434"/>
                    <a:pt x="12633" y="13171"/>
                    <a:pt x="12925" y="12907"/>
                  </a:cubicBezTo>
                  <a:cubicBezTo>
                    <a:pt x="13217" y="12644"/>
                    <a:pt x="13509" y="12380"/>
                    <a:pt x="13217" y="12644"/>
                  </a:cubicBezTo>
                  <a:cubicBezTo>
                    <a:pt x="13217" y="12380"/>
                    <a:pt x="13509" y="12380"/>
                    <a:pt x="13217" y="12380"/>
                  </a:cubicBezTo>
                  <a:cubicBezTo>
                    <a:pt x="13509" y="12380"/>
                    <a:pt x="14093" y="12380"/>
                    <a:pt x="13801" y="12117"/>
                  </a:cubicBezTo>
                  <a:cubicBezTo>
                    <a:pt x="13801" y="12117"/>
                    <a:pt x="13801" y="12117"/>
                    <a:pt x="14093" y="12117"/>
                  </a:cubicBezTo>
                  <a:cubicBezTo>
                    <a:pt x="14093" y="12117"/>
                    <a:pt x="14093" y="12117"/>
                    <a:pt x="14385" y="11854"/>
                  </a:cubicBezTo>
                  <a:cubicBezTo>
                    <a:pt x="14385" y="11590"/>
                    <a:pt x="14385" y="11854"/>
                    <a:pt x="14385" y="11590"/>
                  </a:cubicBezTo>
                  <a:cubicBezTo>
                    <a:pt x="14385" y="11327"/>
                    <a:pt x="14093" y="11327"/>
                    <a:pt x="14385" y="11327"/>
                  </a:cubicBezTo>
                  <a:cubicBezTo>
                    <a:pt x="14385" y="11063"/>
                    <a:pt x="14676" y="11063"/>
                    <a:pt x="14676" y="10800"/>
                  </a:cubicBezTo>
                  <a:cubicBezTo>
                    <a:pt x="14968" y="10800"/>
                    <a:pt x="14968" y="10800"/>
                    <a:pt x="14968" y="10537"/>
                  </a:cubicBezTo>
                  <a:cubicBezTo>
                    <a:pt x="14968" y="10537"/>
                    <a:pt x="14968" y="10537"/>
                    <a:pt x="14968" y="10273"/>
                  </a:cubicBezTo>
                  <a:cubicBezTo>
                    <a:pt x="14968" y="10537"/>
                    <a:pt x="14968" y="10537"/>
                    <a:pt x="14968" y="10800"/>
                  </a:cubicBezTo>
                  <a:cubicBezTo>
                    <a:pt x="15260" y="10800"/>
                    <a:pt x="14968" y="11063"/>
                    <a:pt x="15260" y="11063"/>
                  </a:cubicBezTo>
                  <a:cubicBezTo>
                    <a:pt x="15260" y="11063"/>
                    <a:pt x="15260" y="10800"/>
                    <a:pt x="15260" y="10800"/>
                  </a:cubicBezTo>
                  <a:cubicBezTo>
                    <a:pt x="15552" y="11327"/>
                    <a:pt x="15552" y="10537"/>
                    <a:pt x="15552" y="10537"/>
                  </a:cubicBezTo>
                  <a:cubicBezTo>
                    <a:pt x="15552" y="10800"/>
                    <a:pt x="15552" y="10800"/>
                    <a:pt x="15552" y="11063"/>
                  </a:cubicBezTo>
                  <a:cubicBezTo>
                    <a:pt x="15552" y="11063"/>
                    <a:pt x="15552" y="11063"/>
                    <a:pt x="15552" y="10800"/>
                  </a:cubicBezTo>
                  <a:cubicBezTo>
                    <a:pt x="15844" y="11063"/>
                    <a:pt x="15844" y="10800"/>
                    <a:pt x="15844" y="11063"/>
                  </a:cubicBezTo>
                  <a:cubicBezTo>
                    <a:pt x="15844" y="10800"/>
                    <a:pt x="15844" y="10800"/>
                    <a:pt x="15844" y="10800"/>
                  </a:cubicBezTo>
                  <a:cubicBezTo>
                    <a:pt x="15844" y="10800"/>
                    <a:pt x="15844" y="10800"/>
                    <a:pt x="15844" y="10800"/>
                  </a:cubicBezTo>
                  <a:cubicBezTo>
                    <a:pt x="15552" y="10537"/>
                    <a:pt x="15552" y="10010"/>
                    <a:pt x="15552" y="9746"/>
                  </a:cubicBezTo>
                  <a:cubicBezTo>
                    <a:pt x="15552" y="9746"/>
                    <a:pt x="15260" y="9483"/>
                    <a:pt x="15260" y="9220"/>
                  </a:cubicBezTo>
                  <a:cubicBezTo>
                    <a:pt x="15260" y="9220"/>
                    <a:pt x="15260" y="8956"/>
                    <a:pt x="15260" y="8956"/>
                  </a:cubicBezTo>
                  <a:cubicBezTo>
                    <a:pt x="15260" y="8693"/>
                    <a:pt x="14968" y="8693"/>
                    <a:pt x="14968" y="8693"/>
                  </a:cubicBezTo>
                  <a:cubicBezTo>
                    <a:pt x="14676" y="8693"/>
                    <a:pt x="14676" y="8693"/>
                    <a:pt x="14676" y="8429"/>
                  </a:cubicBezTo>
                  <a:cubicBezTo>
                    <a:pt x="14676" y="8429"/>
                    <a:pt x="14968" y="8429"/>
                    <a:pt x="14968" y="8429"/>
                  </a:cubicBezTo>
                  <a:cubicBezTo>
                    <a:pt x="14676" y="8429"/>
                    <a:pt x="14968" y="8166"/>
                    <a:pt x="14968" y="8429"/>
                  </a:cubicBezTo>
                  <a:cubicBezTo>
                    <a:pt x="14968" y="8166"/>
                    <a:pt x="14968" y="8166"/>
                    <a:pt x="14968" y="8166"/>
                  </a:cubicBezTo>
                  <a:cubicBezTo>
                    <a:pt x="14968" y="8166"/>
                    <a:pt x="15260" y="8166"/>
                    <a:pt x="15260" y="8166"/>
                  </a:cubicBezTo>
                  <a:cubicBezTo>
                    <a:pt x="15260" y="8166"/>
                    <a:pt x="15260" y="7902"/>
                    <a:pt x="15260" y="7902"/>
                  </a:cubicBezTo>
                  <a:cubicBezTo>
                    <a:pt x="14968" y="7902"/>
                    <a:pt x="14676" y="7902"/>
                    <a:pt x="14676" y="7639"/>
                  </a:cubicBezTo>
                  <a:cubicBezTo>
                    <a:pt x="14676" y="7639"/>
                    <a:pt x="14968" y="7112"/>
                    <a:pt x="14676" y="7112"/>
                  </a:cubicBezTo>
                  <a:cubicBezTo>
                    <a:pt x="14968" y="7112"/>
                    <a:pt x="14968" y="7376"/>
                    <a:pt x="15260" y="7376"/>
                  </a:cubicBezTo>
                  <a:cubicBezTo>
                    <a:pt x="14968" y="7112"/>
                    <a:pt x="15552" y="7639"/>
                    <a:pt x="15552" y="7639"/>
                  </a:cubicBezTo>
                  <a:cubicBezTo>
                    <a:pt x="15844" y="7639"/>
                    <a:pt x="15552" y="7112"/>
                    <a:pt x="15844" y="7639"/>
                  </a:cubicBezTo>
                  <a:cubicBezTo>
                    <a:pt x="15844" y="7639"/>
                    <a:pt x="15844" y="7902"/>
                    <a:pt x="15844" y="8166"/>
                  </a:cubicBezTo>
                  <a:cubicBezTo>
                    <a:pt x="16136" y="8166"/>
                    <a:pt x="16136" y="8166"/>
                    <a:pt x="16136" y="8166"/>
                  </a:cubicBezTo>
                  <a:cubicBezTo>
                    <a:pt x="16720" y="8166"/>
                    <a:pt x="17012" y="8166"/>
                    <a:pt x="17595" y="8166"/>
                  </a:cubicBezTo>
                  <a:cubicBezTo>
                    <a:pt x="17887" y="8166"/>
                    <a:pt x="17887" y="8429"/>
                    <a:pt x="17887" y="8429"/>
                  </a:cubicBezTo>
                  <a:cubicBezTo>
                    <a:pt x="17887" y="8429"/>
                    <a:pt x="17887" y="8429"/>
                    <a:pt x="17887" y="8429"/>
                  </a:cubicBezTo>
                  <a:cubicBezTo>
                    <a:pt x="17887" y="8429"/>
                    <a:pt x="17887" y="8429"/>
                    <a:pt x="17887" y="8693"/>
                  </a:cubicBezTo>
                  <a:cubicBezTo>
                    <a:pt x="17595" y="8693"/>
                    <a:pt x="17887" y="8693"/>
                    <a:pt x="17595" y="8956"/>
                  </a:cubicBezTo>
                  <a:cubicBezTo>
                    <a:pt x="17595" y="8956"/>
                    <a:pt x="17304" y="8956"/>
                    <a:pt x="17304" y="9220"/>
                  </a:cubicBezTo>
                  <a:cubicBezTo>
                    <a:pt x="17012" y="9220"/>
                    <a:pt x="17304" y="9746"/>
                    <a:pt x="17304" y="9746"/>
                  </a:cubicBezTo>
                  <a:cubicBezTo>
                    <a:pt x="17304" y="9746"/>
                    <a:pt x="17304" y="9746"/>
                    <a:pt x="17304" y="9746"/>
                  </a:cubicBezTo>
                  <a:cubicBezTo>
                    <a:pt x="17595" y="9746"/>
                    <a:pt x="17595" y="10010"/>
                    <a:pt x="17595" y="9746"/>
                  </a:cubicBezTo>
                  <a:cubicBezTo>
                    <a:pt x="17595" y="9746"/>
                    <a:pt x="17595" y="9746"/>
                    <a:pt x="17595" y="9483"/>
                  </a:cubicBezTo>
                  <a:cubicBezTo>
                    <a:pt x="17595" y="9483"/>
                    <a:pt x="17887" y="9483"/>
                    <a:pt x="17887" y="9483"/>
                  </a:cubicBezTo>
                  <a:cubicBezTo>
                    <a:pt x="17887" y="9220"/>
                    <a:pt x="17887" y="9483"/>
                    <a:pt x="18179" y="9483"/>
                  </a:cubicBezTo>
                  <a:cubicBezTo>
                    <a:pt x="18179" y="10010"/>
                    <a:pt x="18179" y="10273"/>
                    <a:pt x="18471" y="10800"/>
                  </a:cubicBezTo>
                  <a:cubicBezTo>
                    <a:pt x="18471" y="10537"/>
                    <a:pt x="18471" y="10537"/>
                    <a:pt x="18471" y="10537"/>
                  </a:cubicBezTo>
                  <a:cubicBezTo>
                    <a:pt x="18763" y="10800"/>
                    <a:pt x="18763" y="10800"/>
                    <a:pt x="18763" y="10537"/>
                  </a:cubicBezTo>
                  <a:cubicBezTo>
                    <a:pt x="18763" y="10273"/>
                    <a:pt x="18763" y="10273"/>
                    <a:pt x="18763" y="10010"/>
                  </a:cubicBezTo>
                  <a:cubicBezTo>
                    <a:pt x="18763" y="9746"/>
                    <a:pt x="18763" y="10010"/>
                    <a:pt x="18763" y="9746"/>
                  </a:cubicBezTo>
                  <a:cubicBezTo>
                    <a:pt x="19055" y="9483"/>
                    <a:pt x="18763" y="9220"/>
                    <a:pt x="18763" y="8956"/>
                  </a:cubicBezTo>
                  <a:cubicBezTo>
                    <a:pt x="18763" y="9220"/>
                    <a:pt x="19347" y="9220"/>
                    <a:pt x="19347" y="9220"/>
                  </a:cubicBezTo>
                  <a:cubicBezTo>
                    <a:pt x="19347" y="9220"/>
                    <a:pt x="19639" y="8693"/>
                    <a:pt x="19639" y="8693"/>
                  </a:cubicBezTo>
                  <a:cubicBezTo>
                    <a:pt x="19639" y="8429"/>
                    <a:pt x="19639" y="8429"/>
                    <a:pt x="19639" y="8166"/>
                  </a:cubicBezTo>
                  <a:cubicBezTo>
                    <a:pt x="19639" y="8166"/>
                    <a:pt x="19639" y="8166"/>
                    <a:pt x="19639" y="8166"/>
                  </a:cubicBezTo>
                  <a:cubicBezTo>
                    <a:pt x="19639" y="7902"/>
                    <a:pt x="19639" y="7902"/>
                    <a:pt x="19639" y="7902"/>
                  </a:cubicBezTo>
                  <a:cubicBezTo>
                    <a:pt x="19931" y="7639"/>
                    <a:pt x="19931" y="7639"/>
                    <a:pt x="19639" y="7376"/>
                  </a:cubicBezTo>
                  <a:cubicBezTo>
                    <a:pt x="19639" y="7112"/>
                    <a:pt x="19931" y="7112"/>
                    <a:pt x="19931" y="6849"/>
                  </a:cubicBezTo>
                  <a:cubicBezTo>
                    <a:pt x="20222" y="6585"/>
                    <a:pt x="20222" y="6585"/>
                    <a:pt x="20514" y="6585"/>
                  </a:cubicBezTo>
                  <a:cubicBezTo>
                    <a:pt x="20806" y="6585"/>
                    <a:pt x="20806" y="6585"/>
                    <a:pt x="21098" y="6585"/>
                  </a:cubicBezTo>
                  <a:cubicBezTo>
                    <a:pt x="21098" y="6585"/>
                    <a:pt x="20806" y="6322"/>
                    <a:pt x="20806" y="63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5" name="Shape">
              <a:extLst>
                <a:ext uri="{FF2B5EF4-FFF2-40B4-BE49-F238E27FC236}">
                  <a16:creationId xmlns:a16="http://schemas.microsoft.com/office/drawing/2014/main" id="{1FA6E94E-D81B-4BE0-87F4-661B7C065F5C}"/>
                </a:ext>
              </a:extLst>
            </p:cNvPr>
            <p:cNvSpPr/>
            <p:nvPr/>
          </p:nvSpPr>
          <p:spPr>
            <a:xfrm>
              <a:off x="2767737" y="1753835"/>
              <a:ext cx="149765" cy="48659"/>
            </a:xfrm>
            <a:custGeom>
              <a:avLst/>
              <a:gdLst/>
              <a:ahLst/>
              <a:cxnLst>
                <a:cxn ang="0">
                  <a:pos x="wd2" y="hd2"/>
                </a:cxn>
                <a:cxn ang="5400000">
                  <a:pos x="wd2" y="hd2"/>
                </a:cxn>
                <a:cxn ang="10800000">
                  <a:pos x="wd2" y="hd2"/>
                </a:cxn>
                <a:cxn ang="16200000">
                  <a:pos x="wd2" y="hd2"/>
                </a:cxn>
              </a:cxnLst>
              <a:rect l="0" t="0" r="r" b="b"/>
              <a:pathLst>
                <a:path w="20853" h="21600" extrusionOk="0">
                  <a:moveTo>
                    <a:pt x="20661" y="8100"/>
                  </a:moveTo>
                  <a:cubicBezTo>
                    <a:pt x="20661" y="8100"/>
                    <a:pt x="19722" y="8100"/>
                    <a:pt x="18783" y="8100"/>
                  </a:cubicBezTo>
                  <a:cubicBezTo>
                    <a:pt x="19722" y="5400"/>
                    <a:pt x="18783" y="5400"/>
                    <a:pt x="18783" y="5400"/>
                  </a:cubicBezTo>
                  <a:cubicBezTo>
                    <a:pt x="19722" y="5400"/>
                    <a:pt x="18783" y="5400"/>
                    <a:pt x="17843" y="2700"/>
                  </a:cubicBezTo>
                  <a:cubicBezTo>
                    <a:pt x="18783" y="2700"/>
                    <a:pt x="18783" y="2700"/>
                    <a:pt x="19722" y="2700"/>
                  </a:cubicBezTo>
                  <a:cubicBezTo>
                    <a:pt x="18783" y="2700"/>
                    <a:pt x="17843" y="2700"/>
                    <a:pt x="17843" y="2700"/>
                  </a:cubicBezTo>
                  <a:cubicBezTo>
                    <a:pt x="16904" y="2700"/>
                    <a:pt x="16904" y="2700"/>
                    <a:pt x="16904" y="0"/>
                  </a:cubicBezTo>
                  <a:cubicBezTo>
                    <a:pt x="15965" y="0"/>
                    <a:pt x="15965" y="2700"/>
                    <a:pt x="15026" y="2700"/>
                  </a:cubicBezTo>
                  <a:cubicBezTo>
                    <a:pt x="15026" y="2700"/>
                    <a:pt x="15026" y="2700"/>
                    <a:pt x="14087" y="2700"/>
                  </a:cubicBezTo>
                  <a:cubicBezTo>
                    <a:pt x="14087" y="2700"/>
                    <a:pt x="14087" y="5400"/>
                    <a:pt x="13148" y="5400"/>
                  </a:cubicBezTo>
                  <a:cubicBezTo>
                    <a:pt x="13148" y="5400"/>
                    <a:pt x="12209" y="2700"/>
                    <a:pt x="12209" y="2700"/>
                  </a:cubicBezTo>
                  <a:cubicBezTo>
                    <a:pt x="12209" y="5400"/>
                    <a:pt x="13148" y="5400"/>
                    <a:pt x="12209" y="5400"/>
                  </a:cubicBezTo>
                  <a:cubicBezTo>
                    <a:pt x="12209" y="5400"/>
                    <a:pt x="11270" y="2700"/>
                    <a:pt x="10330" y="2700"/>
                  </a:cubicBezTo>
                  <a:cubicBezTo>
                    <a:pt x="10330" y="5400"/>
                    <a:pt x="10330" y="5400"/>
                    <a:pt x="10330" y="5400"/>
                  </a:cubicBezTo>
                  <a:cubicBezTo>
                    <a:pt x="9391" y="5400"/>
                    <a:pt x="9391" y="5400"/>
                    <a:pt x="9391" y="5400"/>
                  </a:cubicBezTo>
                  <a:cubicBezTo>
                    <a:pt x="8452" y="2700"/>
                    <a:pt x="8452" y="5400"/>
                    <a:pt x="7513" y="8100"/>
                  </a:cubicBezTo>
                  <a:cubicBezTo>
                    <a:pt x="7513" y="8100"/>
                    <a:pt x="7513" y="8100"/>
                    <a:pt x="6574" y="8100"/>
                  </a:cubicBezTo>
                  <a:cubicBezTo>
                    <a:pt x="6574" y="8100"/>
                    <a:pt x="6574" y="8100"/>
                    <a:pt x="6574" y="10800"/>
                  </a:cubicBezTo>
                  <a:cubicBezTo>
                    <a:pt x="6574" y="8100"/>
                    <a:pt x="6574" y="8100"/>
                    <a:pt x="5635" y="8100"/>
                  </a:cubicBezTo>
                  <a:cubicBezTo>
                    <a:pt x="6574" y="8100"/>
                    <a:pt x="6574" y="8100"/>
                    <a:pt x="6574" y="8100"/>
                  </a:cubicBezTo>
                  <a:cubicBezTo>
                    <a:pt x="5635" y="8100"/>
                    <a:pt x="5635" y="8100"/>
                    <a:pt x="5635" y="5400"/>
                  </a:cubicBezTo>
                  <a:cubicBezTo>
                    <a:pt x="6574" y="8100"/>
                    <a:pt x="6574" y="5400"/>
                    <a:pt x="6574" y="5400"/>
                  </a:cubicBezTo>
                  <a:cubicBezTo>
                    <a:pt x="6574" y="5400"/>
                    <a:pt x="6574" y="5400"/>
                    <a:pt x="6574" y="5400"/>
                  </a:cubicBezTo>
                  <a:cubicBezTo>
                    <a:pt x="5635" y="2700"/>
                    <a:pt x="4696" y="0"/>
                    <a:pt x="3757" y="2700"/>
                  </a:cubicBezTo>
                  <a:cubicBezTo>
                    <a:pt x="3757" y="2700"/>
                    <a:pt x="4696" y="2700"/>
                    <a:pt x="4696" y="2700"/>
                  </a:cubicBezTo>
                  <a:cubicBezTo>
                    <a:pt x="4696" y="2700"/>
                    <a:pt x="3757" y="2700"/>
                    <a:pt x="3757" y="2700"/>
                  </a:cubicBezTo>
                  <a:cubicBezTo>
                    <a:pt x="4696" y="2700"/>
                    <a:pt x="4696" y="5400"/>
                    <a:pt x="3757" y="5400"/>
                  </a:cubicBezTo>
                  <a:cubicBezTo>
                    <a:pt x="4696" y="5400"/>
                    <a:pt x="3757" y="5400"/>
                    <a:pt x="3757" y="5400"/>
                  </a:cubicBezTo>
                  <a:cubicBezTo>
                    <a:pt x="3757" y="2700"/>
                    <a:pt x="2817" y="2700"/>
                    <a:pt x="2817" y="2700"/>
                  </a:cubicBezTo>
                  <a:cubicBezTo>
                    <a:pt x="2817" y="2700"/>
                    <a:pt x="2817" y="5400"/>
                    <a:pt x="2817" y="5400"/>
                  </a:cubicBezTo>
                  <a:cubicBezTo>
                    <a:pt x="1878" y="2700"/>
                    <a:pt x="1878" y="5400"/>
                    <a:pt x="2817" y="5400"/>
                  </a:cubicBezTo>
                  <a:cubicBezTo>
                    <a:pt x="1878" y="5400"/>
                    <a:pt x="1878" y="5400"/>
                    <a:pt x="1878" y="5400"/>
                  </a:cubicBezTo>
                  <a:cubicBezTo>
                    <a:pt x="1878" y="5400"/>
                    <a:pt x="2817" y="5400"/>
                    <a:pt x="2817" y="5400"/>
                  </a:cubicBezTo>
                  <a:cubicBezTo>
                    <a:pt x="1878" y="8100"/>
                    <a:pt x="1878" y="5400"/>
                    <a:pt x="939" y="5400"/>
                  </a:cubicBezTo>
                  <a:cubicBezTo>
                    <a:pt x="939" y="8100"/>
                    <a:pt x="939" y="8100"/>
                    <a:pt x="1878" y="8100"/>
                  </a:cubicBezTo>
                  <a:cubicBezTo>
                    <a:pt x="939" y="8100"/>
                    <a:pt x="939" y="8100"/>
                    <a:pt x="0" y="8100"/>
                  </a:cubicBezTo>
                  <a:cubicBezTo>
                    <a:pt x="1878" y="10800"/>
                    <a:pt x="3757" y="5400"/>
                    <a:pt x="5635" y="8100"/>
                  </a:cubicBezTo>
                  <a:cubicBezTo>
                    <a:pt x="4696" y="8100"/>
                    <a:pt x="4696" y="10800"/>
                    <a:pt x="3757" y="10800"/>
                  </a:cubicBezTo>
                  <a:cubicBezTo>
                    <a:pt x="4696" y="10800"/>
                    <a:pt x="4696" y="10800"/>
                    <a:pt x="5635" y="10800"/>
                  </a:cubicBezTo>
                  <a:cubicBezTo>
                    <a:pt x="4696" y="13500"/>
                    <a:pt x="2817" y="10800"/>
                    <a:pt x="1878" y="10800"/>
                  </a:cubicBezTo>
                  <a:cubicBezTo>
                    <a:pt x="939" y="13500"/>
                    <a:pt x="939" y="13500"/>
                    <a:pt x="1878" y="13500"/>
                  </a:cubicBezTo>
                  <a:cubicBezTo>
                    <a:pt x="2817" y="13500"/>
                    <a:pt x="3757" y="13500"/>
                    <a:pt x="3757" y="13500"/>
                  </a:cubicBezTo>
                  <a:cubicBezTo>
                    <a:pt x="3757" y="16200"/>
                    <a:pt x="4696" y="13500"/>
                    <a:pt x="5635" y="13500"/>
                  </a:cubicBezTo>
                  <a:cubicBezTo>
                    <a:pt x="4696" y="13500"/>
                    <a:pt x="3757" y="16200"/>
                    <a:pt x="4696" y="16200"/>
                  </a:cubicBezTo>
                  <a:cubicBezTo>
                    <a:pt x="4696" y="16200"/>
                    <a:pt x="4696" y="16200"/>
                    <a:pt x="3757" y="16200"/>
                  </a:cubicBezTo>
                  <a:cubicBezTo>
                    <a:pt x="4696" y="16200"/>
                    <a:pt x="4696" y="16200"/>
                    <a:pt x="5635" y="16200"/>
                  </a:cubicBezTo>
                  <a:cubicBezTo>
                    <a:pt x="4696" y="16200"/>
                    <a:pt x="4696" y="18900"/>
                    <a:pt x="3757" y="18900"/>
                  </a:cubicBezTo>
                  <a:cubicBezTo>
                    <a:pt x="3757" y="18900"/>
                    <a:pt x="2817" y="18900"/>
                    <a:pt x="2817" y="18900"/>
                  </a:cubicBezTo>
                  <a:cubicBezTo>
                    <a:pt x="1878" y="21600"/>
                    <a:pt x="5635" y="18900"/>
                    <a:pt x="5635" y="18900"/>
                  </a:cubicBezTo>
                  <a:cubicBezTo>
                    <a:pt x="5635" y="18900"/>
                    <a:pt x="5635" y="18900"/>
                    <a:pt x="5635" y="18900"/>
                  </a:cubicBezTo>
                  <a:cubicBezTo>
                    <a:pt x="5635" y="21600"/>
                    <a:pt x="6574" y="21600"/>
                    <a:pt x="6574" y="18900"/>
                  </a:cubicBezTo>
                  <a:cubicBezTo>
                    <a:pt x="6574" y="21600"/>
                    <a:pt x="6574" y="21600"/>
                    <a:pt x="6574" y="21600"/>
                  </a:cubicBezTo>
                  <a:cubicBezTo>
                    <a:pt x="6574" y="21600"/>
                    <a:pt x="7513" y="21600"/>
                    <a:pt x="7513" y="21600"/>
                  </a:cubicBezTo>
                  <a:cubicBezTo>
                    <a:pt x="8452" y="21600"/>
                    <a:pt x="9391" y="21600"/>
                    <a:pt x="11270" y="21600"/>
                  </a:cubicBezTo>
                  <a:cubicBezTo>
                    <a:pt x="11270" y="21600"/>
                    <a:pt x="11270" y="21600"/>
                    <a:pt x="12209" y="21600"/>
                  </a:cubicBezTo>
                  <a:cubicBezTo>
                    <a:pt x="13148" y="18900"/>
                    <a:pt x="15026" y="18900"/>
                    <a:pt x="16904" y="16200"/>
                  </a:cubicBezTo>
                  <a:cubicBezTo>
                    <a:pt x="16904" y="16200"/>
                    <a:pt x="17843" y="16200"/>
                    <a:pt x="18783" y="16200"/>
                  </a:cubicBezTo>
                  <a:cubicBezTo>
                    <a:pt x="18783" y="16200"/>
                    <a:pt x="18783" y="13500"/>
                    <a:pt x="18783" y="13500"/>
                  </a:cubicBezTo>
                  <a:cubicBezTo>
                    <a:pt x="18783" y="13500"/>
                    <a:pt x="21600" y="10800"/>
                    <a:pt x="20661" y="10800"/>
                  </a:cubicBezTo>
                  <a:cubicBezTo>
                    <a:pt x="20661" y="10800"/>
                    <a:pt x="20661" y="8100"/>
                    <a:pt x="20661" y="8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6" name="Shape">
              <a:extLst>
                <a:ext uri="{FF2B5EF4-FFF2-40B4-BE49-F238E27FC236}">
                  <a16:creationId xmlns:a16="http://schemas.microsoft.com/office/drawing/2014/main" id="{56A7E2FB-04EB-4E36-A6AE-DF21D68B81E3}"/>
                </a:ext>
              </a:extLst>
            </p:cNvPr>
            <p:cNvSpPr/>
            <p:nvPr/>
          </p:nvSpPr>
          <p:spPr>
            <a:xfrm>
              <a:off x="3329055" y="2056367"/>
              <a:ext cx="101843" cy="47602"/>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600" y="2700"/>
                    <a:pt x="21600" y="2700"/>
                    <a:pt x="20160" y="2700"/>
                  </a:cubicBezTo>
                  <a:cubicBezTo>
                    <a:pt x="20160" y="2700"/>
                    <a:pt x="20160" y="0"/>
                    <a:pt x="20160" y="0"/>
                  </a:cubicBezTo>
                  <a:cubicBezTo>
                    <a:pt x="18720" y="0"/>
                    <a:pt x="18720" y="2700"/>
                    <a:pt x="18720" y="2700"/>
                  </a:cubicBezTo>
                  <a:cubicBezTo>
                    <a:pt x="17280" y="0"/>
                    <a:pt x="17280" y="0"/>
                    <a:pt x="17280" y="0"/>
                  </a:cubicBezTo>
                  <a:cubicBezTo>
                    <a:pt x="15840" y="0"/>
                    <a:pt x="14400" y="0"/>
                    <a:pt x="14400" y="0"/>
                  </a:cubicBezTo>
                  <a:cubicBezTo>
                    <a:pt x="14400" y="0"/>
                    <a:pt x="14400" y="2700"/>
                    <a:pt x="12960" y="2700"/>
                  </a:cubicBezTo>
                  <a:cubicBezTo>
                    <a:pt x="12960" y="2700"/>
                    <a:pt x="12960" y="2700"/>
                    <a:pt x="11520" y="2700"/>
                  </a:cubicBezTo>
                  <a:cubicBezTo>
                    <a:pt x="11520" y="2700"/>
                    <a:pt x="10080" y="2700"/>
                    <a:pt x="8640" y="2700"/>
                  </a:cubicBezTo>
                  <a:cubicBezTo>
                    <a:pt x="8640" y="5400"/>
                    <a:pt x="8640" y="5400"/>
                    <a:pt x="8640" y="5400"/>
                  </a:cubicBezTo>
                  <a:cubicBezTo>
                    <a:pt x="7200" y="8100"/>
                    <a:pt x="5760" y="5400"/>
                    <a:pt x="4320" y="5400"/>
                  </a:cubicBezTo>
                  <a:cubicBezTo>
                    <a:pt x="2880" y="5400"/>
                    <a:pt x="2880" y="5400"/>
                    <a:pt x="2880" y="5400"/>
                  </a:cubicBezTo>
                  <a:cubicBezTo>
                    <a:pt x="1440" y="8100"/>
                    <a:pt x="1440" y="5400"/>
                    <a:pt x="0" y="8100"/>
                  </a:cubicBezTo>
                  <a:cubicBezTo>
                    <a:pt x="2880" y="8100"/>
                    <a:pt x="1440" y="8100"/>
                    <a:pt x="1440" y="10800"/>
                  </a:cubicBezTo>
                  <a:cubicBezTo>
                    <a:pt x="1440" y="10800"/>
                    <a:pt x="1440" y="10800"/>
                    <a:pt x="1440" y="10800"/>
                  </a:cubicBezTo>
                  <a:cubicBezTo>
                    <a:pt x="1440" y="13500"/>
                    <a:pt x="0" y="13500"/>
                    <a:pt x="0" y="13500"/>
                  </a:cubicBezTo>
                  <a:cubicBezTo>
                    <a:pt x="0" y="13500"/>
                    <a:pt x="1440" y="16200"/>
                    <a:pt x="2880" y="18900"/>
                  </a:cubicBezTo>
                  <a:cubicBezTo>
                    <a:pt x="4320" y="18900"/>
                    <a:pt x="4320" y="21600"/>
                    <a:pt x="5760" y="21600"/>
                  </a:cubicBezTo>
                  <a:cubicBezTo>
                    <a:pt x="7200" y="21600"/>
                    <a:pt x="8640" y="21600"/>
                    <a:pt x="10080" y="18900"/>
                  </a:cubicBezTo>
                  <a:cubicBezTo>
                    <a:pt x="11520" y="18900"/>
                    <a:pt x="11520" y="18900"/>
                    <a:pt x="12960" y="18900"/>
                  </a:cubicBezTo>
                  <a:cubicBezTo>
                    <a:pt x="15840" y="18900"/>
                    <a:pt x="17280" y="18900"/>
                    <a:pt x="17280" y="13500"/>
                  </a:cubicBezTo>
                  <a:cubicBezTo>
                    <a:pt x="18720" y="13500"/>
                    <a:pt x="18720" y="10800"/>
                    <a:pt x="18720" y="8100"/>
                  </a:cubicBezTo>
                  <a:cubicBezTo>
                    <a:pt x="20160" y="5400"/>
                    <a:pt x="21600" y="54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7" name="Oval">
              <a:extLst>
                <a:ext uri="{FF2B5EF4-FFF2-40B4-BE49-F238E27FC236}">
                  <a16:creationId xmlns:a16="http://schemas.microsoft.com/office/drawing/2014/main" id="{C843F6DC-F3F7-4828-B3E6-7591AB060181}"/>
                </a:ext>
              </a:extLst>
            </p:cNvPr>
            <p:cNvSpPr/>
            <p:nvPr/>
          </p:nvSpPr>
          <p:spPr>
            <a:xfrm>
              <a:off x="5039461" y="2527089"/>
              <a:ext cx="9474" cy="0"/>
            </a:xfrm>
            <a:prstGeom prst="ellipse">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8" name="Shape">
              <a:extLst>
                <a:ext uri="{FF2B5EF4-FFF2-40B4-BE49-F238E27FC236}">
                  <a16:creationId xmlns:a16="http://schemas.microsoft.com/office/drawing/2014/main" id="{14D85B79-B659-4EE2-A909-8F004200C526}"/>
                </a:ext>
              </a:extLst>
            </p:cNvPr>
            <p:cNvSpPr/>
            <p:nvPr/>
          </p:nvSpPr>
          <p:spPr>
            <a:xfrm>
              <a:off x="1474571" y="2636044"/>
              <a:ext cx="11487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0329" y="7200"/>
                    <a:pt x="20329" y="4800"/>
                    <a:pt x="20329" y="4800"/>
                  </a:cubicBezTo>
                  <a:cubicBezTo>
                    <a:pt x="20329" y="4800"/>
                    <a:pt x="20329" y="7200"/>
                    <a:pt x="20329" y="7200"/>
                  </a:cubicBezTo>
                  <a:cubicBezTo>
                    <a:pt x="20329" y="7200"/>
                    <a:pt x="19059" y="7200"/>
                    <a:pt x="19059" y="7200"/>
                  </a:cubicBezTo>
                  <a:cubicBezTo>
                    <a:pt x="19059" y="7200"/>
                    <a:pt x="19059" y="4800"/>
                    <a:pt x="17788" y="4800"/>
                  </a:cubicBezTo>
                  <a:cubicBezTo>
                    <a:pt x="19059" y="4800"/>
                    <a:pt x="19059" y="4800"/>
                    <a:pt x="19059" y="4800"/>
                  </a:cubicBezTo>
                  <a:cubicBezTo>
                    <a:pt x="19059" y="4800"/>
                    <a:pt x="17788" y="2400"/>
                    <a:pt x="17788" y="2400"/>
                  </a:cubicBezTo>
                  <a:cubicBezTo>
                    <a:pt x="17788" y="2400"/>
                    <a:pt x="17788" y="2400"/>
                    <a:pt x="17788" y="2400"/>
                  </a:cubicBezTo>
                  <a:cubicBezTo>
                    <a:pt x="16518" y="2400"/>
                    <a:pt x="16518" y="0"/>
                    <a:pt x="15247" y="0"/>
                  </a:cubicBezTo>
                  <a:cubicBezTo>
                    <a:pt x="15247" y="0"/>
                    <a:pt x="13976" y="2400"/>
                    <a:pt x="13976" y="2400"/>
                  </a:cubicBezTo>
                  <a:cubicBezTo>
                    <a:pt x="13976" y="2400"/>
                    <a:pt x="12706" y="0"/>
                    <a:pt x="12706" y="0"/>
                  </a:cubicBezTo>
                  <a:cubicBezTo>
                    <a:pt x="12706" y="2400"/>
                    <a:pt x="10165" y="2400"/>
                    <a:pt x="8894" y="2400"/>
                  </a:cubicBezTo>
                  <a:cubicBezTo>
                    <a:pt x="7624" y="2400"/>
                    <a:pt x="6353" y="2400"/>
                    <a:pt x="5082" y="2400"/>
                  </a:cubicBezTo>
                  <a:cubicBezTo>
                    <a:pt x="3812" y="2400"/>
                    <a:pt x="2541" y="4800"/>
                    <a:pt x="1271" y="7200"/>
                  </a:cubicBezTo>
                  <a:cubicBezTo>
                    <a:pt x="1271" y="9600"/>
                    <a:pt x="1271" y="9600"/>
                    <a:pt x="0" y="12000"/>
                  </a:cubicBezTo>
                  <a:cubicBezTo>
                    <a:pt x="1271" y="12000"/>
                    <a:pt x="1271" y="12000"/>
                    <a:pt x="2541" y="14400"/>
                  </a:cubicBezTo>
                  <a:cubicBezTo>
                    <a:pt x="2541" y="14400"/>
                    <a:pt x="2541" y="14400"/>
                    <a:pt x="2541" y="14400"/>
                  </a:cubicBezTo>
                  <a:cubicBezTo>
                    <a:pt x="3812" y="14400"/>
                    <a:pt x="3812" y="16800"/>
                    <a:pt x="3812" y="16800"/>
                  </a:cubicBezTo>
                  <a:cubicBezTo>
                    <a:pt x="3812" y="16800"/>
                    <a:pt x="3812" y="16800"/>
                    <a:pt x="3812" y="16800"/>
                  </a:cubicBezTo>
                  <a:cubicBezTo>
                    <a:pt x="3812" y="16800"/>
                    <a:pt x="5082" y="14400"/>
                    <a:pt x="5082" y="16800"/>
                  </a:cubicBezTo>
                  <a:cubicBezTo>
                    <a:pt x="6353" y="16800"/>
                    <a:pt x="5082" y="19200"/>
                    <a:pt x="5082" y="19200"/>
                  </a:cubicBezTo>
                  <a:cubicBezTo>
                    <a:pt x="6353" y="19200"/>
                    <a:pt x="6353" y="21600"/>
                    <a:pt x="6353" y="21600"/>
                  </a:cubicBezTo>
                  <a:cubicBezTo>
                    <a:pt x="7624" y="21600"/>
                    <a:pt x="8894" y="21600"/>
                    <a:pt x="8894" y="19200"/>
                  </a:cubicBezTo>
                  <a:cubicBezTo>
                    <a:pt x="8894" y="16800"/>
                    <a:pt x="8894" y="19200"/>
                    <a:pt x="10165" y="16800"/>
                  </a:cubicBezTo>
                  <a:cubicBezTo>
                    <a:pt x="10165" y="16800"/>
                    <a:pt x="11435" y="14400"/>
                    <a:pt x="11435" y="14400"/>
                  </a:cubicBezTo>
                  <a:cubicBezTo>
                    <a:pt x="11435" y="16800"/>
                    <a:pt x="13976" y="14400"/>
                    <a:pt x="13976" y="12000"/>
                  </a:cubicBezTo>
                  <a:cubicBezTo>
                    <a:pt x="13976" y="12000"/>
                    <a:pt x="15247" y="12000"/>
                    <a:pt x="15247" y="12000"/>
                  </a:cubicBezTo>
                  <a:cubicBezTo>
                    <a:pt x="15247" y="9600"/>
                    <a:pt x="15247" y="9600"/>
                    <a:pt x="16518" y="9600"/>
                  </a:cubicBezTo>
                  <a:cubicBezTo>
                    <a:pt x="16518" y="9600"/>
                    <a:pt x="16518" y="9600"/>
                    <a:pt x="16518" y="9600"/>
                  </a:cubicBezTo>
                  <a:cubicBezTo>
                    <a:pt x="17788" y="9600"/>
                    <a:pt x="17788" y="9600"/>
                    <a:pt x="17788" y="9600"/>
                  </a:cubicBezTo>
                  <a:cubicBezTo>
                    <a:pt x="17788" y="9600"/>
                    <a:pt x="19059" y="9600"/>
                    <a:pt x="19059" y="9600"/>
                  </a:cubicBezTo>
                  <a:cubicBezTo>
                    <a:pt x="20329" y="96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9" name="Shape">
              <a:extLst>
                <a:ext uri="{FF2B5EF4-FFF2-40B4-BE49-F238E27FC236}">
                  <a16:creationId xmlns:a16="http://schemas.microsoft.com/office/drawing/2014/main" id="{25E86421-4C52-42E7-B301-1F6B6A09AA43}"/>
                </a:ext>
              </a:extLst>
            </p:cNvPr>
            <p:cNvSpPr/>
            <p:nvPr/>
          </p:nvSpPr>
          <p:spPr>
            <a:xfrm>
              <a:off x="1750326" y="2569401"/>
              <a:ext cx="50361" cy="30677"/>
            </a:xfrm>
            <a:custGeom>
              <a:avLst/>
              <a:gdLst/>
              <a:ahLst/>
              <a:cxnLst>
                <a:cxn ang="0">
                  <a:pos x="wd2" y="hd2"/>
                </a:cxn>
                <a:cxn ang="5400000">
                  <a:pos x="wd2" y="hd2"/>
                </a:cxn>
                <a:cxn ang="10800000">
                  <a:pos x="wd2" y="hd2"/>
                </a:cxn>
                <a:cxn ang="16200000">
                  <a:pos x="wd2" y="hd2"/>
                </a:cxn>
              </a:cxnLst>
              <a:rect l="0" t="0" r="r" b="b"/>
              <a:pathLst>
                <a:path w="17665" h="21600" extrusionOk="0">
                  <a:moveTo>
                    <a:pt x="17182" y="8640"/>
                  </a:moveTo>
                  <a:cubicBezTo>
                    <a:pt x="19582" y="0"/>
                    <a:pt x="12382" y="0"/>
                    <a:pt x="9982" y="0"/>
                  </a:cubicBezTo>
                  <a:cubicBezTo>
                    <a:pt x="7582" y="0"/>
                    <a:pt x="7582" y="0"/>
                    <a:pt x="7582" y="0"/>
                  </a:cubicBezTo>
                  <a:cubicBezTo>
                    <a:pt x="7582" y="4320"/>
                    <a:pt x="7582" y="0"/>
                    <a:pt x="9982" y="4320"/>
                  </a:cubicBezTo>
                  <a:cubicBezTo>
                    <a:pt x="12382" y="4320"/>
                    <a:pt x="12382" y="4320"/>
                    <a:pt x="9982" y="8640"/>
                  </a:cubicBezTo>
                  <a:cubicBezTo>
                    <a:pt x="12382" y="12960"/>
                    <a:pt x="12382" y="17280"/>
                    <a:pt x="9982" y="17280"/>
                  </a:cubicBezTo>
                  <a:cubicBezTo>
                    <a:pt x="7582" y="17280"/>
                    <a:pt x="-2018" y="12960"/>
                    <a:pt x="382" y="17280"/>
                  </a:cubicBezTo>
                  <a:cubicBezTo>
                    <a:pt x="382" y="17280"/>
                    <a:pt x="2782" y="21600"/>
                    <a:pt x="2782" y="21600"/>
                  </a:cubicBezTo>
                  <a:cubicBezTo>
                    <a:pt x="2782" y="21600"/>
                    <a:pt x="5182" y="21600"/>
                    <a:pt x="5182" y="21600"/>
                  </a:cubicBezTo>
                  <a:cubicBezTo>
                    <a:pt x="7582" y="21600"/>
                    <a:pt x="14782" y="17280"/>
                    <a:pt x="14782" y="21600"/>
                  </a:cubicBezTo>
                  <a:cubicBezTo>
                    <a:pt x="17182" y="17280"/>
                    <a:pt x="14782" y="17280"/>
                    <a:pt x="14782" y="17280"/>
                  </a:cubicBezTo>
                  <a:cubicBezTo>
                    <a:pt x="17182" y="17280"/>
                    <a:pt x="17182" y="12960"/>
                    <a:pt x="17182" y="12960"/>
                  </a:cubicBezTo>
                  <a:cubicBezTo>
                    <a:pt x="17182" y="8640"/>
                    <a:pt x="17182" y="8640"/>
                    <a:pt x="17182"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0" name="Shape">
              <a:extLst>
                <a:ext uri="{FF2B5EF4-FFF2-40B4-BE49-F238E27FC236}">
                  <a16:creationId xmlns:a16="http://schemas.microsoft.com/office/drawing/2014/main" id="{5A819D54-0E53-4D49-B2EC-0DAC8F9D46CD}"/>
                </a:ext>
              </a:extLst>
            </p:cNvPr>
            <p:cNvSpPr/>
            <p:nvPr/>
          </p:nvSpPr>
          <p:spPr>
            <a:xfrm>
              <a:off x="1961285" y="2774615"/>
              <a:ext cx="81712" cy="126937"/>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19543"/>
                    <a:pt x="19800" y="18514"/>
                    <a:pt x="19800" y="17486"/>
                  </a:cubicBezTo>
                  <a:cubicBezTo>
                    <a:pt x="19800" y="16457"/>
                    <a:pt x="19800" y="16457"/>
                    <a:pt x="19800" y="16457"/>
                  </a:cubicBezTo>
                  <a:cubicBezTo>
                    <a:pt x="19800" y="16457"/>
                    <a:pt x="18000" y="15429"/>
                    <a:pt x="18000" y="15429"/>
                  </a:cubicBezTo>
                  <a:cubicBezTo>
                    <a:pt x="18000" y="15429"/>
                    <a:pt x="18000" y="15429"/>
                    <a:pt x="18000" y="15429"/>
                  </a:cubicBezTo>
                  <a:cubicBezTo>
                    <a:pt x="18000" y="15429"/>
                    <a:pt x="18000" y="15429"/>
                    <a:pt x="18000" y="15429"/>
                  </a:cubicBezTo>
                  <a:cubicBezTo>
                    <a:pt x="16200" y="15429"/>
                    <a:pt x="18000" y="15429"/>
                    <a:pt x="18000" y="15429"/>
                  </a:cubicBezTo>
                  <a:cubicBezTo>
                    <a:pt x="16200" y="14400"/>
                    <a:pt x="16200" y="13371"/>
                    <a:pt x="16200" y="13371"/>
                  </a:cubicBezTo>
                  <a:cubicBezTo>
                    <a:pt x="14400" y="12343"/>
                    <a:pt x="16200" y="11314"/>
                    <a:pt x="16200" y="10286"/>
                  </a:cubicBezTo>
                  <a:cubicBezTo>
                    <a:pt x="18000" y="10286"/>
                    <a:pt x="18000" y="10286"/>
                    <a:pt x="19800" y="9257"/>
                  </a:cubicBezTo>
                  <a:cubicBezTo>
                    <a:pt x="19800" y="9257"/>
                    <a:pt x="19800" y="9257"/>
                    <a:pt x="19800" y="9257"/>
                  </a:cubicBezTo>
                  <a:cubicBezTo>
                    <a:pt x="19800" y="9257"/>
                    <a:pt x="19800" y="9257"/>
                    <a:pt x="19800" y="8229"/>
                  </a:cubicBezTo>
                  <a:cubicBezTo>
                    <a:pt x="19800" y="8229"/>
                    <a:pt x="19800" y="7200"/>
                    <a:pt x="19800" y="7200"/>
                  </a:cubicBezTo>
                  <a:cubicBezTo>
                    <a:pt x="19800" y="6171"/>
                    <a:pt x="18000" y="6171"/>
                    <a:pt x="18000" y="6171"/>
                  </a:cubicBezTo>
                  <a:cubicBezTo>
                    <a:pt x="18000" y="6171"/>
                    <a:pt x="16200" y="5143"/>
                    <a:pt x="16200" y="5143"/>
                  </a:cubicBezTo>
                  <a:cubicBezTo>
                    <a:pt x="14400" y="4114"/>
                    <a:pt x="14400" y="5143"/>
                    <a:pt x="12600" y="6171"/>
                  </a:cubicBezTo>
                  <a:cubicBezTo>
                    <a:pt x="12600" y="5143"/>
                    <a:pt x="14400" y="4114"/>
                    <a:pt x="14400" y="3086"/>
                  </a:cubicBezTo>
                  <a:cubicBezTo>
                    <a:pt x="12600" y="2057"/>
                    <a:pt x="9000" y="1029"/>
                    <a:pt x="9000" y="0"/>
                  </a:cubicBezTo>
                  <a:cubicBezTo>
                    <a:pt x="7200" y="0"/>
                    <a:pt x="7200" y="0"/>
                    <a:pt x="7200" y="0"/>
                  </a:cubicBezTo>
                  <a:cubicBezTo>
                    <a:pt x="9000" y="1029"/>
                    <a:pt x="1800" y="1029"/>
                    <a:pt x="3600" y="3086"/>
                  </a:cubicBezTo>
                  <a:cubicBezTo>
                    <a:pt x="3600" y="3086"/>
                    <a:pt x="3600" y="3086"/>
                    <a:pt x="3600" y="4114"/>
                  </a:cubicBezTo>
                  <a:cubicBezTo>
                    <a:pt x="3600" y="4114"/>
                    <a:pt x="5400" y="4114"/>
                    <a:pt x="5400" y="4114"/>
                  </a:cubicBezTo>
                  <a:cubicBezTo>
                    <a:pt x="5400" y="5143"/>
                    <a:pt x="1800" y="5143"/>
                    <a:pt x="1800" y="5143"/>
                  </a:cubicBezTo>
                  <a:cubicBezTo>
                    <a:pt x="0" y="5143"/>
                    <a:pt x="1800" y="5143"/>
                    <a:pt x="1800" y="6171"/>
                  </a:cubicBezTo>
                  <a:cubicBezTo>
                    <a:pt x="0" y="6171"/>
                    <a:pt x="1800" y="6171"/>
                    <a:pt x="1800" y="7200"/>
                  </a:cubicBezTo>
                  <a:cubicBezTo>
                    <a:pt x="1800" y="7200"/>
                    <a:pt x="0" y="7200"/>
                    <a:pt x="0" y="7200"/>
                  </a:cubicBezTo>
                  <a:cubicBezTo>
                    <a:pt x="0" y="8229"/>
                    <a:pt x="1800" y="9257"/>
                    <a:pt x="3600" y="10286"/>
                  </a:cubicBezTo>
                  <a:cubicBezTo>
                    <a:pt x="3600" y="10286"/>
                    <a:pt x="5400" y="9257"/>
                    <a:pt x="5400" y="9257"/>
                  </a:cubicBezTo>
                  <a:cubicBezTo>
                    <a:pt x="7200" y="10286"/>
                    <a:pt x="5400" y="11314"/>
                    <a:pt x="5400" y="12343"/>
                  </a:cubicBezTo>
                  <a:cubicBezTo>
                    <a:pt x="7200" y="12343"/>
                    <a:pt x="7200" y="12343"/>
                    <a:pt x="7200" y="12343"/>
                  </a:cubicBezTo>
                  <a:cubicBezTo>
                    <a:pt x="7200" y="12343"/>
                    <a:pt x="9000" y="13371"/>
                    <a:pt x="9000" y="13371"/>
                  </a:cubicBezTo>
                  <a:cubicBezTo>
                    <a:pt x="9000" y="14400"/>
                    <a:pt x="7200" y="14400"/>
                    <a:pt x="7200" y="14400"/>
                  </a:cubicBezTo>
                  <a:cubicBezTo>
                    <a:pt x="7200" y="15429"/>
                    <a:pt x="7200" y="15429"/>
                    <a:pt x="5400" y="16457"/>
                  </a:cubicBezTo>
                  <a:cubicBezTo>
                    <a:pt x="5400" y="17486"/>
                    <a:pt x="7200" y="18514"/>
                    <a:pt x="7200" y="19543"/>
                  </a:cubicBezTo>
                  <a:cubicBezTo>
                    <a:pt x="7200" y="20571"/>
                    <a:pt x="7200" y="20571"/>
                    <a:pt x="9000" y="21600"/>
                  </a:cubicBezTo>
                  <a:cubicBezTo>
                    <a:pt x="9000" y="21600"/>
                    <a:pt x="10800" y="21600"/>
                    <a:pt x="10800" y="21600"/>
                  </a:cubicBezTo>
                  <a:cubicBezTo>
                    <a:pt x="12600" y="21600"/>
                    <a:pt x="12600" y="21600"/>
                    <a:pt x="12600" y="21600"/>
                  </a:cubicBezTo>
                  <a:cubicBezTo>
                    <a:pt x="12600" y="21600"/>
                    <a:pt x="12600" y="20571"/>
                    <a:pt x="14400" y="20571"/>
                  </a:cubicBezTo>
                  <a:cubicBezTo>
                    <a:pt x="14400" y="20571"/>
                    <a:pt x="14400" y="21600"/>
                    <a:pt x="14400" y="20571"/>
                  </a:cubicBezTo>
                  <a:cubicBezTo>
                    <a:pt x="14400" y="20571"/>
                    <a:pt x="16200" y="20571"/>
                    <a:pt x="14400" y="20571"/>
                  </a:cubicBezTo>
                  <a:cubicBezTo>
                    <a:pt x="16200" y="20571"/>
                    <a:pt x="18000" y="20571"/>
                    <a:pt x="18000" y="20571"/>
                  </a:cubicBezTo>
                  <a:cubicBezTo>
                    <a:pt x="18000" y="20571"/>
                    <a:pt x="18000" y="19543"/>
                    <a:pt x="19800" y="19543"/>
                  </a:cubicBezTo>
                  <a:cubicBezTo>
                    <a:pt x="19800" y="19543"/>
                    <a:pt x="21600" y="20571"/>
                    <a:pt x="21600" y="19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1" name="Shape">
              <a:extLst>
                <a:ext uri="{FF2B5EF4-FFF2-40B4-BE49-F238E27FC236}">
                  <a16:creationId xmlns:a16="http://schemas.microsoft.com/office/drawing/2014/main" id="{60402BF9-7A09-44C6-9358-5659A4198E7E}"/>
                </a:ext>
              </a:extLst>
            </p:cNvPr>
            <p:cNvSpPr/>
            <p:nvPr/>
          </p:nvSpPr>
          <p:spPr>
            <a:xfrm>
              <a:off x="2760631" y="2696338"/>
              <a:ext cx="50692" cy="30677"/>
            </a:xfrm>
            <a:custGeom>
              <a:avLst/>
              <a:gdLst/>
              <a:ahLst/>
              <a:cxnLst>
                <a:cxn ang="0">
                  <a:pos x="wd2" y="hd2"/>
                </a:cxn>
                <a:cxn ang="5400000">
                  <a:pos x="wd2" y="hd2"/>
                </a:cxn>
                <a:cxn ang="10800000">
                  <a:pos x="wd2" y="hd2"/>
                </a:cxn>
                <a:cxn ang="16200000">
                  <a:pos x="wd2" y="hd2"/>
                </a:cxn>
              </a:cxnLst>
              <a:rect l="0" t="0" r="r" b="b"/>
              <a:pathLst>
                <a:path w="20100" h="21600" extrusionOk="0">
                  <a:moveTo>
                    <a:pt x="18900" y="4320"/>
                  </a:moveTo>
                  <a:cubicBezTo>
                    <a:pt x="18900" y="0"/>
                    <a:pt x="18900" y="0"/>
                    <a:pt x="18900" y="0"/>
                  </a:cubicBezTo>
                  <a:cubicBezTo>
                    <a:pt x="16200" y="0"/>
                    <a:pt x="13500" y="0"/>
                    <a:pt x="8100" y="0"/>
                  </a:cubicBezTo>
                  <a:cubicBezTo>
                    <a:pt x="8100" y="4320"/>
                    <a:pt x="5400" y="4320"/>
                    <a:pt x="5400" y="4320"/>
                  </a:cubicBezTo>
                  <a:cubicBezTo>
                    <a:pt x="2700" y="4320"/>
                    <a:pt x="0" y="4320"/>
                    <a:pt x="0" y="4320"/>
                  </a:cubicBezTo>
                  <a:cubicBezTo>
                    <a:pt x="0" y="8640"/>
                    <a:pt x="0" y="8640"/>
                    <a:pt x="2700" y="8640"/>
                  </a:cubicBezTo>
                  <a:cubicBezTo>
                    <a:pt x="0" y="12960"/>
                    <a:pt x="5400" y="8640"/>
                    <a:pt x="5400" y="12960"/>
                  </a:cubicBezTo>
                  <a:cubicBezTo>
                    <a:pt x="5400" y="12960"/>
                    <a:pt x="5400" y="12960"/>
                    <a:pt x="8100" y="8640"/>
                  </a:cubicBezTo>
                  <a:cubicBezTo>
                    <a:pt x="8100" y="8640"/>
                    <a:pt x="8100" y="12960"/>
                    <a:pt x="10800" y="8640"/>
                  </a:cubicBezTo>
                  <a:cubicBezTo>
                    <a:pt x="10800" y="12960"/>
                    <a:pt x="8100" y="8640"/>
                    <a:pt x="8100" y="12960"/>
                  </a:cubicBezTo>
                  <a:cubicBezTo>
                    <a:pt x="8100" y="17280"/>
                    <a:pt x="8100" y="12960"/>
                    <a:pt x="10800" y="12960"/>
                  </a:cubicBezTo>
                  <a:cubicBezTo>
                    <a:pt x="8100" y="17280"/>
                    <a:pt x="8100" y="17280"/>
                    <a:pt x="8100" y="17280"/>
                  </a:cubicBezTo>
                  <a:cubicBezTo>
                    <a:pt x="8100" y="17280"/>
                    <a:pt x="8100" y="17280"/>
                    <a:pt x="8100" y="17280"/>
                  </a:cubicBezTo>
                  <a:cubicBezTo>
                    <a:pt x="8100" y="17280"/>
                    <a:pt x="8100" y="21600"/>
                    <a:pt x="8100" y="21600"/>
                  </a:cubicBezTo>
                  <a:cubicBezTo>
                    <a:pt x="8100" y="21600"/>
                    <a:pt x="8100" y="21600"/>
                    <a:pt x="8100" y="21600"/>
                  </a:cubicBezTo>
                  <a:cubicBezTo>
                    <a:pt x="8100" y="21600"/>
                    <a:pt x="10800" y="21600"/>
                    <a:pt x="10800" y="21600"/>
                  </a:cubicBezTo>
                  <a:cubicBezTo>
                    <a:pt x="10800" y="21600"/>
                    <a:pt x="10800" y="21600"/>
                    <a:pt x="10800" y="21600"/>
                  </a:cubicBezTo>
                  <a:cubicBezTo>
                    <a:pt x="10800" y="21600"/>
                    <a:pt x="10800" y="17280"/>
                    <a:pt x="13500" y="17280"/>
                  </a:cubicBezTo>
                  <a:cubicBezTo>
                    <a:pt x="13500" y="12960"/>
                    <a:pt x="18900" y="17280"/>
                    <a:pt x="18900" y="12960"/>
                  </a:cubicBezTo>
                  <a:cubicBezTo>
                    <a:pt x="21600" y="12960"/>
                    <a:pt x="18900" y="8640"/>
                    <a:pt x="18900" y="8640"/>
                  </a:cubicBezTo>
                  <a:cubicBezTo>
                    <a:pt x="18900" y="4320"/>
                    <a:pt x="21600" y="4320"/>
                    <a:pt x="189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2" name="Shape">
              <a:extLst>
                <a:ext uri="{FF2B5EF4-FFF2-40B4-BE49-F238E27FC236}">
                  <a16:creationId xmlns:a16="http://schemas.microsoft.com/office/drawing/2014/main" id="{5571D7F1-1E99-41E4-BBF2-71F1B2D6A9C7}"/>
                </a:ext>
              </a:extLst>
            </p:cNvPr>
            <p:cNvSpPr/>
            <p:nvPr/>
          </p:nvSpPr>
          <p:spPr>
            <a:xfrm>
              <a:off x="2785717" y="2696338"/>
              <a:ext cx="131232" cy="99255"/>
            </a:xfrm>
            <a:custGeom>
              <a:avLst/>
              <a:gdLst/>
              <a:ahLst/>
              <a:cxnLst>
                <a:cxn ang="0">
                  <a:pos x="wd2" y="hd2"/>
                </a:cxn>
                <a:cxn ang="5400000">
                  <a:pos x="wd2" y="hd2"/>
                </a:cxn>
                <a:cxn ang="10800000">
                  <a:pos x="wd2" y="hd2"/>
                </a:cxn>
                <a:cxn ang="16200000">
                  <a:pos x="wd2" y="hd2"/>
                </a:cxn>
              </a:cxnLst>
              <a:rect l="0" t="0" r="r" b="b"/>
              <a:pathLst>
                <a:path w="20814" h="20894" extrusionOk="0">
                  <a:moveTo>
                    <a:pt x="20814" y="16518"/>
                  </a:moveTo>
                  <a:cubicBezTo>
                    <a:pt x="20814" y="15247"/>
                    <a:pt x="19734" y="13976"/>
                    <a:pt x="20814" y="13976"/>
                  </a:cubicBezTo>
                  <a:cubicBezTo>
                    <a:pt x="19734" y="13976"/>
                    <a:pt x="19734" y="12706"/>
                    <a:pt x="19734" y="12706"/>
                  </a:cubicBezTo>
                  <a:cubicBezTo>
                    <a:pt x="18654" y="12706"/>
                    <a:pt x="19734" y="11435"/>
                    <a:pt x="19734" y="10165"/>
                  </a:cubicBezTo>
                  <a:cubicBezTo>
                    <a:pt x="19734" y="10165"/>
                    <a:pt x="19734" y="10165"/>
                    <a:pt x="19734" y="8894"/>
                  </a:cubicBezTo>
                  <a:cubicBezTo>
                    <a:pt x="19734" y="8894"/>
                    <a:pt x="19734" y="8894"/>
                    <a:pt x="19734" y="8894"/>
                  </a:cubicBezTo>
                  <a:cubicBezTo>
                    <a:pt x="18654" y="8894"/>
                    <a:pt x="19734" y="7624"/>
                    <a:pt x="18654" y="6353"/>
                  </a:cubicBezTo>
                  <a:cubicBezTo>
                    <a:pt x="18654" y="6353"/>
                    <a:pt x="18654" y="6353"/>
                    <a:pt x="17574" y="6353"/>
                  </a:cubicBezTo>
                  <a:cubicBezTo>
                    <a:pt x="17574" y="6353"/>
                    <a:pt x="18654" y="6353"/>
                    <a:pt x="18654" y="5082"/>
                  </a:cubicBezTo>
                  <a:cubicBezTo>
                    <a:pt x="18654" y="5082"/>
                    <a:pt x="18654" y="5082"/>
                    <a:pt x="18654" y="5082"/>
                  </a:cubicBezTo>
                  <a:cubicBezTo>
                    <a:pt x="17574" y="3812"/>
                    <a:pt x="17574" y="3812"/>
                    <a:pt x="17574" y="3812"/>
                  </a:cubicBezTo>
                  <a:cubicBezTo>
                    <a:pt x="17574" y="2541"/>
                    <a:pt x="17574" y="1271"/>
                    <a:pt x="16494" y="1271"/>
                  </a:cubicBezTo>
                  <a:cubicBezTo>
                    <a:pt x="16494" y="1271"/>
                    <a:pt x="16494" y="1271"/>
                    <a:pt x="16494" y="1271"/>
                  </a:cubicBezTo>
                  <a:cubicBezTo>
                    <a:pt x="16494" y="1271"/>
                    <a:pt x="15414" y="2541"/>
                    <a:pt x="15414" y="2541"/>
                  </a:cubicBezTo>
                  <a:cubicBezTo>
                    <a:pt x="15414" y="2541"/>
                    <a:pt x="15414" y="2541"/>
                    <a:pt x="14334" y="2541"/>
                  </a:cubicBezTo>
                  <a:cubicBezTo>
                    <a:pt x="13254" y="2541"/>
                    <a:pt x="13254" y="2541"/>
                    <a:pt x="13254" y="2541"/>
                  </a:cubicBezTo>
                  <a:cubicBezTo>
                    <a:pt x="13254" y="2541"/>
                    <a:pt x="12174" y="3812"/>
                    <a:pt x="12174" y="3812"/>
                  </a:cubicBezTo>
                  <a:cubicBezTo>
                    <a:pt x="12174" y="3812"/>
                    <a:pt x="12174" y="2541"/>
                    <a:pt x="12174" y="2541"/>
                  </a:cubicBezTo>
                  <a:cubicBezTo>
                    <a:pt x="11094" y="2541"/>
                    <a:pt x="11094" y="2541"/>
                    <a:pt x="11094" y="2541"/>
                  </a:cubicBezTo>
                  <a:cubicBezTo>
                    <a:pt x="10014" y="2541"/>
                    <a:pt x="10014" y="1271"/>
                    <a:pt x="10014" y="1271"/>
                  </a:cubicBezTo>
                  <a:cubicBezTo>
                    <a:pt x="8934" y="1271"/>
                    <a:pt x="7854" y="1271"/>
                    <a:pt x="6774" y="1271"/>
                  </a:cubicBezTo>
                  <a:cubicBezTo>
                    <a:pt x="5694" y="1271"/>
                    <a:pt x="5694" y="1271"/>
                    <a:pt x="5694" y="1271"/>
                  </a:cubicBezTo>
                  <a:cubicBezTo>
                    <a:pt x="5694" y="1271"/>
                    <a:pt x="5694" y="0"/>
                    <a:pt x="5694" y="0"/>
                  </a:cubicBezTo>
                  <a:cubicBezTo>
                    <a:pt x="4614" y="0"/>
                    <a:pt x="4614" y="0"/>
                    <a:pt x="3534" y="0"/>
                  </a:cubicBezTo>
                  <a:cubicBezTo>
                    <a:pt x="3534" y="1271"/>
                    <a:pt x="3534" y="1271"/>
                    <a:pt x="3534" y="1271"/>
                  </a:cubicBezTo>
                  <a:cubicBezTo>
                    <a:pt x="3534" y="2541"/>
                    <a:pt x="3534" y="1271"/>
                    <a:pt x="3534" y="2541"/>
                  </a:cubicBezTo>
                  <a:cubicBezTo>
                    <a:pt x="3534" y="2541"/>
                    <a:pt x="4614" y="2541"/>
                    <a:pt x="3534" y="3812"/>
                  </a:cubicBezTo>
                  <a:cubicBezTo>
                    <a:pt x="3534" y="3812"/>
                    <a:pt x="2454" y="3812"/>
                    <a:pt x="2454" y="5082"/>
                  </a:cubicBezTo>
                  <a:cubicBezTo>
                    <a:pt x="1374" y="5082"/>
                    <a:pt x="-786" y="6353"/>
                    <a:pt x="294" y="7624"/>
                  </a:cubicBezTo>
                  <a:cubicBezTo>
                    <a:pt x="294" y="7624"/>
                    <a:pt x="1374" y="6353"/>
                    <a:pt x="1374" y="7624"/>
                  </a:cubicBezTo>
                  <a:cubicBezTo>
                    <a:pt x="1374" y="7624"/>
                    <a:pt x="1374" y="7624"/>
                    <a:pt x="1374" y="7624"/>
                  </a:cubicBezTo>
                  <a:cubicBezTo>
                    <a:pt x="1374" y="8894"/>
                    <a:pt x="1374" y="8894"/>
                    <a:pt x="2454" y="10165"/>
                  </a:cubicBezTo>
                  <a:cubicBezTo>
                    <a:pt x="2454" y="10165"/>
                    <a:pt x="3534" y="11435"/>
                    <a:pt x="3534" y="10165"/>
                  </a:cubicBezTo>
                  <a:cubicBezTo>
                    <a:pt x="3534" y="11435"/>
                    <a:pt x="3534" y="11435"/>
                    <a:pt x="3534" y="12706"/>
                  </a:cubicBezTo>
                  <a:cubicBezTo>
                    <a:pt x="4614" y="12706"/>
                    <a:pt x="4614" y="13976"/>
                    <a:pt x="4614" y="13976"/>
                  </a:cubicBezTo>
                  <a:cubicBezTo>
                    <a:pt x="5694" y="13976"/>
                    <a:pt x="6774" y="12706"/>
                    <a:pt x="6774" y="11435"/>
                  </a:cubicBezTo>
                  <a:cubicBezTo>
                    <a:pt x="7854" y="10165"/>
                    <a:pt x="8934" y="10165"/>
                    <a:pt x="10014" y="10165"/>
                  </a:cubicBezTo>
                  <a:cubicBezTo>
                    <a:pt x="11094" y="10165"/>
                    <a:pt x="11094" y="10165"/>
                    <a:pt x="11094" y="11435"/>
                  </a:cubicBezTo>
                  <a:cubicBezTo>
                    <a:pt x="11094" y="11435"/>
                    <a:pt x="12174" y="12706"/>
                    <a:pt x="12174" y="12706"/>
                  </a:cubicBezTo>
                  <a:cubicBezTo>
                    <a:pt x="12174" y="12706"/>
                    <a:pt x="12174" y="13976"/>
                    <a:pt x="12174" y="13976"/>
                  </a:cubicBezTo>
                  <a:cubicBezTo>
                    <a:pt x="12174" y="15247"/>
                    <a:pt x="13254" y="15247"/>
                    <a:pt x="12174" y="16518"/>
                  </a:cubicBezTo>
                  <a:cubicBezTo>
                    <a:pt x="13254" y="16518"/>
                    <a:pt x="13254" y="15247"/>
                    <a:pt x="14334" y="16518"/>
                  </a:cubicBezTo>
                  <a:cubicBezTo>
                    <a:pt x="14334" y="16518"/>
                    <a:pt x="14334" y="15247"/>
                    <a:pt x="15414" y="16518"/>
                  </a:cubicBezTo>
                  <a:cubicBezTo>
                    <a:pt x="15414" y="16518"/>
                    <a:pt x="15414" y="19059"/>
                    <a:pt x="15414" y="19059"/>
                  </a:cubicBezTo>
                  <a:cubicBezTo>
                    <a:pt x="15414" y="20329"/>
                    <a:pt x="15414" y="20329"/>
                    <a:pt x="15414" y="20329"/>
                  </a:cubicBezTo>
                  <a:cubicBezTo>
                    <a:pt x="15414" y="20329"/>
                    <a:pt x="16494" y="21600"/>
                    <a:pt x="16494" y="20329"/>
                  </a:cubicBezTo>
                  <a:cubicBezTo>
                    <a:pt x="17574" y="21600"/>
                    <a:pt x="17574" y="20329"/>
                    <a:pt x="17574" y="19059"/>
                  </a:cubicBezTo>
                  <a:cubicBezTo>
                    <a:pt x="18654" y="19059"/>
                    <a:pt x="17574" y="19059"/>
                    <a:pt x="18654" y="20329"/>
                  </a:cubicBezTo>
                  <a:cubicBezTo>
                    <a:pt x="19734" y="20329"/>
                    <a:pt x="19734" y="19059"/>
                    <a:pt x="19734" y="19059"/>
                  </a:cubicBezTo>
                  <a:cubicBezTo>
                    <a:pt x="19734" y="16518"/>
                    <a:pt x="19734" y="17788"/>
                    <a:pt x="18654" y="16518"/>
                  </a:cubicBezTo>
                  <a:cubicBezTo>
                    <a:pt x="18654" y="15247"/>
                    <a:pt x="20814" y="16518"/>
                    <a:pt x="20814" y="16518"/>
                  </a:cubicBezTo>
                  <a:cubicBezTo>
                    <a:pt x="20814" y="16518"/>
                    <a:pt x="20814" y="16518"/>
                    <a:pt x="20814" y="165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3" name="Shape">
              <a:extLst>
                <a:ext uri="{FF2B5EF4-FFF2-40B4-BE49-F238E27FC236}">
                  <a16:creationId xmlns:a16="http://schemas.microsoft.com/office/drawing/2014/main" id="{51B8F821-5DA6-4F72-B866-7D78C04C399E}"/>
                </a:ext>
              </a:extLst>
            </p:cNvPr>
            <p:cNvSpPr/>
            <p:nvPr/>
          </p:nvSpPr>
          <p:spPr>
            <a:xfrm>
              <a:off x="1427203" y="2605367"/>
              <a:ext cx="74606" cy="72989"/>
            </a:xfrm>
            <a:custGeom>
              <a:avLst/>
              <a:gdLst/>
              <a:ahLst/>
              <a:cxnLst>
                <a:cxn ang="0">
                  <a:pos x="wd2" y="hd2"/>
                </a:cxn>
                <a:cxn ang="5400000">
                  <a:pos x="wd2" y="hd2"/>
                </a:cxn>
                <a:cxn ang="10800000">
                  <a:pos x="wd2" y="hd2"/>
                </a:cxn>
                <a:cxn ang="16200000">
                  <a:pos x="wd2" y="hd2"/>
                </a:cxn>
              </a:cxnLst>
              <a:rect l="0" t="0" r="r" b="b"/>
              <a:pathLst>
                <a:path w="21600" h="21600" extrusionOk="0">
                  <a:moveTo>
                    <a:pt x="19636" y="10800"/>
                  </a:moveTo>
                  <a:cubicBezTo>
                    <a:pt x="19636" y="10800"/>
                    <a:pt x="19636" y="10800"/>
                    <a:pt x="17673" y="10800"/>
                  </a:cubicBezTo>
                  <a:cubicBezTo>
                    <a:pt x="15709" y="9000"/>
                    <a:pt x="15709" y="10800"/>
                    <a:pt x="15709" y="9000"/>
                  </a:cubicBezTo>
                  <a:cubicBezTo>
                    <a:pt x="15709" y="5400"/>
                    <a:pt x="17673" y="3600"/>
                    <a:pt x="17673" y="0"/>
                  </a:cubicBezTo>
                  <a:cubicBezTo>
                    <a:pt x="15709" y="0"/>
                    <a:pt x="11782" y="0"/>
                    <a:pt x="9818" y="0"/>
                  </a:cubicBezTo>
                  <a:cubicBezTo>
                    <a:pt x="7855" y="0"/>
                    <a:pt x="9818" y="0"/>
                    <a:pt x="7855" y="1800"/>
                  </a:cubicBezTo>
                  <a:cubicBezTo>
                    <a:pt x="7855" y="3600"/>
                    <a:pt x="7855" y="3600"/>
                    <a:pt x="5891" y="3600"/>
                  </a:cubicBezTo>
                  <a:cubicBezTo>
                    <a:pt x="7855" y="3600"/>
                    <a:pt x="11782" y="7200"/>
                    <a:pt x="9818" y="9000"/>
                  </a:cubicBezTo>
                  <a:cubicBezTo>
                    <a:pt x="9818" y="10800"/>
                    <a:pt x="5891" y="9000"/>
                    <a:pt x="5891" y="9000"/>
                  </a:cubicBezTo>
                  <a:cubicBezTo>
                    <a:pt x="3927" y="9000"/>
                    <a:pt x="1964" y="10800"/>
                    <a:pt x="1964" y="12600"/>
                  </a:cubicBezTo>
                  <a:cubicBezTo>
                    <a:pt x="0" y="14400"/>
                    <a:pt x="1964" y="14400"/>
                    <a:pt x="0" y="14400"/>
                  </a:cubicBezTo>
                  <a:cubicBezTo>
                    <a:pt x="0" y="16200"/>
                    <a:pt x="0" y="16200"/>
                    <a:pt x="0" y="18000"/>
                  </a:cubicBezTo>
                  <a:cubicBezTo>
                    <a:pt x="0" y="18000"/>
                    <a:pt x="3927" y="19800"/>
                    <a:pt x="5891" y="21600"/>
                  </a:cubicBezTo>
                  <a:cubicBezTo>
                    <a:pt x="7855" y="21600"/>
                    <a:pt x="7855" y="21600"/>
                    <a:pt x="9818" y="21600"/>
                  </a:cubicBezTo>
                  <a:cubicBezTo>
                    <a:pt x="9818" y="19800"/>
                    <a:pt x="13745" y="18000"/>
                    <a:pt x="15709" y="18000"/>
                  </a:cubicBezTo>
                  <a:cubicBezTo>
                    <a:pt x="15709" y="16200"/>
                    <a:pt x="15709" y="16200"/>
                    <a:pt x="15709" y="14400"/>
                  </a:cubicBezTo>
                  <a:cubicBezTo>
                    <a:pt x="17673" y="12600"/>
                    <a:pt x="19636" y="12600"/>
                    <a:pt x="21600" y="10800"/>
                  </a:cubicBezTo>
                  <a:cubicBezTo>
                    <a:pt x="21600" y="10800"/>
                    <a:pt x="19636" y="10800"/>
                    <a:pt x="19636"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4" name="Shape">
              <a:extLst>
                <a:ext uri="{FF2B5EF4-FFF2-40B4-BE49-F238E27FC236}">
                  <a16:creationId xmlns:a16="http://schemas.microsoft.com/office/drawing/2014/main" id="{5E2E7D88-5239-4E41-920D-581D18D922D3}"/>
                </a:ext>
              </a:extLst>
            </p:cNvPr>
            <p:cNvSpPr/>
            <p:nvPr/>
          </p:nvSpPr>
          <p:spPr>
            <a:xfrm>
              <a:off x="2294049" y="1524292"/>
              <a:ext cx="710531" cy="338497"/>
            </a:xfrm>
            <a:custGeom>
              <a:avLst/>
              <a:gdLst/>
              <a:ahLst/>
              <a:cxnLst>
                <a:cxn ang="0">
                  <a:pos x="wd2" y="hd2"/>
                </a:cxn>
                <a:cxn ang="5400000">
                  <a:pos x="wd2" y="hd2"/>
                </a:cxn>
                <a:cxn ang="10800000">
                  <a:pos x="wd2" y="hd2"/>
                </a:cxn>
                <a:cxn ang="16200000">
                  <a:pos x="wd2" y="hd2"/>
                </a:cxn>
              </a:cxnLst>
              <a:rect l="0" t="0" r="r" b="b"/>
              <a:pathLst>
                <a:path w="21600" h="21600" extrusionOk="0">
                  <a:moveTo>
                    <a:pt x="4320" y="20443"/>
                  </a:moveTo>
                  <a:cubicBezTo>
                    <a:pt x="4320" y="20443"/>
                    <a:pt x="4320" y="20443"/>
                    <a:pt x="4114" y="20829"/>
                  </a:cubicBezTo>
                  <a:cubicBezTo>
                    <a:pt x="4320" y="20829"/>
                    <a:pt x="4320" y="20829"/>
                    <a:pt x="4526" y="20443"/>
                  </a:cubicBezTo>
                  <a:cubicBezTo>
                    <a:pt x="4526" y="20443"/>
                    <a:pt x="4526" y="20443"/>
                    <a:pt x="4320" y="20443"/>
                  </a:cubicBezTo>
                  <a:close/>
                  <a:moveTo>
                    <a:pt x="3497" y="11571"/>
                  </a:moveTo>
                  <a:cubicBezTo>
                    <a:pt x="3291" y="11571"/>
                    <a:pt x="3291" y="11571"/>
                    <a:pt x="3291" y="11571"/>
                  </a:cubicBezTo>
                  <a:cubicBezTo>
                    <a:pt x="3291" y="11957"/>
                    <a:pt x="3703" y="11957"/>
                    <a:pt x="3703" y="11957"/>
                  </a:cubicBezTo>
                  <a:cubicBezTo>
                    <a:pt x="3703" y="11957"/>
                    <a:pt x="3497" y="11957"/>
                    <a:pt x="3497" y="11957"/>
                  </a:cubicBezTo>
                  <a:cubicBezTo>
                    <a:pt x="3497" y="12343"/>
                    <a:pt x="4114" y="11957"/>
                    <a:pt x="4114" y="11957"/>
                  </a:cubicBezTo>
                  <a:cubicBezTo>
                    <a:pt x="4320" y="11957"/>
                    <a:pt x="4526" y="11957"/>
                    <a:pt x="4320" y="11571"/>
                  </a:cubicBezTo>
                  <a:cubicBezTo>
                    <a:pt x="4320" y="11571"/>
                    <a:pt x="4114" y="11186"/>
                    <a:pt x="4114" y="11186"/>
                  </a:cubicBezTo>
                  <a:cubicBezTo>
                    <a:pt x="3909" y="11186"/>
                    <a:pt x="3909" y="11186"/>
                    <a:pt x="3909" y="11186"/>
                  </a:cubicBezTo>
                  <a:cubicBezTo>
                    <a:pt x="3703" y="11186"/>
                    <a:pt x="3497" y="11186"/>
                    <a:pt x="3497" y="11186"/>
                  </a:cubicBezTo>
                  <a:cubicBezTo>
                    <a:pt x="3291" y="11186"/>
                    <a:pt x="3497" y="11571"/>
                    <a:pt x="3497" y="11571"/>
                  </a:cubicBezTo>
                  <a:cubicBezTo>
                    <a:pt x="3497" y="11571"/>
                    <a:pt x="3497" y="11571"/>
                    <a:pt x="3497" y="11571"/>
                  </a:cubicBezTo>
                  <a:close/>
                  <a:moveTo>
                    <a:pt x="15017" y="10800"/>
                  </a:moveTo>
                  <a:cubicBezTo>
                    <a:pt x="15017" y="10414"/>
                    <a:pt x="14606" y="10414"/>
                    <a:pt x="14400" y="10414"/>
                  </a:cubicBezTo>
                  <a:cubicBezTo>
                    <a:pt x="14194" y="10414"/>
                    <a:pt x="13989" y="10414"/>
                    <a:pt x="13989" y="10800"/>
                  </a:cubicBezTo>
                  <a:cubicBezTo>
                    <a:pt x="13989" y="10800"/>
                    <a:pt x="15017" y="11186"/>
                    <a:pt x="15017" y="10800"/>
                  </a:cubicBezTo>
                  <a:close/>
                  <a:moveTo>
                    <a:pt x="10491" y="771"/>
                  </a:moveTo>
                  <a:cubicBezTo>
                    <a:pt x="10697" y="771"/>
                    <a:pt x="10903" y="1157"/>
                    <a:pt x="10903" y="771"/>
                  </a:cubicBezTo>
                  <a:cubicBezTo>
                    <a:pt x="10903" y="771"/>
                    <a:pt x="10491" y="386"/>
                    <a:pt x="10286" y="771"/>
                  </a:cubicBezTo>
                  <a:cubicBezTo>
                    <a:pt x="10080" y="771"/>
                    <a:pt x="10286" y="771"/>
                    <a:pt x="10491" y="771"/>
                  </a:cubicBezTo>
                  <a:close/>
                  <a:moveTo>
                    <a:pt x="21600" y="1543"/>
                  </a:moveTo>
                  <a:cubicBezTo>
                    <a:pt x="21394" y="1543"/>
                    <a:pt x="19131" y="1543"/>
                    <a:pt x="19131" y="1157"/>
                  </a:cubicBezTo>
                  <a:cubicBezTo>
                    <a:pt x="18720" y="1543"/>
                    <a:pt x="18103" y="1929"/>
                    <a:pt x="17691" y="1929"/>
                  </a:cubicBezTo>
                  <a:cubicBezTo>
                    <a:pt x="17897" y="1543"/>
                    <a:pt x="18514" y="1543"/>
                    <a:pt x="18514" y="1157"/>
                  </a:cubicBezTo>
                  <a:cubicBezTo>
                    <a:pt x="18514" y="771"/>
                    <a:pt x="17691" y="1157"/>
                    <a:pt x="17486" y="1157"/>
                  </a:cubicBezTo>
                  <a:cubicBezTo>
                    <a:pt x="17280" y="1157"/>
                    <a:pt x="17074" y="1157"/>
                    <a:pt x="16663" y="1157"/>
                  </a:cubicBezTo>
                  <a:cubicBezTo>
                    <a:pt x="16663" y="1157"/>
                    <a:pt x="15840" y="1157"/>
                    <a:pt x="15634" y="1157"/>
                  </a:cubicBezTo>
                  <a:cubicBezTo>
                    <a:pt x="16663" y="771"/>
                    <a:pt x="17486" y="771"/>
                    <a:pt x="18514" y="771"/>
                  </a:cubicBezTo>
                  <a:cubicBezTo>
                    <a:pt x="18309" y="386"/>
                    <a:pt x="17897" y="386"/>
                    <a:pt x="17691" y="386"/>
                  </a:cubicBezTo>
                  <a:cubicBezTo>
                    <a:pt x="17486" y="386"/>
                    <a:pt x="17486" y="386"/>
                    <a:pt x="17074" y="386"/>
                  </a:cubicBezTo>
                  <a:cubicBezTo>
                    <a:pt x="16457" y="386"/>
                    <a:pt x="15840" y="386"/>
                    <a:pt x="15223" y="386"/>
                  </a:cubicBezTo>
                  <a:cubicBezTo>
                    <a:pt x="15429" y="0"/>
                    <a:pt x="16046" y="386"/>
                    <a:pt x="16251" y="386"/>
                  </a:cubicBezTo>
                  <a:cubicBezTo>
                    <a:pt x="16457" y="386"/>
                    <a:pt x="16869" y="386"/>
                    <a:pt x="17280" y="0"/>
                  </a:cubicBezTo>
                  <a:cubicBezTo>
                    <a:pt x="16457" y="0"/>
                    <a:pt x="15840" y="0"/>
                    <a:pt x="15017" y="0"/>
                  </a:cubicBezTo>
                  <a:cubicBezTo>
                    <a:pt x="14400" y="0"/>
                    <a:pt x="13577" y="0"/>
                    <a:pt x="13166" y="0"/>
                  </a:cubicBezTo>
                  <a:cubicBezTo>
                    <a:pt x="13166" y="0"/>
                    <a:pt x="13371" y="386"/>
                    <a:pt x="13371" y="386"/>
                  </a:cubicBezTo>
                  <a:cubicBezTo>
                    <a:pt x="13371" y="386"/>
                    <a:pt x="13166" y="386"/>
                    <a:pt x="12960" y="386"/>
                  </a:cubicBezTo>
                  <a:cubicBezTo>
                    <a:pt x="12754" y="386"/>
                    <a:pt x="12343" y="386"/>
                    <a:pt x="12137" y="386"/>
                  </a:cubicBezTo>
                  <a:cubicBezTo>
                    <a:pt x="11520" y="386"/>
                    <a:pt x="11109" y="386"/>
                    <a:pt x="10697" y="386"/>
                  </a:cubicBezTo>
                  <a:cubicBezTo>
                    <a:pt x="10903" y="771"/>
                    <a:pt x="11109" y="386"/>
                    <a:pt x="11314" y="386"/>
                  </a:cubicBezTo>
                  <a:cubicBezTo>
                    <a:pt x="11726" y="386"/>
                    <a:pt x="11931" y="386"/>
                    <a:pt x="12137" y="386"/>
                  </a:cubicBezTo>
                  <a:cubicBezTo>
                    <a:pt x="11931" y="771"/>
                    <a:pt x="11726" y="386"/>
                    <a:pt x="11520" y="386"/>
                  </a:cubicBezTo>
                  <a:cubicBezTo>
                    <a:pt x="11314" y="386"/>
                    <a:pt x="11109" y="386"/>
                    <a:pt x="10903" y="386"/>
                  </a:cubicBezTo>
                  <a:cubicBezTo>
                    <a:pt x="10903" y="771"/>
                    <a:pt x="11109" y="771"/>
                    <a:pt x="11109" y="771"/>
                  </a:cubicBezTo>
                  <a:cubicBezTo>
                    <a:pt x="11109" y="771"/>
                    <a:pt x="10903" y="1157"/>
                    <a:pt x="10903" y="1157"/>
                  </a:cubicBezTo>
                  <a:cubicBezTo>
                    <a:pt x="10697" y="1157"/>
                    <a:pt x="10491" y="1157"/>
                    <a:pt x="10286" y="1157"/>
                  </a:cubicBezTo>
                  <a:cubicBezTo>
                    <a:pt x="9874" y="1157"/>
                    <a:pt x="9463" y="771"/>
                    <a:pt x="9257" y="771"/>
                  </a:cubicBezTo>
                  <a:cubicBezTo>
                    <a:pt x="8846" y="771"/>
                    <a:pt x="9051" y="771"/>
                    <a:pt x="9257" y="1157"/>
                  </a:cubicBezTo>
                  <a:cubicBezTo>
                    <a:pt x="9051" y="1157"/>
                    <a:pt x="8229" y="771"/>
                    <a:pt x="8229" y="1157"/>
                  </a:cubicBezTo>
                  <a:cubicBezTo>
                    <a:pt x="8023" y="1157"/>
                    <a:pt x="8023" y="1157"/>
                    <a:pt x="7817" y="1157"/>
                  </a:cubicBezTo>
                  <a:cubicBezTo>
                    <a:pt x="8023" y="1157"/>
                    <a:pt x="8023" y="1157"/>
                    <a:pt x="8023" y="771"/>
                  </a:cubicBezTo>
                  <a:cubicBezTo>
                    <a:pt x="7817" y="771"/>
                    <a:pt x="7406" y="771"/>
                    <a:pt x="7406" y="771"/>
                  </a:cubicBezTo>
                  <a:cubicBezTo>
                    <a:pt x="6994" y="771"/>
                    <a:pt x="6583" y="771"/>
                    <a:pt x="6171" y="1157"/>
                  </a:cubicBezTo>
                  <a:cubicBezTo>
                    <a:pt x="6377" y="1157"/>
                    <a:pt x="6583" y="1157"/>
                    <a:pt x="6789" y="1543"/>
                  </a:cubicBezTo>
                  <a:cubicBezTo>
                    <a:pt x="6583" y="1543"/>
                    <a:pt x="6377" y="1543"/>
                    <a:pt x="5966" y="1543"/>
                  </a:cubicBezTo>
                  <a:cubicBezTo>
                    <a:pt x="5966" y="1157"/>
                    <a:pt x="5554" y="1157"/>
                    <a:pt x="5349" y="1157"/>
                  </a:cubicBezTo>
                  <a:cubicBezTo>
                    <a:pt x="5349" y="1157"/>
                    <a:pt x="5349" y="1543"/>
                    <a:pt x="5143" y="1543"/>
                  </a:cubicBezTo>
                  <a:cubicBezTo>
                    <a:pt x="4937" y="1543"/>
                    <a:pt x="4526" y="1543"/>
                    <a:pt x="4526" y="1929"/>
                  </a:cubicBezTo>
                  <a:cubicBezTo>
                    <a:pt x="4320" y="1543"/>
                    <a:pt x="4114" y="1929"/>
                    <a:pt x="3909" y="1929"/>
                  </a:cubicBezTo>
                  <a:cubicBezTo>
                    <a:pt x="3703" y="1929"/>
                    <a:pt x="3291" y="2314"/>
                    <a:pt x="2880" y="2314"/>
                  </a:cubicBezTo>
                  <a:cubicBezTo>
                    <a:pt x="2674" y="2314"/>
                    <a:pt x="2674" y="2314"/>
                    <a:pt x="3086" y="2314"/>
                  </a:cubicBezTo>
                  <a:cubicBezTo>
                    <a:pt x="3291" y="2314"/>
                    <a:pt x="3497" y="2314"/>
                    <a:pt x="3703" y="2314"/>
                  </a:cubicBezTo>
                  <a:cubicBezTo>
                    <a:pt x="3086" y="2700"/>
                    <a:pt x="2263" y="3086"/>
                    <a:pt x="1646" y="3471"/>
                  </a:cubicBezTo>
                  <a:cubicBezTo>
                    <a:pt x="1440" y="3471"/>
                    <a:pt x="1234" y="3471"/>
                    <a:pt x="1029" y="3471"/>
                  </a:cubicBezTo>
                  <a:cubicBezTo>
                    <a:pt x="1029" y="3471"/>
                    <a:pt x="0" y="3857"/>
                    <a:pt x="0" y="3857"/>
                  </a:cubicBezTo>
                  <a:cubicBezTo>
                    <a:pt x="0" y="3857"/>
                    <a:pt x="0" y="3857"/>
                    <a:pt x="0" y="3857"/>
                  </a:cubicBezTo>
                  <a:cubicBezTo>
                    <a:pt x="206" y="4243"/>
                    <a:pt x="411" y="4243"/>
                    <a:pt x="823" y="4243"/>
                  </a:cubicBezTo>
                  <a:cubicBezTo>
                    <a:pt x="617" y="4243"/>
                    <a:pt x="617" y="4243"/>
                    <a:pt x="411" y="4243"/>
                  </a:cubicBezTo>
                  <a:cubicBezTo>
                    <a:pt x="617" y="4243"/>
                    <a:pt x="617" y="4629"/>
                    <a:pt x="617" y="4629"/>
                  </a:cubicBezTo>
                  <a:cubicBezTo>
                    <a:pt x="617" y="4629"/>
                    <a:pt x="617" y="4629"/>
                    <a:pt x="617" y="4629"/>
                  </a:cubicBezTo>
                  <a:cubicBezTo>
                    <a:pt x="823" y="4629"/>
                    <a:pt x="1029" y="4629"/>
                    <a:pt x="1234" y="4629"/>
                  </a:cubicBezTo>
                  <a:cubicBezTo>
                    <a:pt x="1440" y="4629"/>
                    <a:pt x="1851" y="4243"/>
                    <a:pt x="1851" y="4629"/>
                  </a:cubicBezTo>
                  <a:cubicBezTo>
                    <a:pt x="1851" y="4629"/>
                    <a:pt x="1851" y="4629"/>
                    <a:pt x="1646" y="4629"/>
                  </a:cubicBezTo>
                  <a:cubicBezTo>
                    <a:pt x="1646" y="5014"/>
                    <a:pt x="1234" y="4629"/>
                    <a:pt x="1029" y="5014"/>
                  </a:cubicBezTo>
                  <a:cubicBezTo>
                    <a:pt x="823" y="5014"/>
                    <a:pt x="206" y="4629"/>
                    <a:pt x="0" y="5014"/>
                  </a:cubicBezTo>
                  <a:cubicBezTo>
                    <a:pt x="0" y="5014"/>
                    <a:pt x="0" y="5014"/>
                    <a:pt x="0" y="5014"/>
                  </a:cubicBezTo>
                  <a:cubicBezTo>
                    <a:pt x="0" y="5014"/>
                    <a:pt x="0" y="5014"/>
                    <a:pt x="0" y="5014"/>
                  </a:cubicBezTo>
                  <a:cubicBezTo>
                    <a:pt x="206" y="5400"/>
                    <a:pt x="411" y="5014"/>
                    <a:pt x="411" y="5014"/>
                  </a:cubicBezTo>
                  <a:cubicBezTo>
                    <a:pt x="0" y="5400"/>
                    <a:pt x="823" y="5400"/>
                    <a:pt x="823" y="5400"/>
                  </a:cubicBezTo>
                  <a:cubicBezTo>
                    <a:pt x="617" y="5400"/>
                    <a:pt x="411" y="5400"/>
                    <a:pt x="206" y="5400"/>
                  </a:cubicBezTo>
                  <a:cubicBezTo>
                    <a:pt x="411" y="5786"/>
                    <a:pt x="823" y="5786"/>
                    <a:pt x="1029" y="5786"/>
                  </a:cubicBezTo>
                  <a:cubicBezTo>
                    <a:pt x="1029" y="5400"/>
                    <a:pt x="1440" y="5786"/>
                    <a:pt x="1646" y="5786"/>
                  </a:cubicBezTo>
                  <a:cubicBezTo>
                    <a:pt x="1851" y="5786"/>
                    <a:pt x="2263" y="5400"/>
                    <a:pt x="2469" y="5400"/>
                  </a:cubicBezTo>
                  <a:cubicBezTo>
                    <a:pt x="2880" y="5786"/>
                    <a:pt x="3086" y="5786"/>
                    <a:pt x="3291" y="5786"/>
                  </a:cubicBezTo>
                  <a:cubicBezTo>
                    <a:pt x="3497" y="6171"/>
                    <a:pt x="3703" y="6171"/>
                    <a:pt x="3909" y="6171"/>
                  </a:cubicBezTo>
                  <a:cubicBezTo>
                    <a:pt x="4114" y="6171"/>
                    <a:pt x="3909" y="6171"/>
                    <a:pt x="3703" y="6557"/>
                  </a:cubicBezTo>
                  <a:cubicBezTo>
                    <a:pt x="3909" y="6557"/>
                    <a:pt x="4114" y="6943"/>
                    <a:pt x="4114" y="6943"/>
                  </a:cubicBezTo>
                  <a:cubicBezTo>
                    <a:pt x="4114" y="6943"/>
                    <a:pt x="4114" y="6943"/>
                    <a:pt x="4320" y="7329"/>
                  </a:cubicBezTo>
                  <a:cubicBezTo>
                    <a:pt x="4114" y="7329"/>
                    <a:pt x="4114" y="7329"/>
                    <a:pt x="3909" y="7714"/>
                  </a:cubicBezTo>
                  <a:cubicBezTo>
                    <a:pt x="3909" y="7714"/>
                    <a:pt x="4114" y="7329"/>
                    <a:pt x="4114" y="7714"/>
                  </a:cubicBezTo>
                  <a:cubicBezTo>
                    <a:pt x="4320" y="8100"/>
                    <a:pt x="4114" y="7714"/>
                    <a:pt x="4114" y="8100"/>
                  </a:cubicBezTo>
                  <a:cubicBezTo>
                    <a:pt x="4114" y="8100"/>
                    <a:pt x="4114" y="8100"/>
                    <a:pt x="4114" y="8100"/>
                  </a:cubicBezTo>
                  <a:cubicBezTo>
                    <a:pt x="4320" y="8100"/>
                    <a:pt x="4320" y="8486"/>
                    <a:pt x="4114" y="8486"/>
                  </a:cubicBezTo>
                  <a:cubicBezTo>
                    <a:pt x="4114" y="8871"/>
                    <a:pt x="3909" y="8486"/>
                    <a:pt x="4114" y="8486"/>
                  </a:cubicBezTo>
                  <a:cubicBezTo>
                    <a:pt x="4526" y="8871"/>
                    <a:pt x="3909" y="8871"/>
                    <a:pt x="3909" y="9257"/>
                  </a:cubicBezTo>
                  <a:cubicBezTo>
                    <a:pt x="3909" y="9257"/>
                    <a:pt x="3909" y="9257"/>
                    <a:pt x="3909" y="9257"/>
                  </a:cubicBezTo>
                  <a:cubicBezTo>
                    <a:pt x="3909" y="9257"/>
                    <a:pt x="3909" y="9257"/>
                    <a:pt x="3703" y="9257"/>
                  </a:cubicBezTo>
                  <a:cubicBezTo>
                    <a:pt x="3909" y="9257"/>
                    <a:pt x="4114" y="9257"/>
                    <a:pt x="4114" y="9257"/>
                  </a:cubicBezTo>
                  <a:cubicBezTo>
                    <a:pt x="4114" y="9257"/>
                    <a:pt x="3497" y="9643"/>
                    <a:pt x="3497" y="10029"/>
                  </a:cubicBezTo>
                  <a:cubicBezTo>
                    <a:pt x="3703" y="10029"/>
                    <a:pt x="4320" y="10029"/>
                    <a:pt x="4114" y="9643"/>
                  </a:cubicBezTo>
                  <a:cubicBezTo>
                    <a:pt x="4320" y="10029"/>
                    <a:pt x="4526" y="9643"/>
                    <a:pt x="4526" y="9643"/>
                  </a:cubicBezTo>
                  <a:cubicBezTo>
                    <a:pt x="4526" y="9643"/>
                    <a:pt x="4320" y="9257"/>
                    <a:pt x="4526" y="9257"/>
                  </a:cubicBezTo>
                  <a:cubicBezTo>
                    <a:pt x="4320" y="9257"/>
                    <a:pt x="4526" y="9643"/>
                    <a:pt x="4526" y="9643"/>
                  </a:cubicBezTo>
                  <a:cubicBezTo>
                    <a:pt x="4526" y="9643"/>
                    <a:pt x="4526" y="9643"/>
                    <a:pt x="4526" y="9643"/>
                  </a:cubicBezTo>
                  <a:cubicBezTo>
                    <a:pt x="4526" y="9643"/>
                    <a:pt x="4526" y="9643"/>
                    <a:pt x="4320" y="10029"/>
                  </a:cubicBezTo>
                  <a:cubicBezTo>
                    <a:pt x="4526" y="10029"/>
                    <a:pt x="4937" y="10029"/>
                    <a:pt x="5143" y="9643"/>
                  </a:cubicBezTo>
                  <a:cubicBezTo>
                    <a:pt x="4937" y="10029"/>
                    <a:pt x="4526" y="10029"/>
                    <a:pt x="4526" y="10414"/>
                  </a:cubicBezTo>
                  <a:cubicBezTo>
                    <a:pt x="4526" y="10414"/>
                    <a:pt x="5143" y="10414"/>
                    <a:pt x="5143" y="10414"/>
                  </a:cubicBezTo>
                  <a:cubicBezTo>
                    <a:pt x="5143" y="10414"/>
                    <a:pt x="4937" y="10414"/>
                    <a:pt x="4937" y="10414"/>
                  </a:cubicBezTo>
                  <a:cubicBezTo>
                    <a:pt x="4937" y="10414"/>
                    <a:pt x="4937" y="10414"/>
                    <a:pt x="4937" y="10414"/>
                  </a:cubicBezTo>
                  <a:cubicBezTo>
                    <a:pt x="4937" y="10800"/>
                    <a:pt x="4937" y="10800"/>
                    <a:pt x="4937" y="10800"/>
                  </a:cubicBezTo>
                  <a:cubicBezTo>
                    <a:pt x="4937" y="10800"/>
                    <a:pt x="5143" y="10800"/>
                    <a:pt x="5143" y="11186"/>
                  </a:cubicBezTo>
                  <a:cubicBezTo>
                    <a:pt x="4937" y="11186"/>
                    <a:pt x="3703" y="10414"/>
                    <a:pt x="3703" y="10800"/>
                  </a:cubicBezTo>
                  <a:cubicBezTo>
                    <a:pt x="3703" y="11186"/>
                    <a:pt x="3909" y="11186"/>
                    <a:pt x="4114" y="11186"/>
                  </a:cubicBezTo>
                  <a:cubicBezTo>
                    <a:pt x="4114" y="11186"/>
                    <a:pt x="4320" y="11186"/>
                    <a:pt x="4320" y="11186"/>
                  </a:cubicBezTo>
                  <a:cubicBezTo>
                    <a:pt x="4731" y="11571"/>
                    <a:pt x="4937" y="11186"/>
                    <a:pt x="5143" y="11571"/>
                  </a:cubicBezTo>
                  <a:cubicBezTo>
                    <a:pt x="5143" y="11571"/>
                    <a:pt x="5143" y="11571"/>
                    <a:pt x="5143" y="11571"/>
                  </a:cubicBezTo>
                  <a:cubicBezTo>
                    <a:pt x="5143" y="11571"/>
                    <a:pt x="4937" y="11571"/>
                    <a:pt x="4937" y="11571"/>
                  </a:cubicBezTo>
                  <a:cubicBezTo>
                    <a:pt x="4731" y="11957"/>
                    <a:pt x="4731" y="11957"/>
                    <a:pt x="4731" y="12343"/>
                  </a:cubicBezTo>
                  <a:cubicBezTo>
                    <a:pt x="4731" y="11957"/>
                    <a:pt x="4937" y="11957"/>
                    <a:pt x="4937" y="12343"/>
                  </a:cubicBezTo>
                  <a:cubicBezTo>
                    <a:pt x="4731" y="12343"/>
                    <a:pt x="4526" y="12343"/>
                    <a:pt x="4526" y="12729"/>
                  </a:cubicBezTo>
                  <a:cubicBezTo>
                    <a:pt x="4526" y="12729"/>
                    <a:pt x="4526" y="12729"/>
                    <a:pt x="4526" y="12729"/>
                  </a:cubicBezTo>
                  <a:cubicBezTo>
                    <a:pt x="4526" y="12729"/>
                    <a:pt x="4320" y="12729"/>
                    <a:pt x="4114" y="12729"/>
                  </a:cubicBezTo>
                  <a:cubicBezTo>
                    <a:pt x="3703" y="12729"/>
                    <a:pt x="3703" y="12729"/>
                    <a:pt x="3497" y="13114"/>
                  </a:cubicBezTo>
                  <a:cubicBezTo>
                    <a:pt x="3703" y="13114"/>
                    <a:pt x="3703" y="13114"/>
                    <a:pt x="3909" y="13114"/>
                  </a:cubicBezTo>
                  <a:cubicBezTo>
                    <a:pt x="4114" y="13114"/>
                    <a:pt x="4114" y="13114"/>
                    <a:pt x="4320" y="13114"/>
                  </a:cubicBezTo>
                  <a:cubicBezTo>
                    <a:pt x="4114" y="13500"/>
                    <a:pt x="3909" y="13114"/>
                    <a:pt x="3703" y="13114"/>
                  </a:cubicBezTo>
                  <a:cubicBezTo>
                    <a:pt x="3497" y="13114"/>
                    <a:pt x="3291" y="13500"/>
                    <a:pt x="3086" y="13886"/>
                  </a:cubicBezTo>
                  <a:cubicBezTo>
                    <a:pt x="3497" y="13886"/>
                    <a:pt x="3909" y="13500"/>
                    <a:pt x="4320" y="13500"/>
                  </a:cubicBezTo>
                  <a:cubicBezTo>
                    <a:pt x="4320" y="13500"/>
                    <a:pt x="4114" y="13500"/>
                    <a:pt x="4114" y="13500"/>
                  </a:cubicBezTo>
                  <a:cubicBezTo>
                    <a:pt x="4320" y="13500"/>
                    <a:pt x="4320" y="13886"/>
                    <a:pt x="4320" y="13886"/>
                  </a:cubicBezTo>
                  <a:cubicBezTo>
                    <a:pt x="4114" y="13886"/>
                    <a:pt x="3909" y="13500"/>
                    <a:pt x="3703" y="13500"/>
                  </a:cubicBezTo>
                  <a:cubicBezTo>
                    <a:pt x="3703" y="13500"/>
                    <a:pt x="3497" y="13500"/>
                    <a:pt x="3291" y="13886"/>
                  </a:cubicBezTo>
                  <a:cubicBezTo>
                    <a:pt x="3086" y="13886"/>
                    <a:pt x="2880" y="13886"/>
                    <a:pt x="2880" y="14271"/>
                  </a:cubicBezTo>
                  <a:cubicBezTo>
                    <a:pt x="3086" y="14657"/>
                    <a:pt x="3291" y="14271"/>
                    <a:pt x="3497" y="14271"/>
                  </a:cubicBezTo>
                  <a:cubicBezTo>
                    <a:pt x="3291" y="14657"/>
                    <a:pt x="2880" y="14657"/>
                    <a:pt x="2674" y="15043"/>
                  </a:cubicBezTo>
                  <a:cubicBezTo>
                    <a:pt x="3086" y="15043"/>
                    <a:pt x="3497" y="14657"/>
                    <a:pt x="3909" y="14271"/>
                  </a:cubicBezTo>
                  <a:cubicBezTo>
                    <a:pt x="3497" y="14657"/>
                    <a:pt x="3086" y="15043"/>
                    <a:pt x="2880" y="15429"/>
                  </a:cubicBezTo>
                  <a:cubicBezTo>
                    <a:pt x="2880" y="15429"/>
                    <a:pt x="2880" y="15429"/>
                    <a:pt x="2880" y="15429"/>
                  </a:cubicBezTo>
                  <a:cubicBezTo>
                    <a:pt x="2880" y="15429"/>
                    <a:pt x="2880" y="15429"/>
                    <a:pt x="2674" y="15814"/>
                  </a:cubicBezTo>
                  <a:cubicBezTo>
                    <a:pt x="2880" y="15814"/>
                    <a:pt x="2880" y="15814"/>
                    <a:pt x="3086" y="15814"/>
                  </a:cubicBezTo>
                  <a:cubicBezTo>
                    <a:pt x="3291" y="15814"/>
                    <a:pt x="3497" y="15429"/>
                    <a:pt x="3703" y="15429"/>
                  </a:cubicBezTo>
                  <a:cubicBezTo>
                    <a:pt x="3497" y="15814"/>
                    <a:pt x="3291" y="15814"/>
                    <a:pt x="3086" y="15814"/>
                  </a:cubicBezTo>
                  <a:cubicBezTo>
                    <a:pt x="2880" y="16200"/>
                    <a:pt x="3086" y="15814"/>
                    <a:pt x="3086" y="16200"/>
                  </a:cubicBezTo>
                  <a:cubicBezTo>
                    <a:pt x="3086" y="16586"/>
                    <a:pt x="2880" y="16971"/>
                    <a:pt x="2880" y="16971"/>
                  </a:cubicBezTo>
                  <a:cubicBezTo>
                    <a:pt x="2880" y="16971"/>
                    <a:pt x="3291" y="16586"/>
                    <a:pt x="3291" y="16586"/>
                  </a:cubicBezTo>
                  <a:cubicBezTo>
                    <a:pt x="3291" y="16586"/>
                    <a:pt x="3291" y="16586"/>
                    <a:pt x="3291" y="16586"/>
                  </a:cubicBezTo>
                  <a:cubicBezTo>
                    <a:pt x="3497" y="16586"/>
                    <a:pt x="3497" y="16586"/>
                    <a:pt x="3497" y="16200"/>
                  </a:cubicBezTo>
                  <a:cubicBezTo>
                    <a:pt x="3703" y="16200"/>
                    <a:pt x="3497" y="16200"/>
                    <a:pt x="3703" y="16586"/>
                  </a:cubicBezTo>
                  <a:cubicBezTo>
                    <a:pt x="3703" y="16586"/>
                    <a:pt x="3703" y="16586"/>
                    <a:pt x="3703" y="16586"/>
                  </a:cubicBezTo>
                  <a:cubicBezTo>
                    <a:pt x="3703" y="16586"/>
                    <a:pt x="3909" y="16586"/>
                    <a:pt x="3703" y="16971"/>
                  </a:cubicBezTo>
                  <a:cubicBezTo>
                    <a:pt x="3703" y="16586"/>
                    <a:pt x="3703" y="16586"/>
                    <a:pt x="3497" y="16586"/>
                  </a:cubicBezTo>
                  <a:cubicBezTo>
                    <a:pt x="3497" y="16586"/>
                    <a:pt x="3291" y="16971"/>
                    <a:pt x="3291" y="16971"/>
                  </a:cubicBezTo>
                  <a:cubicBezTo>
                    <a:pt x="3086" y="16971"/>
                    <a:pt x="2880" y="16971"/>
                    <a:pt x="3086" y="17357"/>
                  </a:cubicBezTo>
                  <a:cubicBezTo>
                    <a:pt x="3086" y="17357"/>
                    <a:pt x="3497" y="16971"/>
                    <a:pt x="3497" y="16971"/>
                  </a:cubicBezTo>
                  <a:cubicBezTo>
                    <a:pt x="3497" y="16971"/>
                    <a:pt x="3497" y="16971"/>
                    <a:pt x="3497" y="16971"/>
                  </a:cubicBezTo>
                  <a:cubicBezTo>
                    <a:pt x="3497" y="16971"/>
                    <a:pt x="3497" y="16971"/>
                    <a:pt x="3703" y="16971"/>
                  </a:cubicBezTo>
                  <a:cubicBezTo>
                    <a:pt x="3497" y="17357"/>
                    <a:pt x="3291" y="17357"/>
                    <a:pt x="3086" y="17357"/>
                  </a:cubicBezTo>
                  <a:cubicBezTo>
                    <a:pt x="3086" y="17743"/>
                    <a:pt x="2880" y="17743"/>
                    <a:pt x="3086" y="18129"/>
                  </a:cubicBezTo>
                  <a:cubicBezTo>
                    <a:pt x="3086" y="18129"/>
                    <a:pt x="3086" y="18514"/>
                    <a:pt x="3086" y="18514"/>
                  </a:cubicBezTo>
                  <a:cubicBezTo>
                    <a:pt x="3291" y="18514"/>
                    <a:pt x="3291" y="18514"/>
                    <a:pt x="3497" y="18129"/>
                  </a:cubicBezTo>
                  <a:cubicBezTo>
                    <a:pt x="3291" y="18514"/>
                    <a:pt x="3291" y="18514"/>
                    <a:pt x="3086" y="18900"/>
                  </a:cubicBezTo>
                  <a:cubicBezTo>
                    <a:pt x="3291" y="18900"/>
                    <a:pt x="3291" y="18900"/>
                    <a:pt x="3291" y="19286"/>
                  </a:cubicBezTo>
                  <a:cubicBezTo>
                    <a:pt x="3086" y="19671"/>
                    <a:pt x="3497" y="19286"/>
                    <a:pt x="3703" y="19286"/>
                  </a:cubicBezTo>
                  <a:cubicBezTo>
                    <a:pt x="3497" y="19286"/>
                    <a:pt x="3291" y="19286"/>
                    <a:pt x="3497" y="19671"/>
                  </a:cubicBezTo>
                  <a:cubicBezTo>
                    <a:pt x="3291" y="19671"/>
                    <a:pt x="3291" y="19671"/>
                    <a:pt x="3291" y="19671"/>
                  </a:cubicBezTo>
                  <a:cubicBezTo>
                    <a:pt x="3497" y="20057"/>
                    <a:pt x="3497" y="20057"/>
                    <a:pt x="3497" y="20057"/>
                  </a:cubicBezTo>
                  <a:cubicBezTo>
                    <a:pt x="3497" y="20443"/>
                    <a:pt x="3703" y="20057"/>
                    <a:pt x="3497" y="20443"/>
                  </a:cubicBezTo>
                  <a:cubicBezTo>
                    <a:pt x="3703" y="20443"/>
                    <a:pt x="3703" y="20443"/>
                    <a:pt x="3909" y="20443"/>
                  </a:cubicBezTo>
                  <a:cubicBezTo>
                    <a:pt x="3703" y="20443"/>
                    <a:pt x="3703" y="20443"/>
                    <a:pt x="3497" y="20829"/>
                  </a:cubicBezTo>
                  <a:cubicBezTo>
                    <a:pt x="3703" y="20829"/>
                    <a:pt x="3703" y="20829"/>
                    <a:pt x="3703" y="20829"/>
                  </a:cubicBezTo>
                  <a:cubicBezTo>
                    <a:pt x="3703" y="20443"/>
                    <a:pt x="3909" y="20829"/>
                    <a:pt x="3909" y="20443"/>
                  </a:cubicBezTo>
                  <a:cubicBezTo>
                    <a:pt x="4114" y="20443"/>
                    <a:pt x="4114" y="20443"/>
                    <a:pt x="4320" y="20443"/>
                  </a:cubicBezTo>
                  <a:cubicBezTo>
                    <a:pt x="4320" y="20443"/>
                    <a:pt x="4526" y="20443"/>
                    <a:pt x="4731" y="20057"/>
                  </a:cubicBezTo>
                  <a:cubicBezTo>
                    <a:pt x="4731" y="20443"/>
                    <a:pt x="4320" y="20443"/>
                    <a:pt x="4526" y="20829"/>
                  </a:cubicBezTo>
                  <a:cubicBezTo>
                    <a:pt x="4731" y="21214"/>
                    <a:pt x="4937" y="20829"/>
                    <a:pt x="5143" y="20829"/>
                  </a:cubicBezTo>
                  <a:cubicBezTo>
                    <a:pt x="4937" y="20829"/>
                    <a:pt x="4731" y="21214"/>
                    <a:pt x="4731" y="21214"/>
                  </a:cubicBezTo>
                  <a:cubicBezTo>
                    <a:pt x="4731" y="21214"/>
                    <a:pt x="4937" y="21600"/>
                    <a:pt x="4937" y="21600"/>
                  </a:cubicBezTo>
                  <a:cubicBezTo>
                    <a:pt x="5143" y="21600"/>
                    <a:pt x="5143" y="21214"/>
                    <a:pt x="5143" y="21214"/>
                  </a:cubicBezTo>
                  <a:cubicBezTo>
                    <a:pt x="5143" y="21214"/>
                    <a:pt x="4937" y="21600"/>
                    <a:pt x="5143" y="21600"/>
                  </a:cubicBezTo>
                  <a:cubicBezTo>
                    <a:pt x="5143" y="21600"/>
                    <a:pt x="5143" y="21600"/>
                    <a:pt x="5143" y="21600"/>
                  </a:cubicBezTo>
                  <a:cubicBezTo>
                    <a:pt x="5143" y="21600"/>
                    <a:pt x="5349" y="21600"/>
                    <a:pt x="5349" y="21600"/>
                  </a:cubicBezTo>
                  <a:cubicBezTo>
                    <a:pt x="5349" y="21600"/>
                    <a:pt x="5349" y="21600"/>
                    <a:pt x="5349" y="21600"/>
                  </a:cubicBezTo>
                  <a:cubicBezTo>
                    <a:pt x="5349" y="21600"/>
                    <a:pt x="5554" y="21600"/>
                    <a:pt x="5554" y="21214"/>
                  </a:cubicBezTo>
                  <a:cubicBezTo>
                    <a:pt x="5760" y="20829"/>
                    <a:pt x="5554" y="21214"/>
                    <a:pt x="5349" y="20829"/>
                  </a:cubicBezTo>
                  <a:cubicBezTo>
                    <a:pt x="5554" y="20829"/>
                    <a:pt x="5760" y="20829"/>
                    <a:pt x="5760" y="20829"/>
                  </a:cubicBezTo>
                  <a:cubicBezTo>
                    <a:pt x="5966" y="20443"/>
                    <a:pt x="6171" y="20057"/>
                    <a:pt x="6377" y="19671"/>
                  </a:cubicBezTo>
                  <a:cubicBezTo>
                    <a:pt x="6377" y="19671"/>
                    <a:pt x="6171" y="19671"/>
                    <a:pt x="6171" y="19671"/>
                  </a:cubicBezTo>
                  <a:cubicBezTo>
                    <a:pt x="6377" y="19671"/>
                    <a:pt x="6377" y="19671"/>
                    <a:pt x="6377" y="19286"/>
                  </a:cubicBezTo>
                  <a:cubicBezTo>
                    <a:pt x="6583" y="19286"/>
                    <a:pt x="6583" y="18900"/>
                    <a:pt x="6583" y="18900"/>
                  </a:cubicBezTo>
                  <a:cubicBezTo>
                    <a:pt x="6583" y="18900"/>
                    <a:pt x="6377" y="18900"/>
                    <a:pt x="6377" y="18514"/>
                  </a:cubicBezTo>
                  <a:cubicBezTo>
                    <a:pt x="6583" y="18514"/>
                    <a:pt x="6789" y="18900"/>
                    <a:pt x="6994" y="18514"/>
                  </a:cubicBezTo>
                  <a:cubicBezTo>
                    <a:pt x="6789" y="18514"/>
                    <a:pt x="6789" y="18129"/>
                    <a:pt x="6789" y="18129"/>
                  </a:cubicBezTo>
                  <a:cubicBezTo>
                    <a:pt x="6994" y="18514"/>
                    <a:pt x="7200" y="18129"/>
                    <a:pt x="7200" y="17743"/>
                  </a:cubicBezTo>
                  <a:cubicBezTo>
                    <a:pt x="7406" y="17743"/>
                    <a:pt x="7406" y="17743"/>
                    <a:pt x="7406" y="17743"/>
                  </a:cubicBezTo>
                  <a:cubicBezTo>
                    <a:pt x="7611" y="17357"/>
                    <a:pt x="7406" y="17357"/>
                    <a:pt x="7611" y="17357"/>
                  </a:cubicBezTo>
                  <a:cubicBezTo>
                    <a:pt x="7406" y="16971"/>
                    <a:pt x="7406" y="17357"/>
                    <a:pt x="7200" y="16971"/>
                  </a:cubicBezTo>
                  <a:cubicBezTo>
                    <a:pt x="7406" y="16971"/>
                    <a:pt x="7611" y="17357"/>
                    <a:pt x="7817" y="16971"/>
                  </a:cubicBezTo>
                  <a:cubicBezTo>
                    <a:pt x="7817" y="16586"/>
                    <a:pt x="7817" y="16971"/>
                    <a:pt x="7817" y="16586"/>
                  </a:cubicBezTo>
                  <a:cubicBezTo>
                    <a:pt x="7817" y="16586"/>
                    <a:pt x="7817" y="16200"/>
                    <a:pt x="7611" y="16586"/>
                  </a:cubicBezTo>
                  <a:cubicBezTo>
                    <a:pt x="7611" y="16200"/>
                    <a:pt x="7817" y="16200"/>
                    <a:pt x="7817" y="16200"/>
                  </a:cubicBezTo>
                  <a:cubicBezTo>
                    <a:pt x="8023" y="16200"/>
                    <a:pt x="8023" y="16200"/>
                    <a:pt x="8229" y="15814"/>
                  </a:cubicBezTo>
                  <a:cubicBezTo>
                    <a:pt x="8229" y="15814"/>
                    <a:pt x="8229" y="15814"/>
                    <a:pt x="8023" y="15814"/>
                  </a:cubicBezTo>
                  <a:cubicBezTo>
                    <a:pt x="8229" y="15814"/>
                    <a:pt x="8434" y="15814"/>
                    <a:pt x="8640" y="15814"/>
                  </a:cubicBezTo>
                  <a:cubicBezTo>
                    <a:pt x="8846" y="15429"/>
                    <a:pt x="9051" y="15429"/>
                    <a:pt x="8846" y="15429"/>
                  </a:cubicBezTo>
                  <a:cubicBezTo>
                    <a:pt x="9051" y="15429"/>
                    <a:pt x="9051" y="15043"/>
                    <a:pt x="9257" y="15043"/>
                  </a:cubicBezTo>
                  <a:cubicBezTo>
                    <a:pt x="9257" y="15043"/>
                    <a:pt x="9051" y="15043"/>
                    <a:pt x="9051" y="15043"/>
                  </a:cubicBezTo>
                  <a:cubicBezTo>
                    <a:pt x="9257" y="15043"/>
                    <a:pt x="9257" y="15043"/>
                    <a:pt x="9463" y="15043"/>
                  </a:cubicBezTo>
                  <a:cubicBezTo>
                    <a:pt x="9257" y="15043"/>
                    <a:pt x="9257" y="15429"/>
                    <a:pt x="9051" y="15429"/>
                  </a:cubicBezTo>
                  <a:cubicBezTo>
                    <a:pt x="9051" y="15429"/>
                    <a:pt x="8846" y="15429"/>
                    <a:pt x="9051" y="15814"/>
                  </a:cubicBezTo>
                  <a:cubicBezTo>
                    <a:pt x="9051" y="15814"/>
                    <a:pt x="9257" y="15814"/>
                    <a:pt x="9257" y="15814"/>
                  </a:cubicBezTo>
                  <a:cubicBezTo>
                    <a:pt x="9257" y="15429"/>
                    <a:pt x="9257" y="15429"/>
                    <a:pt x="9257" y="15429"/>
                  </a:cubicBezTo>
                  <a:cubicBezTo>
                    <a:pt x="9257" y="15429"/>
                    <a:pt x="9463" y="15429"/>
                    <a:pt x="9463" y="15429"/>
                  </a:cubicBezTo>
                  <a:cubicBezTo>
                    <a:pt x="9463" y="15429"/>
                    <a:pt x="9463" y="15429"/>
                    <a:pt x="9463" y="15429"/>
                  </a:cubicBezTo>
                  <a:cubicBezTo>
                    <a:pt x="9669" y="15429"/>
                    <a:pt x="9669" y="15043"/>
                    <a:pt x="9669" y="15429"/>
                  </a:cubicBezTo>
                  <a:cubicBezTo>
                    <a:pt x="9874" y="15429"/>
                    <a:pt x="10080" y="15429"/>
                    <a:pt x="10080" y="15043"/>
                  </a:cubicBezTo>
                  <a:cubicBezTo>
                    <a:pt x="10286" y="15429"/>
                    <a:pt x="10697" y="14657"/>
                    <a:pt x="10903" y="14271"/>
                  </a:cubicBezTo>
                  <a:cubicBezTo>
                    <a:pt x="11109" y="13886"/>
                    <a:pt x="11314" y="13886"/>
                    <a:pt x="11314" y="13886"/>
                  </a:cubicBezTo>
                  <a:cubicBezTo>
                    <a:pt x="11520" y="13500"/>
                    <a:pt x="11931" y="13500"/>
                    <a:pt x="11726" y="13114"/>
                  </a:cubicBezTo>
                  <a:cubicBezTo>
                    <a:pt x="11931" y="13114"/>
                    <a:pt x="11931" y="13114"/>
                    <a:pt x="11931" y="12729"/>
                  </a:cubicBezTo>
                  <a:cubicBezTo>
                    <a:pt x="11931" y="13114"/>
                    <a:pt x="12549" y="13500"/>
                    <a:pt x="12343" y="13114"/>
                  </a:cubicBezTo>
                  <a:cubicBezTo>
                    <a:pt x="12960" y="13114"/>
                    <a:pt x="13371" y="12729"/>
                    <a:pt x="13783" y="12729"/>
                  </a:cubicBezTo>
                  <a:cubicBezTo>
                    <a:pt x="14194" y="12729"/>
                    <a:pt x="14606" y="12343"/>
                    <a:pt x="14811" y="12343"/>
                  </a:cubicBezTo>
                  <a:cubicBezTo>
                    <a:pt x="14811" y="12343"/>
                    <a:pt x="14811" y="11957"/>
                    <a:pt x="14811" y="11957"/>
                  </a:cubicBezTo>
                  <a:cubicBezTo>
                    <a:pt x="14811" y="11957"/>
                    <a:pt x="15223" y="11957"/>
                    <a:pt x="15223" y="11957"/>
                  </a:cubicBezTo>
                  <a:cubicBezTo>
                    <a:pt x="15223" y="11957"/>
                    <a:pt x="15429" y="11957"/>
                    <a:pt x="15429" y="11571"/>
                  </a:cubicBezTo>
                  <a:cubicBezTo>
                    <a:pt x="15429" y="11571"/>
                    <a:pt x="15634" y="11571"/>
                    <a:pt x="15634" y="11571"/>
                  </a:cubicBezTo>
                  <a:cubicBezTo>
                    <a:pt x="15634" y="11571"/>
                    <a:pt x="15634" y="11571"/>
                    <a:pt x="15634" y="11571"/>
                  </a:cubicBezTo>
                  <a:cubicBezTo>
                    <a:pt x="15840" y="11571"/>
                    <a:pt x="16046" y="11571"/>
                    <a:pt x="16046" y="11186"/>
                  </a:cubicBezTo>
                  <a:cubicBezTo>
                    <a:pt x="15429" y="11186"/>
                    <a:pt x="14606" y="11186"/>
                    <a:pt x="13989" y="11186"/>
                  </a:cubicBezTo>
                  <a:cubicBezTo>
                    <a:pt x="13989" y="11186"/>
                    <a:pt x="14400" y="11186"/>
                    <a:pt x="14400" y="11186"/>
                  </a:cubicBezTo>
                  <a:cubicBezTo>
                    <a:pt x="14400" y="10800"/>
                    <a:pt x="13783" y="10800"/>
                    <a:pt x="13577" y="10800"/>
                  </a:cubicBezTo>
                  <a:cubicBezTo>
                    <a:pt x="13577" y="10800"/>
                    <a:pt x="14194" y="10414"/>
                    <a:pt x="13783" y="10414"/>
                  </a:cubicBezTo>
                  <a:cubicBezTo>
                    <a:pt x="13989" y="10414"/>
                    <a:pt x="14194" y="10414"/>
                    <a:pt x="14400" y="10414"/>
                  </a:cubicBezTo>
                  <a:cubicBezTo>
                    <a:pt x="14400" y="10414"/>
                    <a:pt x="14811" y="10414"/>
                    <a:pt x="14811" y="10414"/>
                  </a:cubicBezTo>
                  <a:cubicBezTo>
                    <a:pt x="15223" y="10029"/>
                    <a:pt x="14400" y="10029"/>
                    <a:pt x="14400" y="10029"/>
                  </a:cubicBezTo>
                  <a:cubicBezTo>
                    <a:pt x="14811" y="10029"/>
                    <a:pt x="15223" y="10029"/>
                    <a:pt x="15429" y="10414"/>
                  </a:cubicBezTo>
                  <a:cubicBezTo>
                    <a:pt x="15429" y="10414"/>
                    <a:pt x="15429" y="10800"/>
                    <a:pt x="15634" y="10800"/>
                  </a:cubicBezTo>
                  <a:cubicBezTo>
                    <a:pt x="15634" y="10800"/>
                    <a:pt x="15634" y="10800"/>
                    <a:pt x="15840" y="10800"/>
                  </a:cubicBezTo>
                  <a:cubicBezTo>
                    <a:pt x="16046" y="10800"/>
                    <a:pt x="15840" y="10800"/>
                    <a:pt x="16046" y="10414"/>
                  </a:cubicBezTo>
                  <a:cubicBezTo>
                    <a:pt x="16046" y="10800"/>
                    <a:pt x="16046" y="10800"/>
                    <a:pt x="16046" y="10800"/>
                  </a:cubicBezTo>
                  <a:cubicBezTo>
                    <a:pt x="16251" y="10800"/>
                    <a:pt x="16251" y="11186"/>
                    <a:pt x="16457" y="10800"/>
                  </a:cubicBezTo>
                  <a:cubicBezTo>
                    <a:pt x="16457" y="10800"/>
                    <a:pt x="16457" y="10029"/>
                    <a:pt x="16457" y="10029"/>
                  </a:cubicBezTo>
                  <a:cubicBezTo>
                    <a:pt x="16457" y="10029"/>
                    <a:pt x="16251" y="10029"/>
                    <a:pt x="16251" y="10029"/>
                  </a:cubicBezTo>
                  <a:cubicBezTo>
                    <a:pt x="16251" y="10029"/>
                    <a:pt x="16251" y="10029"/>
                    <a:pt x="16457" y="9643"/>
                  </a:cubicBezTo>
                  <a:cubicBezTo>
                    <a:pt x="16251" y="9643"/>
                    <a:pt x="16046" y="9257"/>
                    <a:pt x="15840" y="9257"/>
                  </a:cubicBezTo>
                  <a:cubicBezTo>
                    <a:pt x="15840" y="9257"/>
                    <a:pt x="15634" y="9257"/>
                    <a:pt x="15634" y="9257"/>
                  </a:cubicBezTo>
                  <a:cubicBezTo>
                    <a:pt x="15429" y="9257"/>
                    <a:pt x="15429" y="9257"/>
                    <a:pt x="15223" y="9257"/>
                  </a:cubicBezTo>
                  <a:cubicBezTo>
                    <a:pt x="15429" y="9257"/>
                    <a:pt x="15634" y="8871"/>
                    <a:pt x="15429" y="8871"/>
                  </a:cubicBezTo>
                  <a:cubicBezTo>
                    <a:pt x="15223" y="8486"/>
                    <a:pt x="15017" y="8871"/>
                    <a:pt x="14811" y="8871"/>
                  </a:cubicBezTo>
                  <a:cubicBezTo>
                    <a:pt x="15017" y="8871"/>
                    <a:pt x="15223" y="8871"/>
                    <a:pt x="15429" y="8486"/>
                  </a:cubicBezTo>
                  <a:cubicBezTo>
                    <a:pt x="15429" y="8486"/>
                    <a:pt x="15634" y="8486"/>
                    <a:pt x="15634" y="8486"/>
                  </a:cubicBezTo>
                  <a:cubicBezTo>
                    <a:pt x="15634" y="8486"/>
                    <a:pt x="15634" y="8871"/>
                    <a:pt x="15840" y="8871"/>
                  </a:cubicBezTo>
                  <a:cubicBezTo>
                    <a:pt x="15840" y="9257"/>
                    <a:pt x="16251" y="9257"/>
                    <a:pt x="16457" y="9257"/>
                  </a:cubicBezTo>
                  <a:cubicBezTo>
                    <a:pt x="16457" y="9257"/>
                    <a:pt x="16457" y="9257"/>
                    <a:pt x="16457" y="9257"/>
                  </a:cubicBezTo>
                  <a:cubicBezTo>
                    <a:pt x="16457" y="8871"/>
                    <a:pt x="16663" y="8871"/>
                    <a:pt x="16663" y="8486"/>
                  </a:cubicBezTo>
                  <a:cubicBezTo>
                    <a:pt x="16251" y="8486"/>
                    <a:pt x="16046" y="8100"/>
                    <a:pt x="15634" y="8100"/>
                  </a:cubicBezTo>
                  <a:cubicBezTo>
                    <a:pt x="15223" y="8486"/>
                    <a:pt x="14811" y="8871"/>
                    <a:pt x="14606" y="8486"/>
                  </a:cubicBezTo>
                  <a:cubicBezTo>
                    <a:pt x="14606" y="8486"/>
                    <a:pt x="14811" y="8486"/>
                    <a:pt x="15017" y="8486"/>
                  </a:cubicBezTo>
                  <a:cubicBezTo>
                    <a:pt x="14811" y="8100"/>
                    <a:pt x="14811" y="8100"/>
                    <a:pt x="14811" y="8100"/>
                  </a:cubicBezTo>
                  <a:cubicBezTo>
                    <a:pt x="15017" y="8100"/>
                    <a:pt x="15429" y="8486"/>
                    <a:pt x="15634" y="8100"/>
                  </a:cubicBezTo>
                  <a:cubicBezTo>
                    <a:pt x="15634" y="8100"/>
                    <a:pt x="15634" y="7714"/>
                    <a:pt x="15429" y="7714"/>
                  </a:cubicBezTo>
                  <a:cubicBezTo>
                    <a:pt x="15429" y="7714"/>
                    <a:pt x="15634" y="8100"/>
                    <a:pt x="15634" y="8100"/>
                  </a:cubicBezTo>
                  <a:cubicBezTo>
                    <a:pt x="15840" y="8100"/>
                    <a:pt x="15840" y="8100"/>
                    <a:pt x="15840" y="8100"/>
                  </a:cubicBezTo>
                  <a:cubicBezTo>
                    <a:pt x="16046" y="8100"/>
                    <a:pt x="16251" y="8100"/>
                    <a:pt x="16457" y="8100"/>
                  </a:cubicBezTo>
                  <a:cubicBezTo>
                    <a:pt x="16663" y="8486"/>
                    <a:pt x="17280" y="8486"/>
                    <a:pt x="17280" y="7714"/>
                  </a:cubicBezTo>
                  <a:cubicBezTo>
                    <a:pt x="17074" y="7714"/>
                    <a:pt x="16869" y="7714"/>
                    <a:pt x="16663" y="7714"/>
                  </a:cubicBezTo>
                  <a:cubicBezTo>
                    <a:pt x="16663" y="7329"/>
                    <a:pt x="16663" y="7714"/>
                    <a:pt x="16663" y="7329"/>
                  </a:cubicBezTo>
                  <a:cubicBezTo>
                    <a:pt x="16869" y="7329"/>
                    <a:pt x="16869" y="7329"/>
                    <a:pt x="16869" y="7329"/>
                  </a:cubicBezTo>
                  <a:cubicBezTo>
                    <a:pt x="16869" y="7329"/>
                    <a:pt x="16869" y="7329"/>
                    <a:pt x="16869" y="7329"/>
                  </a:cubicBezTo>
                  <a:cubicBezTo>
                    <a:pt x="16869" y="7329"/>
                    <a:pt x="16869" y="7329"/>
                    <a:pt x="16869" y="7329"/>
                  </a:cubicBezTo>
                  <a:cubicBezTo>
                    <a:pt x="17074" y="7714"/>
                    <a:pt x="17280" y="7714"/>
                    <a:pt x="17486" y="7329"/>
                  </a:cubicBezTo>
                  <a:cubicBezTo>
                    <a:pt x="17486" y="7329"/>
                    <a:pt x="17897" y="7329"/>
                    <a:pt x="17897" y="7329"/>
                  </a:cubicBezTo>
                  <a:cubicBezTo>
                    <a:pt x="17897" y="7329"/>
                    <a:pt x="17691" y="6943"/>
                    <a:pt x="17691" y="6943"/>
                  </a:cubicBezTo>
                  <a:cubicBezTo>
                    <a:pt x="17486" y="6557"/>
                    <a:pt x="17486" y="7329"/>
                    <a:pt x="17280" y="6943"/>
                  </a:cubicBezTo>
                  <a:cubicBezTo>
                    <a:pt x="17280" y="6943"/>
                    <a:pt x="17486" y="6943"/>
                    <a:pt x="17280" y="6557"/>
                  </a:cubicBezTo>
                  <a:cubicBezTo>
                    <a:pt x="17280" y="6557"/>
                    <a:pt x="17074" y="6943"/>
                    <a:pt x="16869" y="6557"/>
                  </a:cubicBezTo>
                  <a:cubicBezTo>
                    <a:pt x="17280" y="6943"/>
                    <a:pt x="17486" y="6557"/>
                    <a:pt x="17691" y="6557"/>
                  </a:cubicBezTo>
                  <a:cubicBezTo>
                    <a:pt x="17897" y="6557"/>
                    <a:pt x="17897" y="6557"/>
                    <a:pt x="17897" y="6557"/>
                  </a:cubicBezTo>
                  <a:cubicBezTo>
                    <a:pt x="18103" y="6171"/>
                    <a:pt x="17897" y="6171"/>
                    <a:pt x="17897" y="5786"/>
                  </a:cubicBezTo>
                  <a:cubicBezTo>
                    <a:pt x="17897" y="5786"/>
                    <a:pt x="17897" y="5786"/>
                    <a:pt x="17897" y="5786"/>
                  </a:cubicBezTo>
                  <a:cubicBezTo>
                    <a:pt x="17691" y="5400"/>
                    <a:pt x="17486" y="5786"/>
                    <a:pt x="17280" y="5786"/>
                  </a:cubicBezTo>
                  <a:cubicBezTo>
                    <a:pt x="17280" y="5400"/>
                    <a:pt x="17280" y="5400"/>
                    <a:pt x="17280" y="5400"/>
                  </a:cubicBezTo>
                  <a:cubicBezTo>
                    <a:pt x="17280" y="5400"/>
                    <a:pt x="17074" y="5400"/>
                    <a:pt x="17074" y="5400"/>
                  </a:cubicBezTo>
                  <a:cubicBezTo>
                    <a:pt x="17074" y="5014"/>
                    <a:pt x="17280" y="5400"/>
                    <a:pt x="17280" y="5400"/>
                  </a:cubicBezTo>
                  <a:cubicBezTo>
                    <a:pt x="17486" y="5400"/>
                    <a:pt x="17486" y="5014"/>
                    <a:pt x="17691" y="5014"/>
                  </a:cubicBezTo>
                  <a:cubicBezTo>
                    <a:pt x="17897" y="5014"/>
                    <a:pt x="18103" y="5400"/>
                    <a:pt x="18514" y="5014"/>
                  </a:cubicBezTo>
                  <a:cubicBezTo>
                    <a:pt x="18514" y="5014"/>
                    <a:pt x="18720" y="5014"/>
                    <a:pt x="18720" y="4629"/>
                  </a:cubicBezTo>
                  <a:cubicBezTo>
                    <a:pt x="18514" y="4629"/>
                    <a:pt x="18103" y="5014"/>
                    <a:pt x="17897" y="4629"/>
                  </a:cubicBezTo>
                  <a:cubicBezTo>
                    <a:pt x="18103" y="4629"/>
                    <a:pt x="18309" y="4629"/>
                    <a:pt x="18309" y="4629"/>
                  </a:cubicBezTo>
                  <a:cubicBezTo>
                    <a:pt x="18309" y="4243"/>
                    <a:pt x="18103" y="4243"/>
                    <a:pt x="17897" y="4243"/>
                  </a:cubicBezTo>
                  <a:cubicBezTo>
                    <a:pt x="17897" y="4243"/>
                    <a:pt x="17691" y="4629"/>
                    <a:pt x="17691" y="4243"/>
                  </a:cubicBezTo>
                  <a:cubicBezTo>
                    <a:pt x="17486" y="4243"/>
                    <a:pt x="17897" y="3857"/>
                    <a:pt x="17897" y="3471"/>
                  </a:cubicBezTo>
                  <a:cubicBezTo>
                    <a:pt x="17897" y="3471"/>
                    <a:pt x="17897" y="3471"/>
                    <a:pt x="17897" y="3471"/>
                  </a:cubicBezTo>
                  <a:cubicBezTo>
                    <a:pt x="18309" y="3471"/>
                    <a:pt x="18514" y="3471"/>
                    <a:pt x="18720" y="3086"/>
                  </a:cubicBezTo>
                  <a:cubicBezTo>
                    <a:pt x="18720" y="3086"/>
                    <a:pt x="18720" y="3086"/>
                    <a:pt x="18720" y="3086"/>
                  </a:cubicBezTo>
                  <a:cubicBezTo>
                    <a:pt x="18720" y="2700"/>
                    <a:pt x="18720" y="3086"/>
                    <a:pt x="18514" y="2700"/>
                  </a:cubicBezTo>
                  <a:cubicBezTo>
                    <a:pt x="18309" y="2700"/>
                    <a:pt x="18720" y="2314"/>
                    <a:pt x="18720" y="2314"/>
                  </a:cubicBezTo>
                  <a:cubicBezTo>
                    <a:pt x="19131" y="2314"/>
                    <a:pt x="19749" y="2314"/>
                    <a:pt x="19954" y="2314"/>
                  </a:cubicBezTo>
                  <a:cubicBezTo>
                    <a:pt x="19954" y="2314"/>
                    <a:pt x="19749" y="1929"/>
                    <a:pt x="19749" y="1929"/>
                  </a:cubicBezTo>
                  <a:cubicBezTo>
                    <a:pt x="19954" y="1929"/>
                    <a:pt x="20366" y="1929"/>
                    <a:pt x="20571" y="1929"/>
                  </a:cubicBezTo>
                  <a:cubicBezTo>
                    <a:pt x="20571" y="1929"/>
                    <a:pt x="20571" y="1929"/>
                    <a:pt x="20571" y="1929"/>
                  </a:cubicBezTo>
                  <a:cubicBezTo>
                    <a:pt x="20983" y="1543"/>
                    <a:pt x="21189" y="1543"/>
                    <a:pt x="21600" y="1543"/>
                  </a:cubicBezTo>
                  <a:cubicBezTo>
                    <a:pt x="21600" y="1543"/>
                    <a:pt x="21600" y="1543"/>
                    <a:pt x="21600" y="1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5" name="Shape">
              <a:extLst>
                <a:ext uri="{FF2B5EF4-FFF2-40B4-BE49-F238E27FC236}">
                  <a16:creationId xmlns:a16="http://schemas.microsoft.com/office/drawing/2014/main" id="{509444BA-953D-4B40-B0DC-25F37B76A77D}"/>
                </a:ext>
              </a:extLst>
            </p:cNvPr>
            <p:cNvSpPr/>
            <p:nvPr/>
          </p:nvSpPr>
          <p:spPr>
            <a:xfrm>
              <a:off x="3397740" y="2176957"/>
              <a:ext cx="135001" cy="120590"/>
            </a:xfrm>
            <a:custGeom>
              <a:avLst/>
              <a:gdLst/>
              <a:ahLst/>
              <a:cxnLst>
                <a:cxn ang="0">
                  <a:pos x="wd2" y="hd2"/>
                </a:cxn>
                <a:cxn ang="5400000">
                  <a:pos x="wd2" y="hd2"/>
                </a:cxn>
                <a:cxn ang="10800000">
                  <a:pos x="wd2" y="hd2"/>
                </a:cxn>
                <a:cxn ang="16200000">
                  <a:pos x="wd2" y="hd2"/>
                </a:cxn>
              </a:cxnLst>
              <a:rect l="0" t="0" r="r" b="b"/>
              <a:pathLst>
                <a:path w="21600" h="21600" extrusionOk="0">
                  <a:moveTo>
                    <a:pt x="16200" y="20520"/>
                  </a:moveTo>
                  <a:cubicBezTo>
                    <a:pt x="16200" y="20520"/>
                    <a:pt x="16200" y="20520"/>
                    <a:pt x="15120" y="20520"/>
                  </a:cubicBezTo>
                  <a:cubicBezTo>
                    <a:pt x="15120" y="20520"/>
                    <a:pt x="15120" y="20520"/>
                    <a:pt x="15120" y="20520"/>
                  </a:cubicBezTo>
                  <a:cubicBezTo>
                    <a:pt x="15120" y="20520"/>
                    <a:pt x="14040" y="20520"/>
                    <a:pt x="14040" y="20520"/>
                  </a:cubicBezTo>
                  <a:cubicBezTo>
                    <a:pt x="12960" y="20520"/>
                    <a:pt x="11880" y="20520"/>
                    <a:pt x="10800" y="19440"/>
                  </a:cubicBezTo>
                  <a:cubicBezTo>
                    <a:pt x="10800" y="19440"/>
                    <a:pt x="10800" y="19440"/>
                    <a:pt x="11880" y="19440"/>
                  </a:cubicBezTo>
                  <a:cubicBezTo>
                    <a:pt x="10800" y="19440"/>
                    <a:pt x="10800" y="19440"/>
                    <a:pt x="9720" y="19440"/>
                  </a:cubicBezTo>
                  <a:cubicBezTo>
                    <a:pt x="9720" y="19440"/>
                    <a:pt x="9720" y="19440"/>
                    <a:pt x="9720" y="19440"/>
                  </a:cubicBezTo>
                  <a:cubicBezTo>
                    <a:pt x="9720" y="20520"/>
                    <a:pt x="9720" y="20520"/>
                    <a:pt x="9720" y="20520"/>
                  </a:cubicBezTo>
                  <a:cubicBezTo>
                    <a:pt x="10800" y="20520"/>
                    <a:pt x="11880" y="20520"/>
                    <a:pt x="11880" y="20520"/>
                  </a:cubicBezTo>
                  <a:cubicBezTo>
                    <a:pt x="11880" y="21600"/>
                    <a:pt x="12960" y="21600"/>
                    <a:pt x="12960" y="21600"/>
                  </a:cubicBezTo>
                  <a:cubicBezTo>
                    <a:pt x="14040" y="21600"/>
                    <a:pt x="17280" y="21600"/>
                    <a:pt x="17280" y="20520"/>
                  </a:cubicBezTo>
                  <a:cubicBezTo>
                    <a:pt x="17280" y="20520"/>
                    <a:pt x="17280" y="20520"/>
                    <a:pt x="16200" y="20520"/>
                  </a:cubicBezTo>
                  <a:close/>
                  <a:moveTo>
                    <a:pt x="21600" y="17280"/>
                  </a:moveTo>
                  <a:cubicBezTo>
                    <a:pt x="21600" y="16200"/>
                    <a:pt x="20520" y="17280"/>
                    <a:pt x="20520" y="17280"/>
                  </a:cubicBezTo>
                  <a:cubicBezTo>
                    <a:pt x="20520" y="19440"/>
                    <a:pt x="21600" y="18360"/>
                    <a:pt x="21600" y="18360"/>
                  </a:cubicBezTo>
                  <a:cubicBezTo>
                    <a:pt x="21600" y="17280"/>
                    <a:pt x="21600" y="17280"/>
                    <a:pt x="21600" y="17280"/>
                  </a:cubicBezTo>
                  <a:close/>
                  <a:moveTo>
                    <a:pt x="16200" y="9720"/>
                  </a:moveTo>
                  <a:cubicBezTo>
                    <a:pt x="16200" y="9720"/>
                    <a:pt x="15120" y="9720"/>
                    <a:pt x="15120" y="9720"/>
                  </a:cubicBezTo>
                  <a:cubicBezTo>
                    <a:pt x="15120" y="9720"/>
                    <a:pt x="16200" y="10800"/>
                    <a:pt x="15120" y="10800"/>
                  </a:cubicBezTo>
                  <a:cubicBezTo>
                    <a:pt x="16200" y="11880"/>
                    <a:pt x="16200" y="9720"/>
                    <a:pt x="16200" y="9720"/>
                  </a:cubicBezTo>
                  <a:close/>
                  <a:moveTo>
                    <a:pt x="8640" y="8640"/>
                  </a:moveTo>
                  <a:cubicBezTo>
                    <a:pt x="8640" y="7560"/>
                    <a:pt x="7560" y="8640"/>
                    <a:pt x="7560" y="8640"/>
                  </a:cubicBezTo>
                  <a:cubicBezTo>
                    <a:pt x="8640" y="8640"/>
                    <a:pt x="8640" y="9720"/>
                    <a:pt x="9720" y="9720"/>
                  </a:cubicBezTo>
                  <a:cubicBezTo>
                    <a:pt x="9720" y="10800"/>
                    <a:pt x="10800" y="10800"/>
                    <a:pt x="10800" y="10800"/>
                  </a:cubicBezTo>
                  <a:cubicBezTo>
                    <a:pt x="10800" y="10800"/>
                    <a:pt x="10800" y="11880"/>
                    <a:pt x="11880" y="11880"/>
                  </a:cubicBezTo>
                  <a:cubicBezTo>
                    <a:pt x="11880" y="11880"/>
                    <a:pt x="11880" y="11880"/>
                    <a:pt x="11880" y="11880"/>
                  </a:cubicBezTo>
                  <a:cubicBezTo>
                    <a:pt x="11880" y="10800"/>
                    <a:pt x="11880" y="10800"/>
                    <a:pt x="10800" y="10800"/>
                  </a:cubicBezTo>
                  <a:cubicBezTo>
                    <a:pt x="10800" y="10800"/>
                    <a:pt x="10800" y="9720"/>
                    <a:pt x="10800" y="9720"/>
                  </a:cubicBezTo>
                  <a:cubicBezTo>
                    <a:pt x="10800" y="8640"/>
                    <a:pt x="9720" y="8640"/>
                    <a:pt x="8640" y="8640"/>
                  </a:cubicBezTo>
                  <a:close/>
                  <a:moveTo>
                    <a:pt x="16200" y="7560"/>
                  </a:moveTo>
                  <a:cubicBezTo>
                    <a:pt x="15120" y="6480"/>
                    <a:pt x="14040" y="8640"/>
                    <a:pt x="16200" y="7560"/>
                  </a:cubicBezTo>
                  <a:cubicBezTo>
                    <a:pt x="16200" y="7560"/>
                    <a:pt x="16200" y="7560"/>
                    <a:pt x="16200" y="8640"/>
                  </a:cubicBezTo>
                  <a:cubicBezTo>
                    <a:pt x="16200" y="8640"/>
                    <a:pt x="16200" y="8640"/>
                    <a:pt x="17280" y="8640"/>
                  </a:cubicBezTo>
                  <a:cubicBezTo>
                    <a:pt x="17280" y="8640"/>
                    <a:pt x="17280" y="8640"/>
                    <a:pt x="17280" y="8640"/>
                  </a:cubicBezTo>
                  <a:cubicBezTo>
                    <a:pt x="17280" y="8640"/>
                    <a:pt x="17280" y="8640"/>
                    <a:pt x="17280" y="8640"/>
                  </a:cubicBezTo>
                  <a:cubicBezTo>
                    <a:pt x="17280" y="7560"/>
                    <a:pt x="16200" y="7560"/>
                    <a:pt x="16200" y="7560"/>
                  </a:cubicBezTo>
                  <a:close/>
                  <a:moveTo>
                    <a:pt x="9720" y="11880"/>
                  </a:moveTo>
                  <a:cubicBezTo>
                    <a:pt x="10800" y="12960"/>
                    <a:pt x="10800" y="11880"/>
                    <a:pt x="10800" y="11880"/>
                  </a:cubicBezTo>
                  <a:cubicBezTo>
                    <a:pt x="10800" y="10800"/>
                    <a:pt x="10800" y="10800"/>
                    <a:pt x="9720" y="10800"/>
                  </a:cubicBezTo>
                  <a:cubicBezTo>
                    <a:pt x="8640" y="9720"/>
                    <a:pt x="7560" y="9720"/>
                    <a:pt x="6480" y="8640"/>
                  </a:cubicBezTo>
                  <a:cubicBezTo>
                    <a:pt x="6480" y="8640"/>
                    <a:pt x="7560" y="8640"/>
                    <a:pt x="7560" y="8640"/>
                  </a:cubicBezTo>
                  <a:cubicBezTo>
                    <a:pt x="7560" y="8640"/>
                    <a:pt x="7560" y="7560"/>
                    <a:pt x="7560" y="7560"/>
                  </a:cubicBezTo>
                  <a:cubicBezTo>
                    <a:pt x="7560" y="7560"/>
                    <a:pt x="7560" y="7560"/>
                    <a:pt x="8640" y="7560"/>
                  </a:cubicBezTo>
                  <a:cubicBezTo>
                    <a:pt x="7560" y="7560"/>
                    <a:pt x="8640" y="8640"/>
                    <a:pt x="8640" y="7560"/>
                  </a:cubicBezTo>
                  <a:cubicBezTo>
                    <a:pt x="8640" y="7560"/>
                    <a:pt x="4320" y="3240"/>
                    <a:pt x="7560" y="3240"/>
                  </a:cubicBezTo>
                  <a:cubicBezTo>
                    <a:pt x="6480" y="4320"/>
                    <a:pt x="8640" y="5400"/>
                    <a:pt x="9720" y="5400"/>
                  </a:cubicBezTo>
                  <a:cubicBezTo>
                    <a:pt x="8640" y="5400"/>
                    <a:pt x="8640" y="4320"/>
                    <a:pt x="8640" y="4320"/>
                  </a:cubicBezTo>
                  <a:cubicBezTo>
                    <a:pt x="8640" y="4320"/>
                    <a:pt x="9720" y="5400"/>
                    <a:pt x="9720" y="5400"/>
                  </a:cubicBezTo>
                  <a:cubicBezTo>
                    <a:pt x="9720" y="4320"/>
                    <a:pt x="9720" y="4320"/>
                    <a:pt x="9720" y="4320"/>
                  </a:cubicBezTo>
                  <a:cubicBezTo>
                    <a:pt x="9720" y="4320"/>
                    <a:pt x="10800" y="4320"/>
                    <a:pt x="10800" y="5400"/>
                  </a:cubicBezTo>
                  <a:cubicBezTo>
                    <a:pt x="10800" y="4320"/>
                    <a:pt x="9720" y="4320"/>
                    <a:pt x="9720" y="4320"/>
                  </a:cubicBezTo>
                  <a:cubicBezTo>
                    <a:pt x="9720" y="4320"/>
                    <a:pt x="9720" y="3240"/>
                    <a:pt x="9720" y="3240"/>
                  </a:cubicBezTo>
                  <a:cubicBezTo>
                    <a:pt x="10800" y="3240"/>
                    <a:pt x="10800" y="3240"/>
                    <a:pt x="10800" y="2160"/>
                  </a:cubicBezTo>
                  <a:cubicBezTo>
                    <a:pt x="10800" y="2160"/>
                    <a:pt x="11880" y="3240"/>
                    <a:pt x="11880" y="2160"/>
                  </a:cubicBezTo>
                  <a:cubicBezTo>
                    <a:pt x="12960" y="2160"/>
                    <a:pt x="12960" y="2160"/>
                    <a:pt x="12960" y="2160"/>
                  </a:cubicBezTo>
                  <a:cubicBezTo>
                    <a:pt x="14040" y="2160"/>
                    <a:pt x="15120" y="3240"/>
                    <a:pt x="15120" y="3240"/>
                  </a:cubicBezTo>
                  <a:cubicBezTo>
                    <a:pt x="15120" y="3240"/>
                    <a:pt x="16200" y="3240"/>
                    <a:pt x="16200" y="2160"/>
                  </a:cubicBezTo>
                  <a:cubicBezTo>
                    <a:pt x="16200" y="2160"/>
                    <a:pt x="16200" y="2160"/>
                    <a:pt x="16200" y="2160"/>
                  </a:cubicBezTo>
                  <a:cubicBezTo>
                    <a:pt x="16200" y="2160"/>
                    <a:pt x="16200" y="2160"/>
                    <a:pt x="16200" y="1080"/>
                  </a:cubicBezTo>
                  <a:cubicBezTo>
                    <a:pt x="16200" y="1080"/>
                    <a:pt x="16200" y="1080"/>
                    <a:pt x="16200" y="1080"/>
                  </a:cubicBezTo>
                  <a:cubicBezTo>
                    <a:pt x="16200" y="1080"/>
                    <a:pt x="17280" y="1080"/>
                    <a:pt x="16200" y="0"/>
                  </a:cubicBezTo>
                  <a:cubicBezTo>
                    <a:pt x="16200" y="0"/>
                    <a:pt x="15120" y="0"/>
                    <a:pt x="15120" y="0"/>
                  </a:cubicBezTo>
                  <a:cubicBezTo>
                    <a:pt x="15120" y="0"/>
                    <a:pt x="15120" y="0"/>
                    <a:pt x="15120" y="1080"/>
                  </a:cubicBezTo>
                  <a:cubicBezTo>
                    <a:pt x="15120" y="1080"/>
                    <a:pt x="14040" y="1080"/>
                    <a:pt x="14040" y="1080"/>
                  </a:cubicBezTo>
                  <a:cubicBezTo>
                    <a:pt x="12960" y="1080"/>
                    <a:pt x="12960" y="1080"/>
                    <a:pt x="11880" y="1080"/>
                  </a:cubicBezTo>
                  <a:cubicBezTo>
                    <a:pt x="11880" y="1080"/>
                    <a:pt x="11880" y="1080"/>
                    <a:pt x="10800" y="0"/>
                  </a:cubicBezTo>
                  <a:cubicBezTo>
                    <a:pt x="10800" y="0"/>
                    <a:pt x="8640" y="1080"/>
                    <a:pt x="7560" y="1080"/>
                  </a:cubicBezTo>
                  <a:cubicBezTo>
                    <a:pt x="7560" y="1080"/>
                    <a:pt x="6480" y="1080"/>
                    <a:pt x="6480" y="1080"/>
                  </a:cubicBezTo>
                  <a:cubicBezTo>
                    <a:pt x="6480" y="1080"/>
                    <a:pt x="6480" y="2160"/>
                    <a:pt x="6480" y="2160"/>
                  </a:cubicBezTo>
                  <a:cubicBezTo>
                    <a:pt x="5400" y="2160"/>
                    <a:pt x="5400" y="2160"/>
                    <a:pt x="5400" y="2160"/>
                  </a:cubicBezTo>
                  <a:cubicBezTo>
                    <a:pt x="4320" y="2160"/>
                    <a:pt x="4320" y="2160"/>
                    <a:pt x="3240" y="2160"/>
                  </a:cubicBezTo>
                  <a:cubicBezTo>
                    <a:pt x="3240" y="3240"/>
                    <a:pt x="2160" y="2160"/>
                    <a:pt x="2160" y="3240"/>
                  </a:cubicBezTo>
                  <a:cubicBezTo>
                    <a:pt x="2160" y="3240"/>
                    <a:pt x="2160" y="3240"/>
                    <a:pt x="2160" y="3240"/>
                  </a:cubicBezTo>
                  <a:cubicBezTo>
                    <a:pt x="2160" y="3240"/>
                    <a:pt x="2160" y="4320"/>
                    <a:pt x="2160" y="4320"/>
                  </a:cubicBezTo>
                  <a:cubicBezTo>
                    <a:pt x="1080" y="4320"/>
                    <a:pt x="1080" y="5400"/>
                    <a:pt x="1080" y="5400"/>
                  </a:cubicBezTo>
                  <a:cubicBezTo>
                    <a:pt x="1080" y="5400"/>
                    <a:pt x="1080" y="5400"/>
                    <a:pt x="0" y="5400"/>
                  </a:cubicBezTo>
                  <a:cubicBezTo>
                    <a:pt x="1080" y="5400"/>
                    <a:pt x="0" y="6480"/>
                    <a:pt x="0" y="6480"/>
                  </a:cubicBezTo>
                  <a:cubicBezTo>
                    <a:pt x="0" y="6480"/>
                    <a:pt x="1080" y="7560"/>
                    <a:pt x="1080" y="7560"/>
                  </a:cubicBezTo>
                  <a:cubicBezTo>
                    <a:pt x="2160" y="8640"/>
                    <a:pt x="3240" y="8640"/>
                    <a:pt x="3240" y="8640"/>
                  </a:cubicBezTo>
                  <a:cubicBezTo>
                    <a:pt x="2160" y="8640"/>
                    <a:pt x="2160" y="8640"/>
                    <a:pt x="2160" y="8640"/>
                  </a:cubicBezTo>
                  <a:cubicBezTo>
                    <a:pt x="2160" y="8640"/>
                    <a:pt x="2160" y="9720"/>
                    <a:pt x="2160" y="9720"/>
                  </a:cubicBezTo>
                  <a:cubicBezTo>
                    <a:pt x="2160" y="9720"/>
                    <a:pt x="3240" y="10800"/>
                    <a:pt x="3240" y="9720"/>
                  </a:cubicBezTo>
                  <a:cubicBezTo>
                    <a:pt x="3240" y="10800"/>
                    <a:pt x="4320" y="10800"/>
                    <a:pt x="5400" y="10800"/>
                  </a:cubicBezTo>
                  <a:cubicBezTo>
                    <a:pt x="5400" y="10800"/>
                    <a:pt x="6480" y="9720"/>
                    <a:pt x="6480" y="9720"/>
                  </a:cubicBezTo>
                  <a:cubicBezTo>
                    <a:pt x="6480" y="10800"/>
                    <a:pt x="9720" y="11880"/>
                    <a:pt x="7560" y="11880"/>
                  </a:cubicBezTo>
                  <a:cubicBezTo>
                    <a:pt x="7560" y="11880"/>
                    <a:pt x="7560" y="11880"/>
                    <a:pt x="7560" y="11880"/>
                  </a:cubicBezTo>
                  <a:cubicBezTo>
                    <a:pt x="6480" y="11880"/>
                    <a:pt x="5400" y="10800"/>
                    <a:pt x="4320" y="10800"/>
                  </a:cubicBezTo>
                  <a:cubicBezTo>
                    <a:pt x="5400" y="10800"/>
                    <a:pt x="3240" y="10800"/>
                    <a:pt x="3240" y="10800"/>
                  </a:cubicBezTo>
                  <a:cubicBezTo>
                    <a:pt x="3240" y="10800"/>
                    <a:pt x="3240" y="11880"/>
                    <a:pt x="3240" y="11880"/>
                  </a:cubicBezTo>
                  <a:cubicBezTo>
                    <a:pt x="3240" y="12960"/>
                    <a:pt x="4320" y="12960"/>
                    <a:pt x="4320" y="12960"/>
                  </a:cubicBezTo>
                  <a:cubicBezTo>
                    <a:pt x="4320" y="14040"/>
                    <a:pt x="4320" y="14040"/>
                    <a:pt x="4320" y="14040"/>
                  </a:cubicBezTo>
                  <a:cubicBezTo>
                    <a:pt x="4320" y="15120"/>
                    <a:pt x="4320" y="15120"/>
                    <a:pt x="5400" y="16200"/>
                  </a:cubicBezTo>
                  <a:cubicBezTo>
                    <a:pt x="5400" y="12960"/>
                    <a:pt x="6480" y="16200"/>
                    <a:pt x="6480" y="16200"/>
                  </a:cubicBezTo>
                  <a:cubicBezTo>
                    <a:pt x="6480" y="14040"/>
                    <a:pt x="7560" y="16200"/>
                    <a:pt x="8640" y="16200"/>
                  </a:cubicBezTo>
                  <a:cubicBezTo>
                    <a:pt x="7560" y="16200"/>
                    <a:pt x="7560" y="15120"/>
                    <a:pt x="7560" y="14040"/>
                  </a:cubicBezTo>
                  <a:cubicBezTo>
                    <a:pt x="6480" y="12960"/>
                    <a:pt x="7560" y="12960"/>
                    <a:pt x="8640" y="14040"/>
                  </a:cubicBezTo>
                  <a:cubicBezTo>
                    <a:pt x="8640" y="14040"/>
                    <a:pt x="9720" y="14040"/>
                    <a:pt x="8640" y="12960"/>
                  </a:cubicBezTo>
                  <a:cubicBezTo>
                    <a:pt x="8640" y="12960"/>
                    <a:pt x="8640" y="12960"/>
                    <a:pt x="8640" y="12960"/>
                  </a:cubicBezTo>
                  <a:cubicBezTo>
                    <a:pt x="8640" y="12960"/>
                    <a:pt x="8640" y="11880"/>
                    <a:pt x="7560" y="11880"/>
                  </a:cubicBezTo>
                  <a:cubicBezTo>
                    <a:pt x="8640" y="10800"/>
                    <a:pt x="9720" y="11880"/>
                    <a:pt x="9720" y="11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6" name="Shape">
              <a:extLst>
                <a:ext uri="{FF2B5EF4-FFF2-40B4-BE49-F238E27FC236}">
                  <a16:creationId xmlns:a16="http://schemas.microsoft.com/office/drawing/2014/main" id="{210BE3EE-1DC3-47CF-BD39-A534D202B3C2}"/>
                </a:ext>
              </a:extLst>
            </p:cNvPr>
            <p:cNvSpPr/>
            <p:nvPr/>
          </p:nvSpPr>
          <p:spPr>
            <a:xfrm>
              <a:off x="2995282" y="2727014"/>
              <a:ext cx="76799" cy="114243"/>
            </a:xfrm>
            <a:custGeom>
              <a:avLst/>
              <a:gdLst/>
              <a:ahLst/>
              <a:cxnLst>
                <a:cxn ang="0">
                  <a:pos x="wd2" y="hd2"/>
                </a:cxn>
                <a:cxn ang="5400000">
                  <a:pos x="wd2" y="hd2"/>
                </a:cxn>
                <a:cxn ang="10800000">
                  <a:pos x="wd2" y="hd2"/>
                </a:cxn>
                <a:cxn ang="16200000">
                  <a:pos x="wd2" y="hd2"/>
                </a:cxn>
              </a:cxnLst>
              <a:rect l="0" t="0" r="r" b="b"/>
              <a:pathLst>
                <a:path w="20600" h="21600" extrusionOk="0">
                  <a:moveTo>
                    <a:pt x="20600" y="17053"/>
                  </a:moveTo>
                  <a:cubicBezTo>
                    <a:pt x="17000" y="15916"/>
                    <a:pt x="17000" y="13642"/>
                    <a:pt x="18800" y="11368"/>
                  </a:cubicBezTo>
                  <a:cubicBezTo>
                    <a:pt x="18800" y="11368"/>
                    <a:pt x="18800" y="9095"/>
                    <a:pt x="18800" y="9095"/>
                  </a:cubicBezTo>
                  <a:cubicBezTo>
                    <a:pt x="18800" y="9095"/>
                    <a:pt x="17000" y="7958"/>
                    <a:pt x="17000" y="7958"/>
                  </a:cubicBezTo>
                  <a:cubicBezTo>
                    <a:pt x="17000" y="7958"/>
                    <a:pt x="17000" y="7958"/>
                    <a:pt x="17000" y="6821"/>
                  </a:cubicBezTo>
                  <a:cubicBezTo>
                    <a:pt x="17000" y="6821"/>
                    <a:pt x="18800" y="5684"/>
                    <a:pt x="17000" y="5684"/>
                  </a:cubicBezTo>
                  <a:cubicBezTo>
                    <a:pt x="17000" y="5684"/>
                    <a:pt x="17000" y="5684"/>
                    <a:pt x="17000" y="5684"/>
                  </a:cubicBezTo>
                  <a:cubicBezTo>
                    <a:pt x="17000" y="5684"/>
                    <a:pt x="15200" y="5684"/>
                    <a:pt x="17000" y="4547"/>
                  </a:cubicBezTo>
                  <a:cubicBezTo>
                    <a:pt x="17000" y="4547"/>
                    <a:pt x="17000" y="4547"/>
                    <a:pt x="17000" y="4547"/>
                  </a:cubicBezTo>
                  <a:cubicBezTo>
                    <a:pt x="17000" y="3411"/>
                    <a:pt x="17000" y="3411"/>
                    <a:pt x="17000" y="2274"/>
                  </a:cubicBezTo>
                  <a:cubicBezTo>
                    <a:pt x="17000" y="2274"/>
                    <a:pt x="15200" y="2274"/>
                    <a:pt x="15200" y="1137"/>
                  </a:cubicBezTo>
                  <a:cubicBezTo>
                    <a:pt x="15200" y="1137"/>
                    <a:pt x="15200" y="1137"/>
                    <a:pt x="15200" y="1137"/>
                  </a:cubicBezTo>
                  <a:cubicBezTo>
                    <a:pt x="15200" y="0"/>
                    <a:pt x="15200" y="0"/>
                    <a:pt x="13400" y="0"/>
                  </a:cubicBezTo>
                  <a:cubicBezTo>
                    <a:pt x="13400" y="0"/>
                    <a:pt x="13400" y="0"/>
                    <a:pt x="13400" y="0"/>
                  </a:cubicBezTo>
                  <a:cubicBezTo>
                    <a:pt x="11600" y="1137"/>
                    <a:pt x="9800" y="0"/>
                    <a:pt x="9800" y="0"/>
                  </a:cubicBezTo>
                  <a:cubicBezTo>
                    <a:pt x="8000" y="0"/>
                    <a:pt x="4400" y="0"/>
                    <a:pt x="2600" y="0"/>
                  </a:cubicBezTo>
                  <a:cubicBezTo>
                    <a:pt x="800" y="1137"/>
                    <a:pt x="2600" y="4547"/>
                    <a:pt x="2600" y="5684"/>
                  </a:cubicBezTo>
                  <a:cubicBezTo>
                    <a:pt x="2600" y="6821"/>
                    <a:pt x="2600" y="6821"/>
                    <a:pt x="2600" y="7958"/>
                  </a:cubicBezTo>
                  <a:cubicBezTo>
                    <a:pt x="2600" y="7958"/>
                    <a:pt x="4400" y="9095"/>
                    <a:pt x="2600" y="10232"/>
                  </a:cubicBezTo>
                  <a:cubicBezTo>
                    <a:pt x="2600" y="10232"/>
                    <a:pt x="2600" y="10232"/>
                    <a:pt x="2600" y="10232"/>
                  </a:cubicBezTo>
                  <a:cubicBezTo>
                    <a:pt x="800" y="11368"/>
                    <a:pt x="800" y="12505"/>
                    <a:pt x="800" y="13642"/>
                  </a:cubicBezTo>
                  <a:cubicBezTo>
                    <a:pt x="-1000" y="14779"/>
                    <a:pt x="800" y="17053"/>
                    <a:pt x="800" y="18189"/>
                  </a:cubicBezTo>
                  <a:cubicBezTo>
                    <a:pt x="800" y="18189"/>
                    <a:pt x="2600" y="18189"/>
                    <a:pt x="2600" y="19326"/>
                  </a:cubicBezTo>
                  <a:cubicBezTo>
                    <a:pt x="800" y="20463"/>
                    <a:pt x="800" y="20463"/>
                    <a:pt x="800" y="20463"/>
                  </a:cubicBezTo>
                  <a:cubicBezTo>
                    <a:pt x="2600" y="20463"/>
                    <a:pt x="4400" y="21600"/>
                    <a:pt x="6200" y="21600"/>
                  </a:cubicBezTo>
                  <a:cubicBezTo>
                    <a:pt x="8000" y="21600"/>
                    <a:pt x="9800" y="20463"/>
                    <a:pt x="11600" y="19326"/>
                  </a:cubicBezTo>
                  <a:cubicBezTo>
                    <a:pt x="13400" y="19326"/>
                    <a:pt x="15200" y="18189"/>
                    <a:pt x="17000" y="18189"/>
                  </a:cubicBezTo>
                  <a:cubicBezTo>
                    <a:pt x="18800" y="18189"/>
                    <a:pt x="20600" y="18189"/>
                    <a:pt x="20600" y="1705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7" name="Shape">
              <a:extLst>
                <a:ext uri="{FF2B5EF4-FFF2-40B4-BE49-F238E27FC236}">
                  <a16:creationId xmlns:a16="http://schemas.microsoft.com/office/drawing/2014/main" id="{1BD6180B-1FAB-4CEC-8DB0-6C1B13562FBD}"/>
                </a:ext>
              </a:extLst>
            </p:cNvPr>
            <p:cNvSpPr/>
            <p:nvPr/>
          </p:nvSpPr>
          <p:spPr>
            <a:xfrm>
              <a:off x="3166818" y="1947413"/>
              <a:ext cx="142107" cy="133284"/>
            </a:xfrm>
            <a:custGeom>
              <a:avLst/>
              <a:gdLst/>
              <a:ahLst/>
              <a:cxnLst>
                <a:cxn ang="0">
                  <a:pos x="wd2" y="hd2"/>
                </a:cxn>
                <a:cxn ang="5400000">
                  <a:pos x="wd2" y="hd2"/>
                </a:cxn>
                <a:cxn ang="10800000">
                  <a:pos x="wd2" y="hd2"/>
                </a:cxn>
                <a:cxn ang="16200000">
                  <a:pos x="wd2" y="hd2"/>
                </a:cxn>
              </a:cxnLst>
              <a:rect l="0" t="0" r="r" b="b"/>
              <a:pathLst>
                <a:path w="21600" h="21600" extrusionOk="0">
                  <a:moveTo>
                    <a:pt x="17486" y="982"/>
                  </a:moveTo>
                  <a:cubicBezTo>
                    <a:pt x="17486" y="1964"/>
                    <a:pt x="17486" y="982"/>
                    <a:pt x="18514" y="1964"/>
                  </a:cubicBezTo>
                  <a:cubicBezTo>
                    <a:pt x="18514" y="982"/>
                    <a:pt x="18514" y="982"/>
                    <a:pt x="17486" y="982"/>
                  </a:cubicBezTo>
                  <a:cubicBezTo>
                    <a:pt x="17486" y="0"/>
                    <a:pt x="17486" y="982"/>
                    <a:pt x="17486" y="982"/>
                  </a:cubicBezTo>
                  <a:close/>
                  <a:moveTo>
                    <a:pt x="21600" y="9818"/>
                  </a:moveTo>
                  <a:cubicBezTo>
                    <a:pt x="21600" y="9818"/>
                    <a:pt x="20571" y="8836"/>
                    <a:pt x="20571" y="8836"/>
                  </a:cubicBezTo>
                  <a:cubicBezTo>
                    <a:pt x="20571" y="7855"/>
                    <a:pt x="20571" y="7855"/>
                    <a:pt x="20571" y="7855"/>
                  </a:cubicBezTo>
                  <a:cubicBezTo>
                    <a:pt x="20571" y="7855"/>
                    <a:pt x="20571" y="6873"/>
                    <a:pt x="20571" y="6873"/>
                  </a:cubicBezTo>
                  <a:cubicBezTo>
                    <a:pt x="20571" y="7855"/>
                    <a:pt x="20571" y="5891"/>
                    <a:pt x="20571" y="6873"/>
                  </a:cubicBezTo>
                  <a:cubicBezTo>
                    <a:pt x="20571" y="5891"/>
                    <a:pt x="19543" y="5891"/>
                    <a:pt x="19543" y="4909"/>
                  </a:cubicBezTo>
                  <a:cubicBezTo>
                    <a:pt x="19543" y="4909"/>
                    <a:pt x="19543" y="4909"/>
                    <a:pt x="19543" y="4909"/>
                  </a:cubicBezTo>
                  <a:cubicBezTo>
                    <a:pt x="20571" y="3927"/>
                    <a:pt x="19543" y="2945"/>
                    <a:pt x="19543" y="2945"/>
                  </a:cubicBezTo>
                  <a:cubicBezTo>
                    <a:pt x="19543" y="2945"/>
                    <a:pt x="18514" y="2945"/>
                    <a:pt x="18514" y="2945"/>
                  </a:cubicBezTo>
                  <a:cubicBezTo>
                    <a:pt x="18514" y="2945"/>
                    <a:pt x="18514" y="1964"/>
                    <a:pt x="18514" y="1964"/>
                  </a:cubicBezTo>
                  <a:cubicBezTo>
                    <a:pt x="18514" y="1964"/>
                    <a:pt x="17486" y="1964"/>
                    <a:pt x="17486" y="1964"/>
                  </a:cubicBezTo>
                  <a:cubicBezTo>
                    <a:pt x="16457" y="982"/>
                    <a:pt x="16457" y="982"/>
                    <a:pt x="15429" y="982"/>
                  </a:cubicBezTo>
                  <a:cubicBezTo>
                    <a:pt x="15429" y="982"/>
                    <a:pt x="15429" y="1964"/>
                    <a:pt x="14400" y="1964"/>
                  </a:cubicBezTo>
                  <a:cubicBezTo>
                    <a:pt x="14400" y="1964"/>
                    <a:pt x="13371" y="1964"/>
                    <a:pt x="13371" y="1964"/>
                  </a:cubicBezTo>
                  <a:cubicBezTo>
                    <a:pt x="13371" y="2945"/>
                    <a:pt x="12343" y="1964"/>
                    <a:pt x="12343" y="1964"/>
                  </a:cubicBezTo>
                  <a:cubicBezTo>
                    <a:pt x="11314" y="1964"/>
                    <a:pt x="12343" y="1964"/>
                    <a:pt x="12343" y="982"/>
                  </a:cubicBezTo>
                  <a:cubicBezTo>
                    <a:pt x="12343" y="982"/>
                    <a:pt x="10286" y="982"/>
                    <a:pt x="9257" y="982"/>
                  </a:cubicBezTo>
                  <a:cubicBezTo>
                    <a:pt x="11314" y="0"/>
                    <a:pt x="7200" y="0"/>
                    <a:pt x="7200" y="0"/>
                  </a:cubicBezTo>
                  <a:cubicBezTo>
                    <a:pt x="7200" y="0"/>
                    <a:pt x="7200" y="0"/>
                    <a:pt x="7200" y="982"/>
                  </a:cubicBezTo>
                  <a:cubicBezTo>
                    <a:pt x="7200" y="982"/>
                    <a:pt x="7200" y="982"/>
                    <a:pt x="7200" y="982"/>
                  </a:cubicBezTo>
                  <a:cubicBezTo>
                    <a:pt x="7200" y="982"/>
                    <a:pt x="7200" y="982"/>
                    <a:pt x="7200" y="982"/>
                  </a:cubicBezTo>
                  <a:cubicBezTo>
                    <a:pt x="7200" y="1964"/>
                    <a:pt x="7200" y="982"/>
                    <a:pt x="7200" y="1964"/>
                  </a:cubicBezTo>
                  <a:cubicBezTo>
                    <a:pt x="7200" y="1964"/>
                    <a:pt x="7200" y="1964"/>
                    <a:pt x="8229" y="2945"/>
                  </a:cubicBezTo>
                  <a:cubicBezTo>
                    <a:pt x="8229" y="2945"/>
                    <a:pt x="8229" y="2945"/>
                    <a:pt x="8229" y="2945"/>
                  </a:cubicBezTo>
                  <a:cubicBezTo>
                    <a:pt x="9257" y="2945"/>
                    <a:pt x="9257" y="2945"/>
                    <a:pt x="9257" y="3927"/>
                  </a:cubicBezTo>
                  <a:cubicBezTo>
                    <a:pt x="8229" y="2945"/>
                    <a:pt x="8229" y="2945"/>
                    <a:pt x="7200" y="2945"/>
                  </a:cubicBezTo>
                  <a:cubicBezTo>
                    <a:pt x="6171" y="2945"/>
                    <a:pt x="7200" y="2945"/>
                    <a:pt x="6171" y="3927"/>
                  </a:cubicBezTo>
                  <a:cubicBezTo>
                    <a:pt x="6171" y="2945"/>
                    <a:pt x="6171" y="3927"/>
                    <a:pt x="5143" y="3927"/>
                  </a:cubicBezTo>
                  <a:cubicBezTo>
                    <a:pt x="6171" y="2945"/>
                    <a:pt x="4114" y="2945"/>
                    <a:pt x="4114" y="2945"/>
                  </a:cubicBezTo>
                  <a:cubicBezTo>
                    <a:pt x="4114" y="2945"/>
                    <a:pt x="3086" y="2945"/>
                    <a:pt x="3086" y="3927"/>
                  </a:cubicBezTo>
                  <a:cubicBezTo>
                    <a:pt x="3086" y="3927"/>
                    <a:pt x="3086" y="3927"/>
                    <a:pt x="3086" y="3927"/>
                  </a:cubicBezTo>
                  <a:cubicBezTo>
                    <a:pt x="3086" y="4909"/>
                    <a:pt x="3086" y="5891"/>
                    <a:pt x="3086" y="5891"/>
                  </a:cubicBezTo>
                  <a:cubicBezTo>
                    <a:pt x="3086" y="5891"/>
                    <a:pt x="2057" y="5891"/>
                    <a:pt x="3086" y="5891"/>
                  </a:cubicBezTo>
                  <a:cubicBezTo>
                    <a:pt x="2057" y="5891"/>
                    <a:pt x="2057" y="5891"/>
                    <a:pt x="2057" y="6873"/>
                  </a:cubicBezTo>
                  <a:cubicBezTo>
                    <a:pt x="2057" y="6873"/>
                    <a:pt x="3086" y="6873"/>
                    <a:pt x="3086" y="6873"/>
                  </a:cubicBezTo>
                  <a:cubicBezTo>
                    <a:pt x="3086" y="6873"/>
                    <a:pt x="3086" y="6873"/>
                    <a:pt x="2057" y="7855"/>
                  </a:cubicBezTo>
                  <a:cubicBezTo>
                    <a:pt x="2057" y="7855"/>
                    <a:pt x="3086" y="7855"/>
                    <a:pt x="2057" y="7855"/>
                  </a:cubicBezTo>
                  <a:cubicBezTo>
                    <a:pt x="2057" y="7855"/>
                    <a:pt x="2057" y="7855"/>
                    <a:pt x="2057" y="7855"/>
                  </a:cubicBezTo>
                  <a:cubicBezTo>
                    <a:pt x="1029" y="7855"/>
                    <a:pt x="1029" y="7855"/>
                    <a:pt x="1029" y="7855"/>
                  </a:cubicBezTo>
                  <a:cubicBezTo>
                    <a:pt x="0" y="8836"/>
                    <a:pt x="1029" y="8836"/>
                    <a:pt x="1029" y="8836"/>
                  </a:cubicBezTo>
                  <a:cubicBezTo>
                    <a:pt x="1029" y="8836"/>
                    <a:pt x="1029" y="9818"/>
                    <a:pt x="1029" y="9818"/>
                  </a:cubicBezTo>
                  <a:cubicBezTo>
                    <a:pt x="1029" y="9818"/>
                    <a:pt x="1029" y="9818"/>
                    <a:pt x="1029" y="9818"/>
                  </a:cubicBezTo>
                  <a:cubicBezTo>
                    <a:pt x="1029" y="10800"/>
                    <a:pt x="0" y="10800"/>
                    <a:pt x="0" y="10800"/>
                  </a:cubicBezTo>
                  <a:cubicBezTo>
                    <a:pt x="1029" y="10800"/>
                    <a:pt x="0" y="11782"/>
                    <a:pt x="1029" y="11782"/>
                  </a:cubicBezTo>
                  <a:cubicBezTo>
                    <a:pt x="1029" y="12764"/>
                    <a:pt x="1029" y="11782"/>
                    <a:pt x="1029" y="11782"/>
                  </a:cubicBezTo>
                  <a:cubicBezTo>
                    <a:pt x="1029" y="12764"/>
                    <a:pt x="1029" y="12764"/>
                    <a:pt x="1029" y="13745"/>
                  </a:cubicBezTo>
                  <a:cubicBezTo>
                    <a:pt x="1029" y="13745"/>
                    <a:pt x="1029" y="13745"/>
                    <a:pt x="1029" y="13745"/>
                  </a:cubicBezTo>
                  <a:cubicBezTo>
                    <a:pt x="2057" y="14727"/>
                    <a:pt x="1029" y="14727"/>
                    <a:pt x="1029" y="14727"/>
                  </a:cubicBezTo>
                  <a:cubicBezTo>
                    <a:pt x="2057" y="14727"/>
                    <a:pt x="2057" y="15709"/>
                    <a:pt x="3086" y="15709"/>
                  </a:cubicBezTo>
                  <a:cubicBezTo>
                    <a:pt x="3086" y="15709"/>
                    <a:pt x="4114" y="15709"/>
                    <a:pt x="4114" y="15709"/>
                  </a:cubicBezTo>
                  <a:cubicBezTo>
                    <a:pt x="5143" y="16691"/>
                    <a:pt x="5143" y="16691"/>
                    <a:pt x="5143" y="16691"/>
                  </a:cubicBezTo>
                  <a:cubicBezTo>
                    <a:pt x="5143" y="17673"/>
                    <a:pt x="3086" y="18655"/>
                    <a:pt x="4114" y="19636"/>
                  </a:cubicBezTo>
                  <a:cubicBezTo>
                    <a:pt x="4114" y="20618"/>
                    <a:pt x="6171" y="20618"/>
                    <a:pt x="6171" y="20618"/>
                  </a:cubicBezTo>
                  <a:cubicBezTo>
                    <a:pt x="6171" y="20618"/>
                    <a:pt x="6171" y="19636"/>
                    <a:pt x="6171" y="19636"/>
                  </a:cubicBezTo>
                  <a:cubicBezTo>
                    <a:pt x="7200" y="19636"/>
                    <a:pt x="7200" y="20618"/>
                    <a:pt x="7200" y="20618"/>
                  </a:cubicBezTo>
                  <a:cubicBezTo>
                    <a:pt x="8229" y="20618"/>
                    <a:pt x="10286" y="20618"/>
                    <a:pt x="10286" y="21600"/>
                  </a:cubicBezTo>
                  <a:cubicBezTo>
                    <a:pt x="10286" y="21600"/>
                    <a:pt x="10286" y="20618"/>
                    <a:pt x="11314" y="20618"/>
                  </a:cubicBezTo>
                  <a:cubicBezTo>
                    <a:pt x="11314" y="20618"/>
                    <a:pt x="12343" y="20618"/>
                    <a:pt x="12343" y="20618"/>
                  </a:cubicBezTo>
                  <a:cubicBezTo>
                    <a:pt x="13371" y="20618"/>
                    <a:pt x="15429" y="20618"/>
                    <a:pt x="15429" y="19636"/>
                  </a:cubicBezTo>
                  <a:cubicBezTo>
                    <a:pt x="15429" y="20618"/>
                    <a:pt x="16457" y="19636"/>
                    <a:pt x="16457" y="20618"/>
                  </a:cubicBezTo>
                  <a:cubicBezTo>
                    <a:pt x="16457" y="20618"/>
                    <a:pt x="16457" y="20618"/>
                    <a:pt x="16457" y="20618"/>
                  </a:cubicBezTo>
                  <a:cubicBezTo>
                    <a:pt x="17486" y="20618"/>
                    <a:pt x="16457" y="20618"/>
                    <a:pt x="17486" y="20618"/>
                  </a:cubicBezTo>
                  <a:cubicBezTo>
                    <a:pt x="17486" y="20618"/>
                    <a:pt x="17486" y="19636"/>
                    <a:pt x="16457" y="19636"/>
                  </a:cubicBezTo>
                  <a:cubicBezTo>
                    <a:pt x="17486" y="19636"/>
                    <a:pt x="16457" y="19636"/>
                    <a:pt x="16457" y="18655"/>
                  </a:cubicBezTo>
                  <a:cubicBezTo>
                    <a:pt x="16457" y="18655"/>
                    <a:pt x="17486" y="18655"/>
                    <a:pt x="17486" y="17673"/>
                  </a:cubicBezTo>
                  <a:cubicBezTo>
                    <a:pt x="18514" y="17673"/>
                    <a:pt x="17486" y="17673"/>
                    <a:pt x="18514" y="17673"/>
                  </a:cubicBezTo>
                  <a:cubicBezTo>
                    <a:pt x="18514" y="17673"/>
                    <a:pt x="18514" y="17673"/>
                    <a:pt x="18514" y="17673"/>
                  </a:cubicBezTo>
                  <a:cubicBezTo>
                    <a:pt x="19543" y="16691"/>
                    <a:pt x="18514" y="16691"/>
                    <a:pt x="18514" y="16691"/>
                  </a:cubicBezTo>
                  <a:cubicBezTo>
                    <a:pt x="17486" y="15709"/>
                    <a:pt x="16457" y="15709"/>
                    <a:pt x="15429" y="14727"/>
                  </a:cubicBezTo>
                  <a:cubicBezTo>
                    <a:pt x="15429" y="14727"/>
                    <a:pt x="15429" y="14727"/>
                    <a:pt x="15429" y="14727"/>
                  </a:cubicBezTo>
                  <a:cubicBezTo>
                    <a:pt x="15429" y="13745"/>
                    <a:pt x="15429" y="13745"/>
                    <a:pt x="15429" y="13745"/>
                  </a:cubicBezTo>
                  <a:cubicBezTo>
                    <a:pt x="15429" y="13745"/>
                    <a:pt x="14400" y="12764"/>
                    <a:pt x="14400" y="12764"/>
                  </a:cubicBezTo>
                  <a:cubicBezTo>
                    <a:pt x="14400" y="12764"/>
                    <a:pt x="15429" y="12764"/>
                    <a:pt x="15429" y="12764"/>
                  </a:cubicBezTo>
                  <a:cubicBezTo>
                    <a:pt x="15429" y="11782"/>
                    <a:pt x="16457" y="12764"/>
                    <a:pt x="17486" y="11782"/>
                  </a:cubicBezTo>
                  <a:cubicBezTo>
                    <a:pt x="18514" y="11782"/>
                    <a:pt x="19543" y="11782"/>
                    <a:pt x="20571" y="10800"/>
                  </a:cubicBezTo>
                  <a:cubicBezTo>
                    <a:pt x="19543" y="10800"/>
                    <a:pt x="19543" y="10800"/>
                    <a:pt x="19543" y="10800"/>
                  </a:cubicBezTo>
                  <a:cubicBezTo>
                    <a:pt x="20571" y="10800"/>
                    <a:pt x="20571" y="10800"/>
                    <a:pt x="20571" y="10800"/>
                  </a:cubicBezTo>
                  <a:cubicBezTo>
                    <a:pt x="21600" y="10800"/>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8" name="Shape">
              <a:extLst>
                <a:ext uri="{FF2B5EF4-FFF2-40B4-BE49-F238E27FC236}">
                  <a16:creationId xmlns:a16="http://schemas.microsoft.com/office/drawing/2014/main" id="{E0A17EB0-114C-4E09-93F3-110B26154CE1}"/>
                </a:ext>
              </a:extLst>
            </p:cNvPr>
            <p:cNvSpPr/>
            <p:nvPr/>
          </p:nvSpPr>
          <p:spPr>
            <a:xfrm>
              <a:off x="3715110" y="2144297"/>
              <a:ext cx="116054" cy="44296"/>
            </a:xfrm>
            <a:custGeom>
              <a:avLst/>
              <a:gdLst/>
              <a:ahLst/>
              <a:cxnLst>
                <a:cxn ang="0">
                  <a:pos x="wd2" y="hd2"/>
                </a:cxn>
                <a:cxn ang="5400000">
                  <a:pos x="wd2" y="hd2"/>
                </a:cxn>
                <a:cxn ang="10800000">
                  <a:pos x="wd2" y="hd2"/>
                </a:cxn>
                <a:cxn ang="16200000">
                  <a:pos x="wd2" y="hd2"/>
                </a:cxn>
              </a:cxnLst>
              <a:rect l="0" t="0" r="r" b="b"/>
              <a:pathLst>
                <a:path w="21600" h="20100" extrusionOk="0">
                  <a:moveTo>
                    <a:pt x="21600" y="17400"/>
                  </a:moveTo>
                  <a:cubicBezTo>
                    <a:pt x="20329" y="17400"/>
                    <a:pt x="19059" y="14700"/>
                    <a:pt x="20329" y="12000"/>
                  </a:cubicBezTo>
                  <a:cubicBezTo>
                    <a:pt x="19059" y="12000"/>
                    <a:pt x="17788" y="12000"/>
                    <a:pt x="17788" y="12000"/>
                  </a:cubicBezTo>
                  <a:cubicBezTo>
                    <a:pt x="17788" y="9300"/>
                    <a:pt x="17788" y="9300"/>
                    <a:pt x="17788" y="9300"/>
                  </a:cubicBezTo>
                  <a:cubicBezTo>
                    <a:pt x="17788" y="9300"/>
                    <a:pt x="15247" y="6600"/>
                    <a:pt x="16518" y="6600"/>
                  </a:cubicBezTo>
                  <a:cubicBezTo>
                    <a:pt x="15247" y="6600"/>
                    <a:pt x="15247" y="6600"/>
                    <a:pt x="15247" y="6600"/>
                  </a:cubicBezTo>
                  <a:cubicBezTo>
                    <a:pt x="13976" y="6600"/>
                    <a:pt x="13976" y="6600"/>
                    <a:pt x="12706" y="6600"/>
                  </a:cubicBezTo>
                  <a:cubicBezTo>
                    <a:pt x="12706" y="6600"/>
                    <a:pt x="12706" y="9300"/>
                    <a:pt x="11435" y="6600"/>
                  </a:cubicBezTo>
                  <a:cubicBezTo>
                    <a:pt x="11435" y="6600"/>
                    <a:pt x="11435" y="6600"/>
                    <a:pt x="11435" y="6600"/>
                  </a:cubicBezTo>
                  <a:cubicBezTo>
                    <a:pt x="10165" y="6600"/>
                    <a:pt x="8894" y="3900"/>
                    <a:pt x="7624" y="3900"/>
                  </a:cubicBezTo>
                  <a:cubicBezTo>
                    <a:pt x="6353" y="3900"/>
                    <a:pt x="5082" y="3900"/>
                    <a:pt x="3812" y="1200"/>
                  </a:cubicBezTo>
                  <a:cubicBezTo>
                    <a:pt x="2541" y="1200"/>
                    <a:pt x="0" y="-1500"/>
                    <a:pt x="0" y="1200"/>
                  </a:cubicBezTo>
                  <a:cubicBezTo>
                    <a:pt x="2541" y="3900"/>
                    <a:pt x="7624" y="9300"/>
                    <a:pt x="5082" y="17400"/>
                  </a:cubicBezTo>
                  <a:cubicBezTo>
                    <a:pt x="6353" y="17400"/>
                    <a:pt x="7624" y="17400"/>
                    <a:pt x="8894" y="17400"/>
                  </a:cubicBezTo>
                  <a:cubicBezTo>
                    <a:pt x="8894" y="17400"/>
                    <a:pt x="8894" y="14700"/>
                    <a:pt x="8894" y="14700"/>
                  </a:cubicBezTo>
                  <a:cubicBezTo>
                    <a:pt x="8894" y="14700"/>
                    <a:pt x="10165" y="17400"/>
                    <a:pt x="10165" y="17400"/>
                  </a:cubicBezTo>
                  <a:cubicBezTo>
                    <a:pt x="10165" y="17400"/>
                    <a:pt x="11435" y="20100"/>
                    <a:pt x="11435" y="20100"/>
                  </a:cubicBezTo>
                  <a:cubicBezTo>
                    <a:pt x="12706" y="20100"/>
                    <a:pt x="13976" y="20100"/>
                    <a:pt x="15247" y="17400"/>
                  </a:cubicBezTo>
                  <a:cubicBezTo>
                    <a:pt x="15247" y="17400"/>
                    <a:pt x="15247" y="17400"/>
                    <a:pt x="15247" y="17400"/>
                  </a:cubicBezTo>
                  <a:cubicBezTo>
                    <a:pt x="16518" y="17400"/>
                    <a:pt x="16518" y="17400"/>
                    <a:pt x="17788" y="17400"/>
                  </a:cubicBezTo>
                  <a:cubicBezTo>
                    <a:pt x="17788" y="17400"/>
                    <a:pt x="17788" y="17400"/>
                    <a:pt x="19059" y="17400"/>
                  </a:cubicBezTo>
                  <a:cubicBezTo>
                    <a:pt x="19059" y="20100"/>
                    <a:pt x="21600" y="20100"/>
                    <a:pt x="21600" y="17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9" name="Shape">
              <a:extLst>
                <a:ext uri="{FF2B5EF4-FFF2-40B4-BE49-F238E27FC236}">
                  <a16:creationId xmlns:a16="http://schemas.microsoft.com/office/drawing/2014/main" id="{C4C78BAB-A5EB-4716-A268-0893B9ABF8A3}"/>
                </a:ext>
              </a:extLst>
            </p:cNvPr>
            <p:cNvSpPr/>
            <p:nvPr/>
          </p:nvSpPr>
          <p:spPr>
            <a:xfrm>
              <a:off x="2753526" y="2678356"/>
              <a:ext cx="54474" cy="116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18900" y="10800"/>
                    <a:pt x="18900" y="10800"/>
                  </a:cubicBezTo>
                  <a:cubicBezTo>
                    <a:pt x="16200" y="10800"/>
                    <a:pt x="16200" y="0"/>
                    <a:pt x="13500" y="0"/>
                  </a:cubicBezTo>
                  <a:cubicBezTo>
                    <a:pt x="10800" y="0"/>
                    <a:pt x="10800" y="0"/>
                    <a:pt x="8100" y="10800"/>
                  </a:cubicBezTo>
                  <a:cubicBezTo>
                    <a:pt x="8100" y="10800"/>
                    <a:pt x="5400" y="10800"/>
                    <a:pt x="2700" y="10800"/>
                  </a:cubicBezTo>
                  <a:cubicBezTo>
                    <a:pt x="2700" y="21600"/>
                    <a:pt x="8100" y="10800"/>
                    <a:pt x="10800" y="10800"/>
                  </a:cubicBezTo>
                  <a:cubicBezTo>
                    <a:pt x="8100" y="10800"/>
                    <a:pt x="5400" y="10800"/>
                    <a:pt x="5400" y="10800"/>
                  </a:cubicBezTo>
                  <a:cubicBezTo>
                    <a:pt x="5400" y="10800"/>
                    <a:pt x="2700" y="10800"/>
                    <a:pt x="2700" y="10800"/>
                  </a:cubicBezTo>
                  <a:cubicBezTo>
                    <a:pt x="2700" y="10800"/>
                    <a:pt x="2700" y="10800"/>
                    <a:pt x="2700" y="10800"/>
                  </a:cubicBezTo>
                  <a:cubicBezTo>
                    <a:pt x="0" y="10800"/>
                    <a:pt x="0" y="21600"/>
                    <a:pt x="0" y="21600"/>
                  </a:cubicBezTo>
                  <a:cubicBezTo>
                    <a:pt x="2700" y="10800"/>
                    <a:pt x="5400" y="21600"/>
                    <a:pt x="8100" y="21600"/>
                  </a:cubicBezTo>
                  <a:cubicBezTo>
                    <a:pt x="8100" y="21600"/>
                    <a:pt x="8100" y="10800"/>
                    <a:pt x="8100" y="10800"/>
                  </a:cubicBezTo>
                  <a:cubicBezTo>
                    <a:pt x="8100" y="10800"/>
                    <a:pt x="8100" y="10800"/>
                    <a:pt x="10800" y="10800"/>
                  </a:cubicBezTo>
                  <a:cubicBezTo>
                    <a:pt x="10800" y="10800"/>
                    <a:pt x="13500" y="10800"/>
                    <a:pt x="13500" y="10800"/>
                  </a:cubicBezTo>
                  <a:cubicBezTo>
                    <a:pt x="13500" y="10800"/>
                    <a:pt x="13500" y="10800"/>
                    <a:pt x="13500" y="10800"/>
                  </a:cubicBezTo>
                  <a:cubicBezTo>
                    <a:pt x="16200" y="10800"/>
                    <a:pt x="16200" y="10800"/>
                    <a:pt x="18900" y="10800"/>
                  </a:cubicBezTo>
                  <a:cubicBezTo>
                    <a:pt x="18900" y="21600"/>
                    <a:pt x="216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0" name="Shape">
              <a:extLst>
                <a:ext uri="{FF2B5EF4-FFF2-40B4-BE49-F238E27FC236}">
                  <a16:creationId xmlns:a16="http://schemas.microsoft.com/office/drawing/2014/main" id="{BF16E09D-FFE5-4005-9F93-3024BA97FA5E}"/>
                </a:ext>
              </a:extLst>
            </p:cNvPr>
            <p:cNvSpPr/>
            <p:nvPr/>
          </p:nvSpPr>
          <p:spPr>
            <a:xfrm>
              <a:off x="3207081" y="2883569"/>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368"/>
                    <a:pt x="21600" y="10232"/>
                    <a:pt x="21600" y="10232"/>
                  </a:cubicBezTo>
                  <a:cubicBezTo>
                    <a:pt x="21600" y="9095"/>
                    <a:pt x="20160" y="9095"/>
                    <a:pt x="20160" y="9095"/>
                  </a:cubicBezTo>
                  <a:cubicBezTo>
                    <a:pt x="18720" y="7958"/>
                    <a:pt x="20160" y="6821"/>
                    <a:pt x="20160" y="5684"/>
                  </a:cubicBezTo>
                  <a:cubicBezTo>
                    <a:pt x="21600" y="5684"/>
                    <a:pt x="21600" y="4547"/>
                    <a:pt x="20160" y="3411"/>
                  </a:cubicBezTo>
                  <a:cubicBezTo>
                    <a:pt x="18720" y="2274"/>
                    <a:pt x="17280" y="4547"/>
                    <a:pt x="17280" y="3411"/>
                  </a:cubicBezTo>
                  <a:cubicBezTo>
                    <a:pt x="17280" y="3411"/>
                    <a:pt x="17280" y="0"/>
                    <a:pt x="17280" y="0"/>
                  </a:cubicBezTo>
                  <a:cubicBezTo>
                    <a:pt x="15840" y="0"/>
                    <a:pt x="14400" y="0"/>
                    <a:pt x="12960" y="0"/>
                  </a:cubicBezTo>
                  <a:cubicBezTo>
                    <a:pt x="11520" y="0"/>
                    <a:pt x="11520" y="0"/>
                    <a:pt x="10080" y="0"/>
                  </a:cubicBezTo>
                  <a:cubicBezTo>
                    <a:pt x="10080" y="1137"/>
                    <a:pt x="10080" y="3411"/>
                    <a:pt x="10080" y="4547"/>
                  </a:cubicBezTo>
                  <a:cubicBezTo>
                    <a:pt x="10080" y="4547"/>
                    <a:pt x="10080" y="4547"/>
                    <a:pt x="8640" y="4547"/>
                  </a:cubicBezTo>
                  <a:cubicBezTo>
                    <a:pt x="8640" y="4547"/>
                    <a:pt x="7200" y="4547"/>
                    <a:pt x="5760" y="4547"/>
                  </a:cubicBezTo>
                  <a:cubicBezTo>
                    <a:pt x="5760" y="4547"/>
                    <a:pt x="5760" y="4547"/>
                    <a:pt x="4320" y="4547"/>
                  </a:cubicBezTo>
                  <a:cubicBezTo>
                    <a:pt x="4320" y="4547"/>
                    <a:pt x="4320" y="4547"/>
                    <a:pt x="4320" y="4547"/>
                  </a:cubicBezTo>
                  <a:cubicBezTo>
                    <a:pt x="2880" y="4547"/>
                    <a:pt x="2880" y="4547"/>
                    <a:pt x="2880" y="5684"/>
                  </a:cubicBezTo>
                  <a:cubicBezTo>
                    <a:pt x="2880" y="5684"/>
                    <a:pt x="2880" y="5684"/>
                    <a:pt x="2880" y="6821"/>
                  </a:cubicBezTo>
                  <a:cubicBezTo>
                    <a:pt x="2880" y="6821"/>
                    <a:pt x="4320" y="6821"/>
                    <a:pt x="4320" y="6821"/>
                  </a:cubicBezTo>
                  <a:cubicBezTo>
                    <a:pt x="4320" y="7958"/>
                    <a:pt x="4320" y="7958"/>
                    <a:pt x="4320" y="7958"/>
                  </a:cubicBezTo>
                  <a:cubicBezTo>
                    <a:pt x="2880" y="7958"/>
                    <a:pt x="2880" y="7958"/>
                    <a:pt x="2880" y="6821"/>
                  </a:cubicBezTo>
                  <a:cubicBezTo>
                    <a:pt x="1440" y="7958"/>
                    <a:pt x="2880" y="9095"/>
                    <a:pt x="1440" y="9095"/>
                  </a:cubicBezTo>
                  <a:cubicBezTo>
                    <a:pt x="1440" y="10232"/>
                    <a:pt x="0" y="10232"/>
                    <a:pt x="0" y="10232"/>
                  </a:cubicBezTo>
                  <a:cubicBezTo>
                    <a:pt x="0" y="10232"/>
                    <a:pt x="1440" y="13642"/>
                    <a:pt x="2880" y="12505"/>
                  </a:cubicBezTo>
                  <a:cubicBezTo>
                    <a:pt x="1440" y="13642"/>
                    <a:pt x="2880" y="13642"/>
                    <a:pt x="2880" y="13642"/>
                  </a:cubicBezTo>
                  <a:cubicBezTo>
                    <a:pt x="1440" y="13642"/>
                    <a:pt x="1440" y="12505"/>
                    <a:pt x="1440" y="12505"/>
                  </a:cubicBezTo>
                  <a:cubicBezTo>
                    <a:pt x="1440" y="12505"/>
                    <a:pt x="1440" y="13642"/>
                    <a:pt x="1440" y="13642"/>
                  </a:cubicBezTo>
                  <a:cubicBezTo>
                    <a:pt x="1440" y="14779"/>
                    <a:pt x="2880" y="13642"/>
                    <a:pt x="2880" y="14779"/>
                  </a:cubicBezTo>
                  <a:cubicBezTo>
                    <a:pt x="2880" y="14779"/>
                    <a:pt x="2880" y="14779"/>
                    <a:pt x="1440" y="14779"/>
                  </a:cubicBezTo>
                  <a:cubicBezTo>
                    <a:pt x="2880" y="14779"/>
                    <a:pt x="2880" y="15916"/>
                    <a:pt x="2880" y="15916"/>
                  </a:cubicBezTo>
                  <a:cubicBezTo>
                    <a:pt x="4320" y="15916"/>
                    <a:pt x="4320" y="15916"/>
                    <a:pt x="4320" y="17053"/>
                  </a:cubicBezTo>
                  <a:cubicBezTo>
                    <a:pt x="4320" y="17053"/>
                    <a:pt x="4320" y="17053"/>
                    <a:pt x="4320" y="15916"/>
                  </a:cubicBezTo>
                  <a:cubicBezTo>
                    <a:pt x="5760" y="18189"/>
                    <a:pt x="7200" y="19326"/>
                    <a:pt x="8640" y="21600"/>
                  </a:cubicBezTo>
                  <a:cubicBezTo>
                    <a:pt x="8640" y="20463"/>
                    <a:pt x="10080" y="20463"/>
                    <a:pt x="10080" y="20463"/>
                  </a:cubicBezTo>
                  <a:cubicBezTo>
                    <a:pt x="11520" y="20463"/>
                    <a:pt x="11520" y="20463"/>
                    <a:pt x="11520" y="20463"/>
                  </a:cubicBezTo>
                  <a:cubicBezTo>
                    <a:pt x="11520" y="20463"/>
                    <a:pt x="11520" y="20463"/>
                    <a:pt x="11520" y="20463"/>
                  </a:cubicBezTo>
                  <a:cubicBezTo>
                    <a:pt x="11520" y="19326"/>
                    <a:pt x="11520" y="19326"/>
                    <a:pt x="11520" y="18189"/>
                  </a:cubicBezTo>
                  <a:cubicBezTo>
                    <a:pt x="11520" y="18189"/>
                    <a:pt x="11520" y="18189"/>
                    <a:pt x="11520" y="18189"/>
                  </a:cubicBezTo>
                  <a:cubicBezTo>
                    <a:pt x="11520" y="17053"/>
                    <a:pt x="10080" y="18189"/>
                    <a:pt x="10080" y="17053"/>
                  </a:cubicBezTo>
                  <a:cubicBezTo>
                    <a:pt x="10080" y="15916"/>
                    <a:pt x="11520" y="15916"/>
                    <a:pt x="12960" y="15916"/>
                  </a:cubicBezTo>
                  <a:cubicBezTo>
                    <a:pt x="14400" y="15916"/>
                    <a:pt x="12960" y="14779"/>
                    <a:pt x="14400" y="14779"/>
                  </a:cubicBezTo>
                  <a:cubicBezTo>
                    <a:pt x="15840" y="13642"/>
                    <a:pt x="15840" y="15916"/>
                    <a:pt x="15840" y="15916"/>
                  </a:cubicBezTo>
                  <a:cubicBezTo>
                    <a:pt x="17280" y="17053"/>
                    <a:pt x="18720" y="14779"/>
                    <a:pt x="18720" y="14779"/>
                  </a:cubicBezTo>
                  <a:cubicBezTo>
                    <a:pt x="20160" y="15916"/>
                    <a:pt x="18720" y="17053"/>
                    <a:pt x="20160" y="15916"/>
                  </a:cubicBezTo>
                  <a:cubicBezTo>
                    <a:pt x="20160" y="15916"/>
                    <a:pt x="20160" y="14779"/>
                    <a:pt x="21600" y="14779"/>
                  </a:cubicBezTo>
                  <a:cubicBezTo>
                    <a:pt x="21600" y="13642"/>
                    <a:pt x="21600" y="12505"/>
                    <a:pt x="21600" y="1136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1" name="Shape">
              <a:extLst>
                <a:ext uri="{FF2B5EF4-FFF2-40B4-BE49-F238E27FC236}">
                  <a16:creationId xmlns:a16="http://schemas.microsoft.com/office/drawing/2014/main" id="{1F32EC8C-4DB8-48F7-B242-650AF266E710}"/>
                </a:ext>
              </a:extLst>
            </p:cNvPr>
            <p:cNvSpPr/>
            <p:nvPr/>
          </p:nvSpPr>
          <p:spPr>
            <a:xfrm>
              <a:off x="2077338" y="2823274"/>
              <a:ext cx="53291" cy="63276"/>
            </a:xfrm>
            <a:custGeom>
              <a:avLst/>
              <a:gdLst/>
              <a:ahLst/>
              <a:cxnLst>
                <a:cxn ang="0">
                  <a:pos x="wd2" y="hd2"/>
                </a:cxn>
                <a:cxn ang="5400000">
                  <a:pos x="wd2" y="hd2"/>
                </a:cxn>
                <a:cxn ang="10800000">
                  <a:pos x="wd2" y="hd2"/>
                </a:cxn>
                <a:cxn ang="16200000">
                  <a:pos x="wd2" y="hd2"/>
                </a:cxn>
              </a:cxnLst>
              <a:rect l="0" t="0" r="r" b="b"/>
              <a:pathLst>
                <a:path w="21600" h="20509" extrusionOk="0">
                  <a:moveTo>
                    <a:pt x="21600" y="9818"/>
                  </a:moveTo>
                  <a:cubicBezTo>
                    <a:pt x="21600" y="9818"/>
                    <a:pt x="21600" y="5891"/>
                    <a:pt x="21600" y="5891"/>
                  </a:cubicBezTo>
                  <a:cubicBezTo>
                    <a:pt x="21600" y="5891"/>
                    <a:pt x="21600" y="7855"/>
                    <a:pt x="18900" y="7855"/>
                  </a:cubicBezTo>
                  <a:cubicBezTo>
                    <a:pt x="21600" y="5891"/>
                    <a:pt x="18900" y="5891"/>
                    <a:pt x="18900" y="5891"/>
                  </a:cubicBezTo>
                  <a:cubicBezTo>
                    <a:pt x="18900" y="5891"/>
                    <a:pt x="18900" y="5891"/>
                    <a:pt x="18900" y="5891"/>
                  </a:cubicBezTo>
                  <a:cubicBezTo>
                    <a:pt x="18900" y="3927"/>
                    <a:pt x="16200" y="3927"/>
                    <a:pt x="13500" y="1964"/>
                  </a:cubicBezTo>
                  <a:cubicBezTo>
                    <a:pt x="13500" y="1964"/>
                    <a:pt x="8100" y="0"/>
                    <a:pt x="8100" y="0"/>
                  </a:cubicBezTo>
                  <a:cubicBezTo>
                    <a:pt x="5400" y="0"/>
                    <a:pt x="2700" y="3927"/>
                    <a:pt x="2700" y="5891"/>
                  </a:cubicBezTo>
                  <a:cubicBezTo>
                    <a:pt x="2700" y="5891"/>
                    <a:pt x="2700" y="7855"/>
                    <a:pt x="2700" y="9818"/>
                  </a:cubicBezTo>
                  <a:cubicBezTo>
                    <a:pt x="2700" y="11782"/>
                    <a:pt x="5400" y="11782"/>
                    <a:pt x="5400" y="13745"/>
                  </a:cubicBezTo>
                  <a:cubicBezTo>
                    <a:pt x="5400" y="13745"/>
                    <a:pt x="5400" y="13745"/>
                    <a:pt x="5400" y="15709"/>
                  </a:cubicBezTo>
                  <a:cubicBezTo>
                    <a:pt x="2700" y="15709"/>
                    <a:pt x="5400" y="15709"/>
                    <a:pt x="2700" y="17673"/>
                  </a:cubicBezTo>
                  <a:cubicBezTo>
                    <a:pt x="2700" y="17673"/>
                    <a:pt x="2700" y="19636"/>
                    <a:pt x="0" y="19636"/>
                  </a:cubicBezTo>
                  <a:cubicBezTo>
                    <a:pt x="2700" y="21600"/>
                    <a:pt x="5400" y="19636"/>
                    <a:pt x="8100" y="19636"/>
                  </a:cubicBezTo>
                  <a:cubicBezTo>
                    <a:pt x="8100" y="19636"/>
                    <a:pt x="10800" y="19636"/>
                    <a:pt x="10800" y="19636"/>
                  </a:cubicBezTo>
                  <a:cubicBezTo>
                    <a:pt x="10800" y="19636"/>
                    <a:pt x="10800" y="19636"/>
                    <a:pt x="10800" y="19636"/>
                  </a:cubicBezTo>
                  <a:cubicBezTo>
                    <a:pt x="13500" y="19636"/>
                    <a:pt x="13500" y="19636"/>
                    <a:pt x="13500" y="19636"/>
                  </a:cubicBezTo>
                  <a:cubicBezTo>
                    <a:pt x="16200" y="17673"/>
                    <a:pt x="16200" y="15709"/>
                    <a:pt x="18900" y="13745"/>
                  </a:cubicBezTo>
                  <a:cubicBezTo>
                    <a:pt x="18900" y="11782"/>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2" name="Shape">
              <a:extLst>
                <a:ext uri="{FF2B5EF4-FFF2-40B4-BE49-F238E27FC236}">
                  <a16:creationId xmlns:a16="http://schemas.microsoft.com/office/drawing/2014/main" id="{5B07C896-2A9B-405B-BA7B-5398244B87AA}"/>
                </a:ext>
              </a:extLst>
            </p:cNvPr>
            <p:cNvSpPr/>
            <p:nvPr/>
          </p:nvSpPr>
          <p:spPr>
            <a:xfrm>
              <a:off x="3001448" y="2014055"/>
              <a:ext cx="219845" cy="169249"/>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3" name="Shape">
              <a:extLst>
                <a:ext uri="{FF2B5EF4-FFF2-40B4-BE49-F238E27FC236}">
                  <a16:creationId xmlns:a16="http://schemas.microsoft.com/office/drawing/2014/main" id="{EB79628E-4EC4-468A-83DE-3D9F973024BB}"/>
                </a:ext>
              </a:extLst>
            </p:cNvPr>
            <p:cNvSpPr/>
            <p:nvPr/>
          </p:nvSpPr>
          <p:spPr>
            <a:xfrm>
              <a:off x="3370504" y="1703239"/>
              <a:ext cx="162238"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4756"/>
                  </a:moveTo>
                  <a:cubicBezTo>
                    <a:pt x="20700" y="13956"/>
                    <a:pt x="19800" y="13156"/>
                    <a:pt x="18000" y="13156"/>
                  </a:cubicBezTo>
                  <a:cubicBezTo>
                    <a:pt x="18900" y="12356"/>
                    <a:pt x="18900" y="12356"/>
                    <a:pt x="18900" y="11556"/>
                  </a:cubicBezTo>
                  <a:cubicBezTo>
                    <a:pt x="18900" y="11556"/>
                    <a:pt x="18000" y="11556"/>
                    <a:pt x="18000" y="10756"/>
                  </a:cubicBezTo>
                  <a:cubicBezTo>
                    <a:pt x="18000" y="11556"/>
                    <a:pt x="18000" y="10756"/>
                    <a:pt x="18000" y="10756"/>
                  </a:cubicBezTo>
                  <a:cubicBezTo>
                    <a:pt x="18000" y="10756"/>
                    <a:pt x="17100" y="10756"/>
                    <a:pt x="17100" y="9956"/>
                  </a:cubicBezTo>
                  <a:cubicBezTo>
                    <a:pt x="17100" y="9956"/>
                    <a:pt x="17100" y="9956"/>
                    <a:pt x="17100" y="9956"/>
                  </a:cubicBezTo>
                  <a:cubicBezTo>
                    <a:pt x="17100" y="9956"/>
                    <a:pt x="17100" y="9956"/>
                    <a:pt x="17100" y="9956"/>
                  </a:cubicBezTo>
                  <a:cubicBezTo>
                    <a:pt x="17100" y="9156"/>
                    <a:pt x="17100" y="9156"/>
                    <a:pt x="17100" y="9156"/>
                  </a:cubicBezTo>
                  <a:cubicBezTo>
                    <a:pt x="17100" y="9156"/>
                    <a:pt x="18000" y="9156"/>
                    <a:pt x="18000" y="9156"/>
                  </a:cubicBezTo>
                  <a:cubicBezTo>
                    <a:pt x="17100" y="8356"/>
                    <a:pt x="16200" y="6756"/>
                    <a:pt x="15300" y="6756"/>
                  </a:cubicBezTo>
                  <a:cubicBezTo>
                    <a:pt x="15300" y="5956"/>
                    <a:pt x="17100" y="5156"/>
                    <a:pt x="17100" y="4356"/>
                  </a:cubicBezTo>
                  <a:cubicBezTo>
                    <a:pt x="17100" y="3556"/>
                    <a:pt x="14400" y="3556"/>
                    <a:pt x="14400" y="3556"/>
                  </a:cubicBezTo>
                  <a:cubicBezTo>
                    <a:pt x="13500" y="2756"/>
                    <a:pt x="15300" y="1956"/>
                    <a:pt x="13500" y="1956"/>
                  </a:cubicBezTo>
                  <a:cubicBezTo>
                    <a:pt x="14400" y="1956"/>
                    <a:pt x="14400" y="1956"/>
                    <a:pt x="14400" y="1956"/>
                  </a:cubicBezTo>
                  <a:cubicBezTo>
                    <a:pt x="13500" y="1156"/>
                    <a:pt x="15300" y="1156"/>
                    <a:pt x="14400" y="356"/>
                  </a:cubicBezTo>
                  <a:cubicBezTo>
                    <a:pt x="13500" y="356"/>
                    <a:pt x="12600" y="-444"/>
                    <a:pt x="11700" y="356"/>
                  </a:cubicBezTo>
                  <a:cubicBezTo>
                    <a:pt x="10800" y="356"/>
                    <a:pt x="9900" y="356"/>
                    <a:pt x="9000" y="1156"/>
                  </a:cubicBezTo>
                  <a:cubicBezTo>
                    <a:pt x="9000" y="1156"/>
                    <a:pt x="9000" y="1956"/>
                    <a:pt x="9000" y="1956"/>
                  </a:cubicBezTo>
                  <a:cubicBezTo>
                    <a:pt x="9000" y="1956"/>
                    <a:pt x="8100" y="2756"/>
                    <a:pt x="8100" y="2756"/>
                  </a:cubicBezTo>
                  <a:cubicBezTo>
                    <a:pt x="7200" y="2756"/>
                    <a:pt x="6300" y="2756"/>
                    <a:pt x="5400" y="2756"/>
                  </a:cubicBezTo>
                  <a:cubicBezTo>
                    <a:pt x="5400" y="2756"/>
                    <a:pt x="4500" y="2756"/>
                    <a:pt x="3600" y="2756"/>
                  </a:cubicBezTo>
                  <a:cubicBezTo>
                    <a:pt x="2700" y="1956"/>
                    <a:pt x="1800" y="1156"/>
                    <a:pt x="900" y="1156"/>
                  </a:cubicBezTo>
                  <a:cubicBezTo>
                    <a:pt x="900" y="1956"/>
                    <a:pt x="900" y="1956"/>
                    <a:pt x="900" y="1956"/>
                  </a:cubicBezTo>
                  <a:cubicBezTo>
                    <a:pt x="900" y="1956"/>
                    <a:pt x="900" y="1956"/>
                    <a:pt x="0" y="1956"/>
                  </a:cubicBezTo>
                  <a:cubicBezTo>
                    <a:pt x="900" y="1956"/>
                    <a:pt x="1800" y="2756"/>
                    <a:pt x="2700" y="2756"/>
                  </a:cubicBezTo>
                  <a:cubicBezTo>
                    <a:pt x="3600" y="3556"/>
                    <a:pt x="5400" y="3556"/>
                    <a:pt x="5400" y="4356"/>
                  </a:cubicBezTo>
                  <a:cubicBezTo>
                    <a:pt x="5400" y="4356"/>
                    <a:pt x="5400" y="5156"/>
                    <a:pt x="5400" y="5156"/>
                  </a:cubicBezTo>
                  <a:cubicBezTo>
                    <a:pt x="5400" y="5156"/>
                    <a:pt x="6300" y="5156"/>
                    <a:pt x="6300" y="5156"/>
                  </a:cubicBezTo>
                  <a:cubicBezTo>
                    <a:pt x="6300" y="5156"/>
                    <a:pt x="6300" y="5156"/>
                    <a:pt x="6300" y="5156"/>
                  </a:cubicBezTo>
                  <a:cubicBezTo>
                    <a:pt x="6300" y="5956"/>
                    <a:pt x="6300" y="5956"/>
                    <a:pt x="6300" y="6756"/>
                  </a:cubicBezTo>
                  <a:cubicBezTo>
                    <a:pt x="6300" y="6756"/>
                    <a:pt x="6300" y="6756"/>
                    <a:pt x="6300" y="7556"/>
                  </a:cubicBezTo>
                  <a:cubicBezTo>
                    <a:pt x="6300" y="7556"/>
                    <a:pt x="7200" y="8356"/>
                    <a:pt x="7200" y="8356"/>
                  </a:cubicBezTo>
                  <a:cubicBezTo>
                    <a:pt x="7200" y="8356"/>
                    <a:pt x="8100" y="8356"/>
                    <a:pt x="8100" y="8356"/>
                  </a:cubicBezTo>
                  <a:cubicBezTo>
                    <a:pt x="8100" y="9156"/>
                    <a:pt x="9000" y="9156"/>
                    <a:pt x="9000" y="9156"/>
                  </a:cubicBezTo>
                  <a:cubicBezTo>
                    <a:pt x="9900" y="9156"/>
                    <a:pt x="9900" y="9956"/>
                    <a:pt x="9000" y="9956"/>
                  </a:cubicBezTo>
                  <a:cubicBezTo>
                    <a:pt x="9000" y="10756"/>
                    <a:pt x="9900" y="10756"/>
                    <a:pt x="9000" y="10756"/>
                  </a:cubicBezTo>
                  <a:cubicBezTo>
                    <a:pt x="8100" y="10756"/>
                    <a:pt x="8100" y="10756"/>
                    <a:pt x="7200" y="11556"/>
                  </a:cubicBezTo>
                  <a:cubicBezTo>
                    <a:pt x="6300" y="12356"/>
                    <a:pt x="5400" y="13156"/>
                    <a:pt x="4500" y="13156"/>
                  </a:cubicBezTo>
                  <a:cubicBezTo>
                    <a:pt x="4500" y="13156"/>
                    <a:pt x="4500" y="13156"/>
                    <a:pt x="4500" y="13156"/>
                  </a:cubicBezTo>
                  <a:cubicBezTo>
                    <a:pt x="4500" y="13156"/>
                    <a:pt x="4500" y="13156"/>
                    <a:pt x="4500" y="13156"/>
                  </a:cubicBezTo>
                  <a:cubicBezTo>
                    <a:pt x="4500" y="13956"/>
                    <a:pt x="3600" y="13956"/>
                    <a:pt x="2700" y="13956"/>
                  </a:cubicBezTo>
                  <a:cubicBezTo>
                    <a:pt x="2700" y="13956"/>
                    <a:pt x="2700" y="13956"/>
                    <a:pt x="3600" y="14756"/>
                  </a:cubicBezTo>
                  <a:cubicBezTo>
                    <a:pt x="2700" y="14756"/>
                    <a:pt x="2700" y="14756"/>
                    <a:pt x="2700" y="14756"/>
                  </a:cubicBezTo>
                  <a:cubicBezTo>
                    <a:pt x="1800" y="15556"/>
                    <a:pt x="2700" y="15556"/>
                    <a:pt x="2700" y="15556"/>
                  </a:cubicBezTo>
                  <a:cubicBezTo>
                    <a:pt x="2700" y="16356"/>
                    <a:pt x="2700" y="16356"/>
                    <a:pt x="2700" y="17156"/>
                  </a:cubicBezTo>
                  <a:cubicBezTo>
                    <a:pt x="2700" y="17156"/>
                    <a:pt x="3600" y="17156"/>
                    <a:pt x="3600" y="17156"/>
                  </a:cubicBezTo>
                  <a:cubicBezTo>
                    <a:pt x="3600" y="17956"/>
                    <a:pt x="3600" y="17956"/>
                    <a:pt x="3600" y="17956"/>
                  </a:cubicBezTo>
                  <a:cubicBezTo>
                    <a:pt x="3600" y="17956"/>
                    <a:pt x="2700" y="19556"/>
                    <a:pt x="3600" y="19556"/>
                  </a:cubicBezTo>
                  <a:cubicBezTo>
                    <a:pt x="3600" y="19556"/>
                    <a:pt x="4500" y="19556"/>
                    <a:pt x="4500" y="19556"/>
                  </a:cubicBezTo>
                  <a:cubicBezTo>
                    <a:pt x="4500" y="19556"/>
                    <a:pt x="5400" y="20356"/>
                    <a:pt x="5400" y="20356"/>
                  </a:cubicBezTo>
                  <a:cubicBezTo>
                    <a:pt x="5400" y="20356"/>
                    <a:pt x="5400" y="20356"/>
                    <a:pt x="5400" y="20356"/>
                  </a:cubicBezTo>
                  <a:cubicBezTo>
                    <a:pt x="4500" y="20356"/>
                    <a:pt x="6300" y="21156"/>
                    <a:pt x="6300" y="20356"/>
                  </a:cubicBezTo>
                  <a:cubicBezTo>
                    <a:pt x="6300" y="21156"/>
                    <a:pt x="7200" y="21156"/>
                    <a:pt x="6300" y="21156"/>
                  </a:cubicBezTo>
                  <a:cubicBezTo>
                    <a:pt x="7200" y="21156"/>
                    <a:pt x="7200" y="21156"/>
                    <a:pt x="7200" y="21156"/>
                  </a:cubicBezTo>
                  <a:cubicBezTo>
                    <a:pt x="8100" y="21156"/>
                    <a:pt x="9000" y="21156"/>
                    <a:pt x="9000" y="20356"/>
                  </a:cubicBezTo>
                  <a:cubicBezTo>
                    <a:pt x="9900" y="20356"/>
                    <a:pt x="9900" y="20356"/>
                    <a:pt x="10800" y="20356"/>
                  </a:cubicBezTo>
                  <a:cubicBezTo>
                    <a:pt x="10800" y="20356"/>
                    <a:pt x="11700" y="20356"/>
                    <a:pt x="11700" y="20356"/>
                  </a:cubicBezTo>
                  <a:cubicBezTo>
                    <a:pt x="11700" y="20356"/>
                    <a:pt x="11700" y="20356"/>
                    <a:pt x="11700" y="19556"/>
                  </a:cubicBezTo>
                  <a:cubicBezTo>
                    <a:pt x="12600" y="20356"/>
                    <a:pt x="12600" y="20356"/>
                    <a:pt x="12600" y="19556"/>
                  </a:cubicBezTo>
                  <a:cubicBezTo>
                    <a:pt x="12600" y="20356"/>
                    <a:pt x="13500" y="19556"/>
                    <a:pt x="14400" y="19556"/>
                  </a:cubicBezTo>
                  <a:cubicBezTo>
                    <a:pt x="15300" y="19556"/>
                    <a:pt x="15300" y="19556"/>
                    <a:pt x="16200" y="19556"/>
                  </a:cubicBezTo>
                  <a:cubicBezTo>
                    <a:pt x="17100" y="17956"/>
                    <a:pt x="18900" y="17156"/>
                    <a:pt x="19800" y="16356"/>
                  </a:cubicBezTo>
                  <a:cubicBezTo>
                    <a:pt x="20700" y="15556"/>
                    <a:pt x="20700" y="15556"/>
                    <a:pt x="21600" y="147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4" name="Shape">
              <a:extLst>
                <a:ext uri="{FF2B5EF4-FFF2-40B4-BE49-F238E27FC236}">
                  <a16:creationId xmlns:a16="http://schemas.microsoft.com/office/drawing/2014/main" id="{9467B370-0BFC-45F7-9E1D-BBFAA1E8679D}"/>
                </a:ext>
              </a:extLst>
            </p:cNvPr>
            <p:cNvSpPr/>
            <p:nvPr/>
          </p:nvSpPr>
          <p:spPr>
            <a:xfrm>
              <a:off x="6165080" y="3215719"/>
              <a:ext cx="55835" cy="38955"/>
            </a:xfrm>
            <a:custGeom>
              <a:avLst/>
              <a:gdLst/>
              <a:ahLst/>
              <a:cxnLst>
                <a:cxn ang="0">
                  <a:pos x="wd2" y="hd2"/>
                </a:cxn>
                <a:cxn ang="5400000">
                  <a:pos x="wd2" y="hd2"/>
                </a:cxn>
                <a:cxn ang="10800000">
                  <a:pos x="wd2" y="hd2"/>
                </a:cxn>
                <a:cxn ang="16200000">
                  <a:pos x="wd2" y="hd2"/>
                </a:cxn>
              </a:cxnLst>
              <a:rect l="0" t="0" r="r" b="b"/>
              <a:pathLst>
                <a:path w="19585" h="19886" extrusionOk="0">
                  <a:moveTo>
                    <a:pt x="7585" y="12343"/>
                  </a:moveTo>
                  <a:cubicBezTo>
                    <a:pt x="7585" y="9257"/>
                    <a:pt x="-2015" y="15429"/>
                    <a:pt x="385" y="18514"/>
                  </a:cubicBezTo>
                  <a:cubicBezTo>
                    <a:pt x="385" y="21600"/>
                    <a:pt x="5185" y="18514"/>
                    <a:pt x="7585" y="18514"/>
                  </a:cubicBezTo>
                  <a:cubicBezTo>
                    <a:pt x="7585" y="18514"/>
                    <a:pt x="7585" y="18514"/>
                    <a:pt x="7585" y="15429"/>
                  </a:cubicBezTo>
                  <a:cubicBezTo>
                    <a:pt x="7585" y="15429"/>
                    <a:pt x="9985" y="12343"/>
                    <a:pt x="7585" y="12343"/>
                  </a:cubicBezTo>
                  <a:close/>
                  <a:moveTo>
                    <a:pt x="19585" y="6171"/>
                  </a:moveTo>
                  <a:cubicBezTo>
                    <a:pt x="19585" y="6171"/>
                    <a:pt x="19585" y="6171"/>
                    <a:pt x="19585" y="6171"/>
                  </a:cubicBezTo>
                  <a:cubicBezTo>
                    <a:pt x="19585" y="6171"/>
                    <a:pt x="19585" y="6171"/>
                    <a:pt x="19585" y="6171"/>
                  </a:cubicBezTo>
                  <a:close/>
                  <a:moveTo>
                    <a:pt x="19585" y="3086"/>
                  </a:moveTo>
                  <a:cubicBezTo>
                    <a:pt x="19585" y="3086"/>
                    <a:pt x="19585" y="3086"/>
                    <a:pt x="19585" y="3086"/>
                  </a:cubicBezTo>
                  <a:close/>
                  <a:moveTo>
                    <a:pt x="19585" y="3086"/>
                  </a:moveTo>
                  <a:cubicBezTo>
                    <a:pt x="19585" y="3086"/>
                    <a:pt x="19585" y="3086"/>
                    <a:pt x="19585" y="3086"/>
                  </a:cubicBezTo>
                  <a:cubicBezTo>
                    <a:pt x="19585" y="3086"/>
                    <a:pt x="19585" y="3086"/>
                    <a:pt x="19585" y="3086"/>
                  </a:cubicBezTo>
                  <a:close/>
                  <a:moveTo>
                    <a:pt x="19585" y="0"/>
                  </a:moveTo>
                  <a:cubicBezTo>
                    <a:pt x="17185" y="0"/>
                    <a:pt x="9985" y="3086"/>
                    <a:pt x="9985" y="6171"/>
                  </a:cubicBezTo>
                  <a:cubicBezTo>
                    <a:pt x="9985" y="6171"/>
                    <a:pt x="9985" y="6171"/>
                    <a:pt x="12385" y="6171"/>
                  </a:cubicBezTo>
                  <a:cubicBezTo>
                    <a:pt x="12385" y="6171"/>
                    <a:pt x="12385" y="6171"/>
                    <a:pt x="12385" y="6171"/>
                  </a:cubicBezTo>
                  <a:cubicBezTo>
                    <a:pt x="14785" y="6171"/>
                    <a:pt x="17185" y="6171"/>
                    <a:pt x="19585" y="6171"/>
                  </a:cubicBezTo>
                  <a:cubicBezTo>
                    <a:pt x="19585" y="6171"/>
                    <a:pt x="19585" y="3086"/>
                    <a:pt x="19585" y="3086"/>
                  </a:cubicBezTo>
                  <a:cubicBezTo>
                    <a:pt x="17185" y="3086"/>
                    <a:pt x="17185" y="6171"/>
                    <a:pt x="17185" y="6171"/>
                  </a:cubicBezTo>
                  <a:cubicBezTo>
                    <a:pt x="17185" y="3086"/>
                    <a:pt x="19585" y="3086"/>
                    <a:pt x="19585" y="0"/>
                  </a:cubicBezTo>
                  <a:cubicBezTo>
                    <a:pt x="19585" y="0"/>
                    <a:pt x="19585" y="0"/>
                    <a:pt x="19585" y="0"/>
                  </a:cubicBezTo>
                  <a:close/>
                  <a:moveTo>
                    <a:pt x="19585" y="0"/>
                  </a:moveTo>
                  <a:cubicBezTo>
                    <a:pt x="19585" y="0"/>
                    <a:pt x="19585" y="0"/>
                    <a:pt x="19585"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5" name="Shape">
              <a:extLst>
                <a:ext uri="{FF2B5EF4-FFF2-40B4-BE49-F238E27FC236}">
                  <a16:creationId xmlns:a16="http://schemas.microsoft.com/office/drawing/2014/main" id="{E936F9A9-4D01-43F7-AB0E-AC1BC757E09E}"/>
                </a:ext>
              </a:extLst>
            </p:cNvPr>
            <p:cNvSpPr/>
            <p:nvPr/>
          </p:nvSpPr>
          <p:spPr>
            <a:xfrm>
              <a:off x="2150760" y="3844055"/>
              <a:ext cx="48554" cy="19041"/>
            </a:xfrm>
            <a:custGeom>
              <a:avLst/>
              <a:gdLst/>
              <a:ahLst/>
              <a:cxnLst>
                <a:cxn ang="0">
                  <a:pos x="wd2" y="hd2"/>
                </a:cxn>
                <a:cxn ang="5400000">
                  <a:pos x="wd2" y="hd2"/>
                </a:cxn>
                <a:cxn ang="10800000">
                  <a:pos x="wd2" y="hd2"/>
                </a:cxn>
                <a:cxn ang="16200000">
                  <a:pos x="wd2" y="hd2"/>
                </a:cxn>
              </a:cxnLst>
              <a:rect l="0" t="0" r="r" b="b"/>
              <a:pathLst>
                <a:path w="21600" h="21600" extrusionOk="0">
                  <a:moveTo>
                    <a:pt x="9257" y="7200"/>
                  </a:moveTo>
                  <a:cubicBezTo>
                    <a:pt x="12343" y="0"/>
                    <a:pt x="6171" y="0"/>
                    <a:pt x="6171" y="0"/>
                  </a:cubicBezTo>
                  <a:cubicBezTo>
                    <a:pt x="3086" y="7200"/>
                    <a:pt x="3086" y="0"/>
                    <a:pt x="0" y="0"/>
                  </a:cubicBezTo>
                  <a:cubicBezTo>
                    <a:pt x="0" y="7200"/>
                    <a:pt x="3086" y="7200"/>
                    <a:pt x="3086" y="7200"/>
                  </a:cubicBezTo>
                  <a:cubicBezTo>
                    <a:pt x="3086" y="7200"/>
                    <a:pt x="3086" y="7200"/>
                    <a:pt x="3086" y="7200"/>
                  </a:cubicBezTo>
                  <a:cubicBezTo>
                    <a:pt x="6171" y="7200"/>
                    <a:pt x="3086" y="14400"/>
                    <a:pt x="0" y="14400"/>
                  </a:cubicBezTo>
                  <a:cubicBezTo>
                    <a:pt x="3086" y="21600"/>
                    <a:pt x="3086" y="14400"/>
                    <a:pt x="6171" y="14400"/>
                  </a:cubicBezTo>
                  <a:cubicBezTo>
                    <a:pt x="6171" y="14400"/>
                    <a:pt x="6171" y="14400"/>
                    <a:pt x="6171" y="14400"/>
                  </a:cubicBezTo>
                  <a:cubicBezTo>
                    <a:pt x="6171" y="14400"/>
                    <a:pt x="6171" y="14400"/>
                    <a:pt x="6171" y="14400"/>
                  </a:cubicBezTo>
                  <a:cubicBezTo>
                    <a:pt x="9257" y="14400"/>
                    <a:pt x="9257" y="7200"/>
                    <a:pt x="9257" y="7200"/>
                  </a:cubicBezTo>
                  <a:close/>
                  <a:moveTo>
                    <a:pt x="21600" y="7200"/>
                  </a:moveTo>
                  <a:cubicBezTo>
                    <a:pt x="21600" y="7200"/>
                    <a:pt x="18514" y="7200"/>
                    <a:pt x="18514" y="7200"/>
                  </a:cubicBezTo>
                  <a:cubicBezTo>
                    <a:pt x="18514" y="7200"/>
                    <a:pt x="18514" y="7200"/>
                    <a:pt x="21600" y="7200"/>
                  </a:cubicBezTo>
                  <a:cubicBezTo>
                    <a:pt x="18514" y="0"/>
                    <a:pt x="15429" y="0"/>
                    <a:pt x="18514" y="7200"/>
                  </a:cubicBezTo>
                  <a:cubicBezTo>
                    <a:pt x="15429" y="7200"/>
                    <a:pt x="15429" y="7200"/>
                    <a:pt x="15429" y="0"/>
                  </a:cubicBezTo>
                  <a:cubicBezTo>
                    <a:pt x="15429" y="0"/>
                    <a:pt x="15429" y="0"/>
                    <a:pt x="15429" y="0"/>
                  </a:cubicBezTo>
                  <a:cubicBezTo>
                    <a:pt x="15429" y="0"/>
                    <a:pt x="12343" y="0"/>
                    <a:pt x="12343" y="0"/>
                  </a:cubicBezTo>
                  <a:cubicBezTo>
                    <a:pt x="12343" y="0"/>
                    <a:pt x="12343" y="0"/>
                    <a:pt x="12343" y="0"/>
                  </a:cubicBezTo>
                  <a:cubicBezTo>
                    <a:pt x="12343" y="0"/>
                    <a:pt x="12343" y="7200"/>
                    <a:pt x="12343" y="7200"/>
                  </a:cubicBezTo>
                  <a:cubicBezTo>
                    <a:pt x="12343" y="7200"/>
                    <a:pt x="12343" y="7200"/>
                    <a:pt x="9257" y="7200"/>
                  </a:cubicBezTo>
                  <a:cubicBezTo>
                    <a:pt x="9257" y="14400"/>
                    <a:pt x="9257" y="14400"/>
                    <a:pt x="12343" y="21600"/>
                  </a:cubicBezTo>
                  <a:cubicBezTo>
                    <a:pt x="12343" y="14400"/>
                    <a:pt x="12343" y="14400"/>
                    <a:pt x="15429" y="14400"/>
                  </a:cubicBezTo>
                  <a:cubicBezTo>
                    <a:pt x="12343" y="14400"/>
                    <a:pt x="12343" y="14400"/>
                    <a:pt x="12343" y="14400"/>
                  </a:cubicBezTo>
                  <a:cubicBezTo>
                    <a:pt x="12343" y="14400"/>
                    <a:pt x="15429" y="14400"/>
                    <a:pt x="15429" y="14400"/>
                  </a:cubicBezTo>
                  <a:cubicBezTo>
                    <a:pt x="15429" y="14400"/>
                    <a:pt x="15429" y="14400"/>
                    <a:pt x="15429" y="14400"/>
                  </a:cubicBezTo>
                  <a:cubicBezTo>
                    <a:pt x="18514"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6" name="Shape">
              <a:extLst>
                <a:ext uri="{FF2B5EF4-FFF2-40B4-BE49-F238E27FC236}">
                  <a16:creationId xmlns:a16="http://schemas.microsoft.com/office/drawing/2014/main" id="{FE6A13FB-2FB9-4B8D-B92B-24D217214EA9}"/>
                </a:ext>
              </a:extLst>
            </p:cNvPr>
            <p:cNvSpPr/>
            <p:nvPr/>
          </p:nvSpPr>
          <p:spPr>
            <a:xfrm>
              <a:off x="3640505" y="2660372"/>
              <a:ext cx="264082" cy="205214"/>
            </a:xfrm>
            <a:custGeom>
              <a:avLst/>
              <a:gdLst/>
              <a:ahLst/>
              <a:cxnLst>
                <a:cxn ang="0">
                  <a:pos x="wd2" y="hd2"/>
                </a:cxn>
                <a:cxn ang="5400000">
                  <a:pos x="wd2" y="hd2"/>
                </a:cxn>
                <a:cxn ang="10800000">
                  <a:pos x="wd2" y="hd2"/>
                </a:cxn>
                <a:cxn ang="16200000">
                  <a:pos x="wd2" y="hd2"/>
                </a:cxn>
              </a:cxnLst>
              <a:rect l="0" t="0" r="r" b="b"/>
              <a:pathLst>
                <a:path w="21600" h="21600" extrusionOk="0">
                  <a:moveTo>
                    <a:pt x="19938" y="12706"/>
                  </a:moveTo>
                  <a:cubicBezTo>
                    <a:pt x="19385" y="12706"/>
                    <a:pt x="18831" y="12071"/>
                    <a:pt x="17723" y="12071"/>
                  </a:cubicBezTo>
                  <a:cubicBezTo>
                    <a:pt x="17169" y="11435"/>
                    <a:pt x="16062" y="11435"/>
                    <a:pt x="15508" y="10800"/>
                  </a:cubicBezTo>
                  <a:cubicBezTo>
                    <a:pt x="14954" y="10800"/>
                    <a:pt x="14954" y="9529"/>
                    <a:pt x="14400" y="9529"/>
                  </a:cubicBezTo>
                  <a:cubicBezTo>
                    <a:pt x="14400" y="8894"/>
                    <a:pt x="13846" y="8259"/>
                    <a:pt x="13846" y="8259"/>
                  </a:cubicBezTo>
                  <a:cubicBezTo>
                    <a:pt x="13846" y="7624"/>
                    <a:pt x="13846" y="7624"/>
                    <a:pt x="13846" y="6988"/>
                  </a:cubicBezTo>
                  <a:cubicBezTo>
                    <a:pt x="13846" y="6988"/>
                    <a:pt x="12738" y="7624"/>
                    <a:pt x="12185" y="6988"/>
                  </a:cubicBezTo>
                  <a:cubicBezTo>
                    <a:pt x="12185" y="6988"/>
                    <a:pt x="12185" y="5718"/>
                    <a:pt x="12738" y="5718"/>
                  </a:cubicBezTo>
                  <a:cubicBezTo>
                    <a:pt x="12738" y="5082"/>
                    <a:pt x="13292" y="4447"/>
                    <a:pt x="13292" y="4447"/>
                  </a:cubicBezTo>
                  <a:cubicBezTo>
                    <a:pt x="13292" y="4447"/>
                    <a:pt x="13292" y="4447"/>
                    <a:pt x="12738" y="4447"/>
                  </a:cubicBezTo>
                  <a:cubicBezTo>
                    <a:pt x="12738" y="3176"/>
                    <a:pt x="11631" y="2541"/>
                    <a:pt x="11077" y="2541"/>
                  </a:cubicBezTo>
                  <a:cubicBezTo>
                    <a:pt x="11077" y="1906"/>
                    <a:pt x="10523" y="635"/>
                    <a:pt x="9969" y="635"/>
                  </a:cubicBezTo>
                  <a:cubicBezTo>
                    <a:pt x="9969" y="635"/>
                    <a:pt x="9415" y="635"/>
                    <a:pt x="9415" y="635"/>
                  </a:cubicBezTo>
                  <a:cubicBezTo>
                    <a:pt x="9415" y="635"/>
                    <a:pt x="9415" y="635"/>
                    <a:pt x="8862" y="635"/>
                  </a:cubicBezTo>
                  <a:cubicBezTo>
                    <a:pt x="8862" y="635"/>
                    <a:pt x="8862" y="635"/>
                    <a:pt x="8862" y="635"/>
                  </a:cubicBezTo>
                  <a:cubicBezTo>
                    <a:pt x="8308" y="635"/>
                    <a:pt x="8308" y="0"/>
                    <a:pt x="8308" y="0"/>
                  </a:cubicBezTo>
                  <a:cubicBezTo>
                    <a:pt x="8308" y="0"/>
                    <a:pt x="8308" y="635"/>
                    <a:pt x="7754" y="635"/>
                  </a:cubicBezTo>
                  <a:cubicBezTo>
                    <a:pt x="7200" y="635"/>
                    <a:pt x="6646" y="635"/>
                    <a:pt x="6646" y="0"/>
                  </a:cubicBezTo>
                  <a:cubicBezTo>
                    <a:pt x="6646" y="0"/>
                    <a:pt x="6092" y="1271"/>
                    <a:pt x="6092" y="1271"/>
                  </a:cubicBezTo>
                  <a:cubicBezTo>
                    <a:pt x="6092" y="1271"/>
                    <a:pt x="6092" y="635"/>
                    <a:pt x="5538" y="635"/>
                  </a:cubicBezTo>
                  <a:cubicBezTo>
                    <a:pt x="5538" y="635"/>
                    <a:pt x="5538" y="635"/>
                    <a:pt x="5538" y="635"/>
                  </a:cubicBezTo>
                  <a:cubicBezTo>
                    <a:pt x="5538" y="1271"/>
                    <a:pt x="4985" y="635"/>
                    <a:pt x="4985" y="635"/>
                  </a:cubicBezTo>
                  <a:cubicBezTo>
                    <a:pt x="4431" y="1271"/>
                    <a:pt x="4431" y="1271"/>
                    <a:pt x="4431" y="1906"/>
                  </a:cubicBezTo>
                  <a:cubicBezTo>
                    <a:pt x="4431" y="2541"/>
                    <a:pt x="4431" y="2541"/>
                    <a:pt x="4431" y="3176"/>
                  </a:cubicBezTo>
                  <a:cubicBezTo>
                    <a:pt x="3877" y="4447"/>
                    <a:pt x="3877" y="3812"/>
                    <a:pt x="3323" y="3812"/>
                  </a:cubicBezTo>
                  <a:cubicBezTo>
                    <a:pt x="2769" y="4447"/>
                    <a:pt x="2769" y="5718"/>
                    <a:pt x="2769" y="6353"/>
                  </a:cubicBezTo>
                  <a:cubicBezTo>
                    <a:pt x="2769" y="6353"/>
                    <a:pt x="2769" y="7624"/>
                    <a:pt x="2215" y="7624"/>
                  </a:cubicBezTo>
                  <a:cubicBezTo>
                    <a:pt x="2215" y="7624"/>
                    <a:pt x="2215" y="7624"/>
                    <a:pt x="2215" y="7624"/>
                  </a:cubicBezTo>
                  <a:cubicBezTo>
                    <a:pt x="1662" y="7624"/>
                    <a:pt x="1662" y="7624"/>
                    <a:pt x="1662" y="8259"/>
                  </a:cubicBezTo>
                  <a:cubicBezTo>
                    <a:pt x="1108" y="8894"/>
                    <a:pt x="1662" y="10165"/>
                    <a:pt x="1662" y="10800"/>
                  </a:cubicBezTo>
                  <a:cubicBezTo>
                    <a:pt x="1108" y="10800"/>
                    <a:pt x="1662" y="11435"/>
                    <a:pt x="1108" y="12071"/>
                  </a:cubicBezTo>
                  <a:cubicBezTo>
                    <a:pt x="1108" y="12071"/>
                    <a:pt x="554" y="12071"/>
                    <a:pt x="0" y="12071"/>
                  </a:cubicBezTo>
                  <a:cubicBezTo>
                    <a:pt x="0" y="12071"/>
                    <a:pt x="0" y="12706"/>
                    <a:pt x="0" y="12706"/>
                  </a:cubicBezTo>
                  <a:cubicBezTo>
                    <a:pt x="0" y="13341"/>
                    <a:pt x="554" y="13341"/>
                    <a:pt x="554" y="13341"/>
                  </a:cubicBezTo>
                  <a:cubicBezTo>
                    <a:pt x="1108" y="13341"/>
                    <a:pt x="1108" y="13976"/>
                    <a:pt x="1108" y="13976"/>
                  </a:cubicBezTo>
                  <a:cubicBezTo>
                    <a:pt x="1662" y="14612"/>
                    <a:pt x="2215" y="14612"/>
                    <a:pt x="2215" y="15247"/>
                  </a:cubicBezTo>
                  <a:cubicBezTo>
                    <a:pt x="2769" y="15882"/>
                    <a:pt x="2769" y="17153"/>
                    <a:pt x="3323" y="17788"/>
                  </a:cubicBezTo>
                  <a:cubicBezTo>
                    <a:pt x="3323" y="17788"/>
                    <a:pt x="3323" y="17788"/>
                    <a:pt x="3877" y="17788"/>
                  </a:cubicBezTo>
                  <a:cubicBezTo>
                    <a:pt x="3877" y="17788"/>
                    <a:pt x="3877" y="18424"/>
                    <a:pt x="3877" y="19059"/>
                  </a:cubicBezTo>
                  <a:cubicBezTo>
                    <a:pt x="3877" y="19694"/>
                    <a:pt x="4985" y="19059"/>
                    <a:pt x="5538" y="19694"/>
                  </a:cubicBezTo>
                  <a:cubicBezTo>
                    <a:pt x="6092" y="20329"/>
                    <a:pt x="6646" y="20965"/>
                    <a:pt x="7754" y="20965"/>
                  </a:cubicBezTo>
                  <a:cubicBezTo>
                    <a:pt x="7754" y="20965"/>
                    <a:pt x="8308" y="21600"/>
                    <a:pt x="8862" y="21600"/>
                  </a:cubicBezTo>
                  <a:cubicBezTo>
                    <a:pt x="9415" y="21600"/>
                    <a:pt x="9415" y="20965"/>
                    <a:pt x="9969" y="20965"/>
                  </a:cubicBezTo>
                  <a:cubicBezTo>
                    <a:pt x="9969" y="20329"/>
                    <a:pt x="10523" y="20329"/>
                    <a:pt x="10523" y="20329"/>
                  </a:cubicBezTo>
                  <a:cubicBezTo>
                    <a:pt x="11631" y="19694"/>
                    <a:pt x="11077" y="20329"/>
                    <a:pt x="11631" y="20329"/>
                  </a:cubicBezTo>
                  <a:cubicBezTo>
                    <a:pt x="12185" y="20965"/>
                    <a:pt x="13292" y="20329"/>
                    <a:pt x="13846" y="19694"/>
                  </a:cubicBezTo>
                  <a:cubicBezTo>
                    <a:pt x="14400" y="19694"/>
                    <a:pt x="14400" y="19694"/>
                    <a:pt x="14400" y="19059"/>
                  </a:cubicBezTo>
                  <a:cubicBezTo>
                    <a:pt x="14954" y="19059"/>
                    <a:pt x="15508" y="18424"/>
                    <a:pt x="16062" y="18424"/>
                  </a:cubicBezTo>
                  <a:cubicBezTo>
                    <a:pt x="16062" y="18424"/>
                    <a:pt x="16615" y="19059"/>
                    <a:pt x="17169" y="18424"/>
                  </a:cubicBezTo>
                  <a:cubicBezTo>
                    <a:pt x="17169" y="18424"/>
                    <a:pt x="17723" y="18424"/>
                    <a:pt x="17723" y="18424"/>
                  </a:cubicBezTo>
                  <a:cubicBezTo>
                    <a:pt x="18831" y="16518"/>
                    <a:pt x="19938" y="14612"/>
                    <a:pt x="21600" y="12706"/>
                  </a:cubicBezTo>
                  <a:cubicBezTo>
                    <a:pt x="21046" y="12706"/>
                    <a:pt x="20492" y="12706"/>
                    <a:pt x="19938" y="12706"/>
                  </a:cubicBezTo>
                  <a:cubicBezTo>
                    <a:pt x="19938" y="12706"/>
                    <a:pt x="19938" y="12706"/>
                    <a:pt x="19938" y="1270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7" name="Shape">
              <a:extLst>
                <a:ext uri="{FF2B5EF4-FFF2-40B4-BE49-F238E27FC236}">
                  <a16:creationId xmlns:a16="http://schemas.microsoft.com/office/drawing/2014/main" id="{9A8EF121-F69B-4D37-90D0-CA78CBD65ACB}"/>
                </a:ext>
              </a:extLst>
            </p:cNvPr>
            <p:cNvSpPr/>
            <p:nvPr/>
          </p:nvSpPr>
          <p:spPr>
            <a:xfrm>
              <a:off x="3403662" y="1869136"/>
              <a:ext cx="88817" cy="32636"/>
            </a:xfrm>
            <a:custGeom>
              <a:avLst/>
              <a:gdLst/>
              <a:ahLst/>
              <a:cxnLst>
                <a:cxn ang="0">
                  <a:pos x="wd2" y="hd2"/>
                </a:cxn>
                <a:cxn ang="5400000">
                  <a:pos x="wd2" y="hd2"/>
                </a:cxn>
                <a:cxn ang="10800000">
                  <a:pos x="wd2" y="hd2"/>
                </a:cxn>
                <a:cxn ang="16200000">
                  <a:pos x="wd2" y="hd2"/>
                </a:cxn>
              </a:cxnLst>
              <a:rect l="0" t="0" r="r" b="b"/>
              <a:pathLst>
                <a:path w="21600" h="19600" extrusionOk="0">
                  <a:moveTo>
                    <a:pt x="3323" y="10800"/>
                  </a:moveTo>
                  <a:cubicBezTo>
                    <a:pt x="1662" y="10800"/>
                    <a:pt x="1662" y="10800"/>
                    <a:pt x="0" y="10800"/>
                  </a:cubicBezTo>
                  <a:cubicBezTo>
                    <a:pt x="0" y="10800"/>
                    <a:pt x="0" y="10800"/>
                    <a:pt x="0" y="10800"/>
                  </a:cubicBezTo>
                  <a:cubicBezTo>
                    <a:pt x="0" y="10800"/>
                    <a:pt x="1662" y="14400"/>
                    <a:pt x="1662" y="14400"/>
                  </a:cubicBezTo>
                  <a:cubicBezTo>
                    <a:pt x="1662" y="14400"/>
                    <a:pt x="0" y="18000"/>
                    <a:pt x="1662" y="14400"/>
                  </a:cubicBezTo>
                  <a:cubicBezTo>
                    <a:pt x="1662" y="14400"/>
                    <a:pt x="1662" y="14400"/>
                    <a:pt x="1662" y="14400"/>
                  </a:cubicBezTo>
                  <a:cubicBezTo>
                    <a:pt x="1662" y="10800"/>
                    <a:pt x="3323" y="10800"/>
                    <a:pt x="3323" y="10800"/>
                  </a:cubicBezTo>
                  <a:cubicBezTo>
                    <a:pt x="4985" y="10800"/>
                    <a:pt x="4985" y="10800"/>
                    <a:pt x="4985" y="10800"/>
                  </a:cubicBezTo>
                  <a:cubicBezTo>
                    <a:pt x="4985" y="10800"/>
                    <a:pt x="4985" y="10800"/>
                    <a:pt x="3323" y="10800"/>
                  </a:cubicBezTo>
                  <a:close/>
                  <a:moveTo>
                    <a:pt x="21600" y="0"/>
                  </a:moveTo>
                  <a:cubicBezTo>
                    <a:pt x="21600" y="0"/>
                    <a:pt x="19938" y="0"/>
                    <a:pt x="18277" y="0"/>
                  </a:cubicBezTo>
                  <a:cubicBezTo>
                    <a:pt x="16615" y="0"/>
                    <a:pt x="14954" y="0"/>
                    <a:pt x="11631" y="0"/>
                  </a:cubicBezTo>
                  <a:cubicBezTo>
                    <a:pt x="13292" y="0"/>
                    <a:pt x="8308" y="0"/>
                    <a:pt x="6646" y="0"/>
                  </a:cubicBezTo>
                  <a:cubicBezTo>
                    <a:pt x="8308" y="0"/>
                    <a:pt x="8308" y="3600"/>
                    <a:pt x="8308" y="3600"/>
                  </a:cubicBezTo>
                  <a:cubicBezTo>
                    <a:pt x="6646" y="3600"/>
                    <a:pt x="6646" y="3600"/>
                    <a:pt x="4985" y="3600"/>
                  </a:cubicBezTo>
                  <a:cubicBezTo>
                    <a:pt x="4985" y="3600"/>
                    <a:pt x="4985" y="7200"/>
                    <a:pt x="6646" y="7200"/>
                  </a:cubicBezTo>
                  <a:cubicBezTo>
                    <a:pt x="4985" y="7200"/>
                    <a:pt x="6646" y="10800"/>
                    <a:pt x="8308" y="10800"/>
                  </a:cubicBezTo>
                  <a:cubicBezTo>
                    <a:pt x="8308" y="10800"/>
                    <a:pt x="8308" y="10800"/>
                    <a:pt x="9969" y="10800"/>
                  </a:cubicBezTo>
                  <a:cubicBezTo>
                    <a:pt x="9969" y="10800"/>
                    <a:pt x="8308" y="14400"/>
                    <a:pt x="8308" y="18000"/>
                  </a:cubicBezTo>
                  <a:cubicBezTo>
                    <a:pt x="11631" y="14400"/>
                    <a:pt x="11631" y="14400"/>
                    <a:pt x="13292" y="14400"/>
                  </a:cubicBezTo>
                  <a:cubicBezTo>
                    <a:pt x="14954" y="18000"/>
                    <a:pt x="14954" y="18000"/>
                    <a:pt x="16615" y="18000"/>
                  </a:cubicBezTo>
                  <a:cubicBezTo>
                    <a:pt x="18277" y="21600"/>
                    <a:pt x="18277" y="18000"/>
                    <a:pt x="19938" y="18000"/>
                  </a:cubicBezTo>
                  <a:cubicBezTo>
                    <a:pt x="19938" y="18000"/>
                    <a:pt x="21600" y="18000"/>
                    <a:pt x="21600" y="18000"/>
                  </a:cubicBezTo>
                  <a:cubicBezTo>
                    <a:pt x="21600" y="14400"/>
                    <a:pt x="19938" y="10800"/>
                    <a:pt x="19938" y="10800"/>
                  </a:cubicBezTo>
                  <a:cubicBezTo>
                    <a:pt x="19938" y="7200"/>
                    <a:pt x="19938" y="3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8" name="Shape">
              <a:extLst>
                <a:ext uri="{FF2B5EF4-FFF2-40B4-BE49-F238E27FC236}">
                  <a16:creationId xmlns:a16="http://schemas.microsoft.com/office/drawing/2014/main" id="{C2B96ADF-9848-498D-AB8D-BC077719257C}"/>
                </a:ext>
              </a:extLst>
            </p:cNvPr>
            <p:cNvSpPr/>
            <p:nvPr/>
          </p:nvSpPr>
          <p:spPr>
            <a:xfrm>
              <a:off x="3694979" y="2600078"/>
              <a:ext cx="121975"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0329"/>
                    <a:pt x="21600" y="20329"/>
                    <a:pt x="20400" y="20329"/>
                  </a:cubicBezTo>
                  <a:cubicBezTo>
                    <a:pt x="20400" y="20329"/>
                    <a:pt x="20400" y="20329"/>
                    <a:pt x="20400" y="20329"/>
                  </a:cubicBezTo>
                  <a:cubicBezTo>
                    <a:pt x="20400" y="20329"/>
                    <a:pt x="19200" y="17788"/>
                    <a:pt x="19200" y="17788"/>
                  </a:cubicBezTo>
                  <a:cubicBezTo>
                    <a:pt x="18000" y="16518"/>
                    <a:pt x="16800" y="16518"/>
                    <a:pt x="16800" y="15247"/>
                  </a:cubicBezTo>
                  <a:cubicBezTo>
                    <a:pt x="15600" y="13976"/>
                    <a:pt x="14400" y="12706"/>
                    <a:pt x="13200" y="12706"/>
                  </a:cubicBezTo>
                  <a:cubicBezTo>
                    <a:pt x="12000" y="11435"/>
                    <a:pt x="12000" y="11435"/>
                    <a:pt x="12000" y="11435"/>
                  </a:cubicBezTo>
                  <a:cubicBezTo>
                    <a:pt x="10800" y="11435"/>
                    <a:pt x="12000" y="10165"/>
                    <a:pt x="10800" y="10165"/>
                  </a:cubicBezTo>
                  <a:cubicBezTo>
                    <a:pt x="10800" y="10165"/>
                    <a:pt x="10800" y="11435"/>
                    <a:pt x="10800" y="11435"/>
                  </a:cubicBezTo>
                  <a:cubicBezTo>
                    <a:pt x="9600" y="10165"/>
                    <a:pt x="9600" y="8894"/>
                    <a:pt x="8400" y="7624"/>
                  </a:cubicBezTo>
                  <a:cubicBezTo>
                    <a:pt x="8400" y="5082"/>
                    <a:pt x="7200" y="2541"/>
                    <a:pt x="6000" y="0"/>
                  </a:cubicBezTo>
                  <a:cubicBezTo>
                    <a:pt x="6000" y="1271"/>
                    <a:pt x="6000" y="1271"/>
                    <a:pt x="4800" y="2541"/>
                  </a:cubicBezTo>
                  <a:cubicBezTo>
                    <a:pt x="4800" y="2541"/>
                    <a:pt x="3600" y="2541"/>
                    <a:pt x="3600" y="2541"/>
                  </a:cubicBezTo>
                  <a:cubicBezTo>
                    <a:pt x="3600" y="2541"/>
                    <a:pt x="3600" y="3812"/>
                    <a:pt x="3600" y="3812"/>
                  </a:cubicBezTo>
                  <a:cubicBezTo>
                    <a:pt x="2400" y="3812"/>
                    <a:pt x="2400" y="3812"/>
                    <a:pt x="1200" y="3812"/>
                  </a:cubicBezTo>
                  <a:cubicBezTo>
                    <a:pt x="1200" y="5082"/>
                    <a:pt x="1200" y="6353"/>
                    <a:pt x="1200" y="7624"/>
                  </a:cubicBezTo>
                  <a:cubicBezTo>
                    <a:pt x="1200" y="7624"/>
                    <a:pt x="0" y="8894"/>
                    <a:pt x="0" y="10165"/>
                  </a:cubicBezTo>
                  <a:cubicBezTo>
                    <a:pt x="0" y="11435"/>
                    <a:pt x="0" y="12706"/>
                    <a:pt x="0" y="15247"/>
                  </a:cubicBezTo>
                  <a:cubicBezTo>
                    <a:pt x="1200" y="13976"/>
                    <a:pt x="1200" y="15247"/>
                    <a:pt x="2400" y="13976"/>
                  </a:cubicBezTo>
                  <a:cubicBezTo>
                    <a:pt x="2400" y="13976"/>
                    <a:pt x="2400" y="13976"/>
                    <a:pt x="2400" y="13976"/>
                  </a:cubicBezTo>
                  <a:cubicBezTo>
                    <a:pt x="3600" y="13976"/>
                    <a:pt x="3600" y="15247"/>
                    <a:pt x="3600" y="15247"/>
                  </a:cubicBezTo>
                  <a:cubicBezTo>
                    <a:pt x="3600" y="15247"/>
                    <a:pt x="4800" y="12706"/>
                    <a:pt x="4800" y="12706"/>
                  </a:cubicBezTo>
                  <a:cubicBezTo>
                    <a:pt x="4800" y="12706"/>
                    <a:pt x="6000" y="13976"/>
                    <a:pt x="7200" y="13976"/>
                  </a:cubicBezTo>
                  <a:cubicBezTo>
                    <a:pt x="7200" y="13976"/>
                    <a:pt x="8400" y="13976"/>
                    <a:pt x="8400" y="13976"/>
                  </a:cubicBezTo>
                  <a:cubicBezTo>
                    <a:pt x="8400" y="13976"/>
                    <a:pt x="9600" y="13976"/>
                    <a:pt x="9600" y="13976"/>
                  </a:cubicBezTo>
                  <a:cubicBezTo>
                    <a:pt x="9600" y="13976"/>
                    <a:pt x="10800" y="13976"/>
                    <a:pt x="10800" y="13976"/>
                  </a:cubicBezTo>
                  <a:cubicBezTo>
                    <a:pt x="12000" y="13976"/>
                    <a:pt x="12000" y="13976"/>
                    <a:pt x="12000" y="15247"/>
                  </a:cubicBezTo>
                  <a:cubicBezTo>
                    <a:pt x="14400" y="16518"/>
                    <a:pt x="16800" y="19059"/>
                    <a:pt x="18000" y="21600"/>
                  </a:cubicBezTo>
                  <a:cubicBezTo>
                    <a:pt x="19200" y="21600"/>
                    <a:pt x="20400" y="21600"/>
                    <a:pt x="20400" y="21600"/>
                  </a:cubicBezTo>
                  <a:cubicBezTo>
                    <a:pt x="20400" y="21600"/>
                    <a:pt x="21600" y="20329"/>
                    <a:pt x="216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9" name="Shape">
              <a:extLst>
                <a:ext uri="{FF2B5EF4-FFF2-40B4-BE49-F238E27FC236}">
                  <a16:creationId xmlns:a16="http://schemas.microsoft.com/office/drawing/2014/main" id="{D1A5FB7D-33FE-4116-A98C-F1A08F3957EA}"/>
                </a:ext>
              </a:extLst>
            </p:cNvPr>
            <p:cNvSpPr/>
            <p:nvPr/>
          </p:nvSpPr>
          <p:spPr>
            <a:xfrm>
              <a:off x="3221292" y="2883569"/>
              <a:ext cx="34343"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21600" y="10800"/>
                    <a:pt x="21600" y="10800"/>
                  </a:cubicBezTo>
                  <a:cubicBezTo>
                    <a:pt x="21600" y="5400"/>
                    <a:pt x="21600" y="5400"/>
                    <a:pt x="17280" y="5400"/>
                  </a:cubicBezTo>
                  <a:cubicBezTo>
                    <a:pt x="12960" y="0"/>
                    <a:pt x="4320" y="5400"/>
                    <a:pt x="4320" y="0"/>
                  </a:cubicBezTo>
                  <a:cubicBezTo>
                    <a:pt x="4320" y="10800"/>
                    <a:pt x="0" y="10800"/>
                    <a:pt x="0" y="21600"/>
                  </a:cubicBezTo>
                  <a:cubicBezTo>
                    <a:pt x="0" y="21600"/>
                    <a:pt x="0" y="21600"/>
                    <a:pt x="0" y="21600"/>
                  </a:cubicBezTo>
                  <a:cubicBezTo>
                    <a:pt x="4320" y="21600"/>
                    <a:pt x="4320" y="21600"/>
                    <a:pt x="4320" y="21600"/>
                  </a:cubicBezTo>
                  <a:cubicBezTo>
                    <a:pt x="8640" y="21600"/>
                    <a:pt x="17280" y="21600"/>
                    <a:pt x="21600" y="21600"/>
                  </a:cubicBezTo>
                  <a:cubicBezTo>
                    <a:pt x="21600" y="21600"/>
                    <a:pt x="21600" y="21600"/>
                    <a:pt x="21600" y="21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0" name="Shape">
              <a:extLst>
                <a:ext uri="{FF2B5EF4-FFF2-40B4-BE49-F238E27FC236}">
                  <a16:creationId xmlns:a16="http://schemas.microsoft.com/office/drawing/2014/main" id="{F0985F0C-17BB-4DC3-9A34-EDEE950C6462}"/>
                </a:ext>
              </a:extLst>
            </p:cNvPr>
            <p:cNvSpPr/>
            <p:nvPr/>
          </p:nvSpPr>
          <p:spPr>
            <a:xfrm>
              <a:off x="1460360" y="2666719"/>
              <a:ext cx="45677" cy="23272"/>
            </a:xfrm>
            <a:custGeom>
              <a:avLst/>
              <a:gdLst/>
              <a:ahLst/>
              <a:cxnLst>
                <a:cxn ang="0">
                  <a:pos x="wd2" y="hd2"/>
                </a:cxn>
                <a:cxn ang="5400000">
                  <a:pos x="wd2" y="hd2"/>
                </a:cxn>
                <a:cxn ang="10800000">
                  <a:pos x="wd2" y="hd2"/>
                </a:cxn>
                <a:cxn ang="16200000">
                  <a:pos x="wd2" y="hd2"/>
                </a:cxn>
              </a:cxnLst>
              <a:rect l="0" t="0" r="r" b="b"/>
              <a:pathLst>
                <a:path w="20829" h="21600" extrusionOk="0">
                  <a:moveTo>
                    <a:pt x="18514" y="16200"/>
                  </a:moveTo>
                  <a:cubicBezTo>
                    <a:pt x="21600" y="10800"/>
                    <a:pt x="21600" y="10800"/>
                    <a:pt x="18514" y="10800"/>
                  </a:cubicBezTo>
                  <a:cubicBezTo>
                    <a:pt x="18514" y="10800"/>
                    <a:pt x="18514" y="5400"/>
                    <a:pt x="15429" y="5400"/>
                  </a:cubicBezTo>
                  <a:cubicBezTo>
                    <a:pt x="15429" y="5400"/>
                    <a:pt x="15429" y="10800"/>
                    <a:pt x="15429" y="10800"/>
                  </a:cubicBezTo>
                  <a:cubicBezTo>
                    <a:pt x="15429" y="10800"/>
                    <a:pt x="12343" y="5400"/>
                    <a:pt x="9257" y="5400"/>
                  </a:cubicBezTo>
                  <a:cubicBezTo>
                    <a:pt x="9257" y="0"/>
                    <a:pt x="9257" y="0"/>
                    <a:pt x="6171" y="0"/>
                  </a:cubicBezTo>
                  <a:cubicBezTo>
                    <a:pt x="6171" y="0"/>
                    <a:pt x="6171" y="5400"/>
                    <a:pt x="3086" y="5400"/>
                  </a:cubicBezTo>
                  <a:cubicBezTo>
                    <a:pt x="3086" y="5400"/>
                    <a:pt x="0" y="10800"/>
                    <a:pt x="0" y="10800"/>
                  </a:cubicBezTo>
                  <a:cubicBezTo>
                    <a:pt x="0" y="16200"/>
                    <a:pt x="12343" y="21600"/>
                    <a:pt x="12343" y="21600"/>
                  </a:cubicBezTo>
                  <a:cubicBezTo>
                    <a:pt x="12343" y="21600"/>
                    <a:pt x="12343" y="21600"/>
                    <a:pt x="12343" y="16200"/>
                  </a:cubicBezTo>
                  <a:cubicBezTo>
                    <a:pt x="15429" y="21600"/>
                    <a:pt x="18514" y="21600"/>
                    <a:pt x="18514"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1" name="Shape">
              <a:extLst>
                <a:ext uri="{FF2B5EF4-FFF2-40B4-BE49-F238E27FC236}">
                  <a16:creationId xmlns:a16="http://schemas.microsoft.com/office/drawing/2014/main" id="{DCBE7496-A069-4B72-B155-5BEC2C0E97C0}"/>
                </a:ext>
              </a:extLst>
            </p:cNvPr>
            <p:cNvSpPr/>
            <p:nvPr/>
          </p:nvSpPr>
          <p:spPr>
            <a:xfrm>
              <a:off x="3482030" y="2357841"/>
              <a:ext cx="212950" cy="175595"/>
            </a:xfrm>
            <a:custGeom>
              <a:avLst/>
              <a:gdLst/>
              <a:ahLst/>
              <a:cxnLst>
                <a:cxn ang="0">
                  <a:pos x="wd2" y="hd2"/>
                </a:cxn>
                <a:cxn ang="5400000">
                  <a:pos x="wd2" y="hd2"/>
                </a:cxn>
                <a:cxn ang="10800000">
                  <a:pos x="wd2" y="hd2"/>
                </a:cxn>
                <a:cxn ang="16200000">
                  <a:pos x="wd2" y="hd2"/>
                </a:cxn>
              </a:cxnLst>
              <a:rect l="0" t="0" r="r" b="b"/>
              <a:pathLst>
                <a:path w="21225" h="21600" extrusionOk="0">
                  <a:moveTo>
                    <a:pt x="21225" y="20855"/>
                  </a:moveTo>
                  <a:cubicBezTo>
                    <a:pt x="21225" y="20110"/>
                    <a:pt x="19875" y="20110"/>
                    <a:pt x="19200" y="19366"/>
                  </a:cubicBezTo>
                  <a:cubicBezTo>
                    <a:pt x="19200" y="18621"/>
                    <a:pt x="18525" y="16386"/>
                    <a:pt x="19200" y="17131"/>
                  </a:cubicBezTo>
                  <a:cubicBezTo>
                    <a:pt x="18525" y="14897"/>
                    <a:pt x="17850" y="13407"/>
                    <a:pt x="16500" y="11172"/>
                  </a:cubicBezTo>
                  <a:cubicBezTo>
                    <a:pt x="16500" y="11172"/>
                    <a:pt x="15825" y="10428"/>
                    <a:pt x="15825" y="9683"/>
                  </a:cubicBezTo>
                  <a:cubicBezTo>
                    <a:pt x="15150" y="8938"/>
                    <a:pt x="15150" y="8193"/>
                    <a:pt x="15150" y="7448"/>
                  </a:cubicBezTo>
                  <a:cubicBezTo>
                    <a:pt x="14475" y="7448"/>
                    <a:pt x="13800" y="6703"/>
                    <a:pt x="13800" y="5959"/>
                  </a:cubicBezTo>
                  <a:cubicBezTo>
                    <a:pt x="13800" y="5959"/>
                    <a:pt x="13800" y="5214"/>
                    <a:pt x="13800" y="5214"/>
                  </a:cubicBezTo>
                  <a:cubicBezTo>
                    <a:pt x="13125" y="4469"/>
                    <a:pt x="13125" y="4469"/>
                    <a:pt x="13125" y="3724"/>
                  </a:cubicBezTo>
                  <a:cubicBezTo>
                    <a:pt x="13125" y="3724"/>
                    <a:pt x="13125" y="3724"/>
                    <a:pt x="13125" y="3724"/>
                  </a:cubicBezTo>
                  <a:cubicBezTo>
                    <a:pt x="13800" y="3724"/>
                    <a:pt x="14475" y="5959"/>
                    <a:pt x="15150" y="5959"/>
                  </a:cubicBezTo>
                  <a:cubicBezTo>
                    <a:pt x="15150" y="6703"/>
                    <a:pt x="15825" y="8193"/>
                    <a:pt x="16500" y="8193"/>
                  </a:cubicBezTo>
                  <a:cubicBezTo>
                    <a:pt x="16500" y="7448"/>
                    <a:pt x="17175" y="5959"/>
                    <a:pt x="17175" y="4469"/>
                  </a:cubicBezTo>
                  <a:cubicBezTo>
                    <a:pt x="17175" y="3724"/>
                    <a:pt x="17175" y="2979"/>
                    <a:pt x="16500" y="2979"/>
                  </a:cubicBezTo>
                  <a:cubicBezTo>
                    <a:pt x="16500" y="2234"/>
                    <a:pt x="16500" y="1490"/>
                    <a:pt x="15825" y="745"/>
                  </a:cubicBezTo>
                  <a:cubicBezTo>
                    <a:pt x="15150" y="745"/>
                    <a:pt x="14475" y="745"/>
                    <a:pt x="14475" y="745"/>
                  </a:cubicBezTo>
                  <a:cubicBezTo>
                    <a:pt x="13800" y="745"/>
                    <a:pt x="13800" y="1490"/>
                    <a:pt x="13125" y="1490"/>
                  </a:cubicBezTo>
                  <a:cubicBezTo>
                    <a:pt x="13125" y="745"/>
                    <a:pt x="13125" y="745"/>
                    <a:pt x="12450" y="745"/>
                  </a:cubicBezTo>
                  <a:cubicBezTo>
                    <a:pt x="13125" y="1490"/>
                    <a:pt x="11775" y="745"/>
                    <a:pt x="11775" y="745"/>
                  </a:cubicBezTo>
                  <a:cubicBezTo>
                    <a:pt x="11775" y="745"/>
                    <a:pt x="11775" y="0"/>
                    <a:pt x="11775" y="0"/>
                  </a:cubicBezTo>
                  <a:cubicBezTo>
                    <a:pt x="12450" y="745"/>
                    <a:pt x="12450" y="745"/>
                    <a:pt x="12450" y="745"/>
                  </a:cubicBezTo>
                  <a:cubicBezTo>
                    <a:pt x="12450" y="0"/>
                    <a:pt x="11775" y="0"/>
                    <a:pt x="11775" y="0"/>
                  </a:cubicBezTo>
                  <a:cubicBezTo>
                    <a:pt x="11775" y="0"/>
                    <a:pt x="11775" y="0"/>
                    <a:pt x="11775" y="0"/>
                  </a:cubicBezTo>
                  <a:cubicBezTo>
                    <a:pt x="11100" y="0"/>
                    <a:pt x="11100" y="0"/>
                    <a:pt x="11100" y="0"/>
                  </a:cubicBezTo>
                  <a:cubicBezTo>
                    <a:pt x="10425" y="0"/>
                    <a:pt x="10425" y="0"/>
                    <a:pt x="9750" y="745"/>
                  </a:cubicBezTo>
                  <a:cubicBezTo>
                    <a:pt x="9750" y="0"/>
                    <a:pt x="10425" y="0"/>
                    <a:pt x="10425" y="0"/>
                  </a:cubicBezTo>
                  <a:cubicBezTo>
                    <a:pt x="9075" y="0"/>
                    <a:pt x="9075" y="745"/>
                    <a:pt x="7725" y="1490"/>
                  </a:cubicBezTo>
                  <a:cubicBezTo>
                    <a:pt x="7050" y="2234"/>
                    <a:pt x="6375" y="1490"/>
                    <a:pt x="5700" y="745"/>
                  </a:cubicBezTo>
                  <a:cubicBezTo>
                    <a:pt x="4350" y="745"/>
                    <a:pt x="3675" y="745"/>
                    <a:pt x="3000" y="0"/>
                  </a:cubicBezTo>
                  <a:cubicBezTo>
                    <a:pt x="2325" y="0"/>
                    <a:pt x="2325" y="0"/>
                    <a:pt x="1650" y="0"/>
                  </a:cubicBezTo>
                  <a:cubicBezTo>
                    <a:pt x="1650" y="0"/>
                    <a:pt x="975" y="745"/>
                    <a:pt x="300" y="0"/>
                  </a:cubicBezTo>
                  <a:cubicBezTo>
                    <a:pt x="300" y="745"/>
                    <a:pt x="300" y="745"/>
                    <a:pt x="300" y="1490"/>
                  </a:cubicBezTo>
                  <a:cubicBezTo>
                    <a:pt x="300" y="2234"/>
                    <a:pt x="300" y="2234"/>
                    <a:pt x="300" y="2979"/>
                  </a:cubicBezTo>
                  <a:cubicBezTo>
                    <a:pt x="-375" y="3724"/>
                    <a:pt x="300" y="4469"/>
                    <a:pt x="300" y="4469"/>
                  </a:cubicBezTo>
                  <a:cubicBezTo>
                    <a:pt x="300" y="7448"/>
                    <a:pt x="300" y="11172"/>
                    <a:pt x="300" y="14152"/>
                  </a:cubicBezTo>
                  <a:cubicBezTo>
                    <a:pt x="300" y="15641"/>
                    <a:pt x="975" y="17131"/>
                    <a:pt x="975" y="18621"/>
                  </a:cubicBezTo>
                  <a:cubicBezTo>
                    <a:pt x="975" y="19366"/>
                    <a:pt x="300" y="20855"/>
                    <a:pt x="975" y="20855"/>
                  </a:cubicBezTo>
                  <a:cubicBezTo>
                    <a:pt x="975" y="21600"/>
                    <a:pt x="1650" y="21600"/>
                    <a:pt x="2325" y="21600"/>
                  </a:cubicBezTo>
                  <a:cubicBezTo>
                    <a:pt x="3675" y="21600"/>
                    <a:pt x="5025" y="21600"/>
                    <a:pt x="6375" y="21600"/>
                  </a:cubicBezTo>
                  <a:cubicBezTo>
                    <a:pt x="7725" y="21600"/>
                    <a:pt x="9075" y="21600"/>
                    <a:pt x="11100" y="21600"/>
                  </a:cubicBezTo>
                  <a:cubicBezTo>
                    <a:pt x="11100" y="21600"/>
                    <a:pt x="11775" y="21600"/>
                    <a:pt x="11775" y="21600"/>
                  </a:cubicBezTo>
                  <a:cubicBezTo>
                    <a:pt x="11775" y="20855"/>
                    <a:pt x="12450" y="20110"/>
                    <a:pt x="12450" y="21600"/>
                  </a:cubicBezTo>
                  <a:cubicBezTo>
                    <a:pt x="13800" y="21600"/>
                    <a:pt x="15150" y="21600"/>
                    <a:pt x="17175" y="21600"/>
                  </a:cubicBezTo>
                  <a:cubicBezTo>
                    <a:pt x="18525" y="21600"/>
                    <a:pt x="20550" y="21600"/>
                    <a:pt x="21225" y="20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2" name="Shape">
              <a:extLst>
                <a:ext uri="{FF2B5EF4-FFF2-40B4-BE49-F238E27FC236}">
                  <a16:creationId xmlns:a16="http://schemas.microsoft.com/office/drawing/2014/main" id="{9EAC324F-5672-4FD9-9F8E-AA5CAD867BF5}"/>
                </a:ext>
              </a:extLst>
            </p:cNvPr>
            <p:cNvSpPr/>
            <p:nvPr/>
          </p:nvSpPr>
          <p:spPr>
            <a:xfrm>
              <a:off x="1609572" y="2901552"/>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8640" y="0"/>
                    <a:pt x="8640" y="0"/>
                    <a:pt x="8640" y="0"/>
                  </a:cubicBezTo>
                  <a:cubicBezTo>
                    <a:pt x="7200" y="0"/>
                    <a:pt x="7200" y="0"/>
                    <a:pt x="8640" y="0"/>
                  </a:cubicBezTo>
                  <a:close/>
                  <a:moveTo>
                    <a:pt x="21600" y="6821"/>
                  </a:moveTo>
                  <a:cubicBezTo>
                    <a:pt x="21600" y="6821"/>
                    <a:pt x="20160" y="5684"/>
                    <a:pt x="20160" y="4547"/>
                  </a:cubicBezTo>
                  <a:cubicBezTo>
                    <a:pt x="20160" y="5684"/>
                    <a:pt x="21600" y="4547"/>
                    <a:pt x="21600" y="4547"/>
                  </a:cubicBezTo>
                  <a:cubicBezTo>
                    <a:pt x="20160" y="4547"/>
                    <a:pt x="18720" y="3411"/>
                    <a:pt x="17280" y="3411"/>
                  </a:cubicBezTo>
                  <a:cubicBezTo>
                    <a:pt x="17280" y="3411"/>
                    <a:pt x="17280" y="3411"/>
                    <a:pt x="17280" y="3411"/>
                  </a:cubicBezTo>
                  <a:cubicBezTo>
                    <a:pt x="17280" y="3411"/>
                    <a:pt x="17280" y="3411"/>
                    <a:pt x="15840" y="3411"/>
                  </a:cubicBezTo>
                  <a:cubicBezTo>
                    <a:pt x="15840" y="3411"/>
                    <a:pt x="15840" y="3411"/>
                    <a:pt x="14400" y="3411"/>
                  </a:cubicBezTo>
                  <a:cubicBezTo>
                    <a:pt x="12960" y="3411"/>
                    <a:pt x="14400" y="3411"/>
                    <a:pt x="12960" y="2274"/>
                  </a:cubicBezTo>
                  <a:cubicBezTo>
                    <a:pt x="12960" y="2274"/>
                    <a:pt x="12960" y="2274"/>
                    <a:pt x="11520" y="2274"/>
                  </a:cubicBezTo>
                  <a:cubicBezTo>
                    <a:pt x="10080" y="1137"/>
                    <a:pt x="10080" y="0"/>
                    <a:pt x="8640" y="0"/>
                  </a:cubicBezTo>
                  <a:cubicBezTo>
                    <a:pt x="8640" y="1137"/>
                    <a:pt x="4320" y="1137"/>
                    <a:pt x="2880" y="2274"/>
                  </a:cubicBezTo>
                  <a:cubicBezTo>
                    <a:pt x="2880" y="2274"/>
                    <a:pt x="4320" y="3411"/>
                    <a:pt x="2880" y="4547"/>
                  </a:cubicBezTo>
                  <a:cubicBezTo>
                    <a:pt x="2880" y="4547"/>
                    <a:pt x="1440" y="5684"/>
                    <a:pt x="2880" y="6821"/>
                  </a:cubicBezTo>
                  <a:cubicBezTo>
                    <a:pt x="2880" y="6821"/>
                    <a:pt x="2880" y="6821"/>
                    <a:pt x="1440" y="6821"/>
                  </a:cubicBezTo>
                  <a:cubicBezTo>
                    <a:pt x="1440" y="7958"/>
                    <a:pt x="1440" y="6821"/>
                    <a:pt x="0" y="7958"/>
                  </a:cubicBezTo>
                  <a:cubicBezTo>
                    <a:pt x="0" y="9095"/>
                    <a:pt x="1440" y="10232"/>
                    <a:pt x="1440" y="11368"/>
                  </a:cubicBezTo>
                  <a:cubicBezTo>
                    <a:pt x="1440" y="11368"/>
                    <a:pt x="1440" y="11368"/>
                    <a:pt x="1440" y="11368"/>
                  </a:cubicBezTo>
                  <a:cubicBezTo>
                    <a:pt x="1440" y="12505"/>
                    <a:pt x="0" y="11368"/>
                    <a:pt x="0" y="12505"/>
                  </a:cubicBezTo>
                  <a:cubicBezTo>
                    <a:pt x="0" y="12505"/>
                    <a:pt x="2880" y="13642"/>
                    <a:pt x="2880" y="13642"/>
                  </a:cubicBezTo>
                  <a:cubicBezTo>
                    <a:pt x="2880" y="13642"/>
                    <a:pt x="2880" y="12505"/>
                    <a:pt x="4320" y="12505"/>
                  </a:cubicBezTo>
                  <a:cubicBezTo>
                    <a:pt x="4320" y="12505"/>
                    <a:pt x="4320" y="13642"/>
                    <a:pt x="4320" y="13642"/>
                  </a:cubicBezTo>
                  <a:cubicBezTo>
                    <a:pt x="4320" y="12505"/>
                    <a:pt x="4320" y="12505"/>
                    <a:pt x="4320" y="11368"/>
                  </a:cubicBezTo>
                  <a:cubicBezTo>
                    <a:pt x="4320" y="13642"/>
                    <a:pt x="4320" y="14779"/>
                    <a:pt x="2880" y="15916"/>
                  </a:cubicBezTo>
                  <a:cubicBezTo>
                    <a:pt x="2880" y="15916"/>
                    <a:pt x="2880" y="17053"/>
                    <a:pt x="2880" y="18189"/>
                  </a:cubicBezTo>
                  <a:cubicBezTo>
                    <a:pt x="2880" y="18189"/>
                    <a:pt x="1440" y="18189"/>
                    <a:pt x="2880" y="19326"/>
                  </a:cubicBezTo>
                  <a:cubicBezTo>
                    <a:pt x="1440" y="19326"/>
                    <a:pt x="2880" y="19326"/>
                    <a:pt x="2880" y="19326"/>
                  </a:cubicBezTo>
                  <a:cubicBezTo>
                    <a:pt x="2880" y="19326"/>
                    <a:pt x="2880" y="19326"/>
                    <a:pt x="2880" y="19326"/>
                  </a:cubicBezTo>
                  <a:cubicBezTo>
                    <a:pt x="4320" y="19326"/>
                    <a:pt x="4320" y="19326"/>
                    <a:pt x="4320" y="19326"/>
                  </a:cubicBezTo>
                  <a:cubicBezTo>
                    <a:pt x="4320" y="19326"/>
                    <a:pt x="5760" y="19326"/>
                    <a:pt x="5760" y="20463"/>
                  </a:cubicBezTo>
                  <a:cubicBezTo>
                    <a:pt x="7200" y="20463"/>
                    <a:pt x="5760" y="21600"/>
                    <a:pt x="7200" y="21600"/>
                  </a:cubicBezTo>
                  <a:cubicBezTo>
                    <a:pt x="8640" y="21600"/>
                    <a:pt x="8640" y="20463"/>
                    <a:pt x="8640" y="19326"/>
                  </a:cubicBezTo>
                  <a:cubicBezTo>
                    <a:pt x="10080" y="18189"/>
                    <a:pt x="10080" y="18189"/>
                    <a:pt x="10080" y="17053"/>
                  </a:cubicBezTo>
                  <a:cubicBezTo>
                    <a:pt x="10080" y="17053"/>
                    <a:pt x="10080" y="15916"/>
                    <a:pt x="10080" y="15916"/>
                  </a:cubicBezTo>
                  <a:cubicBezTo>
                    <a:pt x="10080" y="15916"/>
                    <a:pt x="10080" y="15916"/>
                    <a:pt x="10080" y="15916"/>
                  </a:cubicBezTo>
                  <a:cubicBezTo>
                    <a:pt x="10080" y="17053"/>
                    <a:pt x="11520" y="15916"/>
                    <a:pt x="11520" y="15916"/>
                  </a:cubicBezTo>
                  <a:cubicBezTo>
                    <a:pt x="11520" y="15916"/>
                    <a:pt x="11520" y="14779"/>
                    <a:pt x="11520" y="14779"/>
                  </a:cubicBezTo>
                  <a:cubicBezTo>
                    <a:pt x="12960" y="13642"/>
                    <a:pt x="14400" y="13642"/>
                    <a:pt x="14400" y="13642"/>
                  </a:cubicBezTo>
                  <a:cubicBezTo>
                    <a:pt x="17280" y="12505"/>
                    <a:pt x="17280" y="12505"/>
                    <a:pt x="18720" y="11368"/>
                  </a:cubicBezTo>
                  <a:cubicBezTo>
                    <a:pt x="20160" y="10232"/>
                    <a:pt x="20160" y="9095"/>
                    <a:pt x="21600" y="7958"/>
                  </a:cubicBezTo>
                  <a:cubicBezTo>
                    <a:pt x="21600" y="7958"/>
                    <a:pt x="21600" y="7958"/>
                    <a:pt x="21600" y="68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3" name="Shape">
              <a:extLst>
                <a:ext uri="{FF2B5EF4-FFF2-40B4-BE49-F238E27FC236}">
                  <a16:creationId xmlns:a16="http://schemas.microsoft.com/office/drawing/2014/main" id="{080FCFD5-1867-47E9-8E01-BFF751D2C1E0}"/>
                </a:ext>
              </a:extLst>
            </p:cNvPr>
            <p:cNvSpPr/>
            <p:nvPr/>
          </p:nvSpPr>
          <p:spPr>
            <a:xfrm>
              <a:off x="5266435" y="3077147"/>
              <a:ext cx="4736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4" y="0"/>
                    <a:pt x="15429" y="0"/>
                    <a:pt x="12343" y="0"/>
                  </a:cubicBezTo>
                  <a:cubicBezTo>
                    <a:pt x="9257" y="0"/>
                    <a:pt x="6171" y="0"/>
                    <a:pt x="3086" y="7200"/>
                  </a:cubicBezTo>
                  <a:cubicBezTo>
                    <a:pt x="3086" y="7200"/>
                    <a:pt x="0" y="14400"/>
                    <a:pt x="0" y="14400"/>
                  </a:cubicBezTo>
                  <a:cubicBezTo>
                    <a:pt x="0" y="14400"/>
                    <a:pt x="3086" y="14400"/>
                    <a:pt x="3086" y="14400"/>
                  </a:cubicBezTo>
                  <a:cubicBezTo>
                    <a:pt x="3086" y="14400"/>
                    <a:pt x="0" y="14400"/>
                    <a:pt x="0" y="14400"/>
                  </a:cubicBezTo>
                  <a:cubicBezTo>
                    <a:pt x="0" y="21600"/>
                    <a:pt x="3086" y="21600"/>
                    <a:pt x="3086" y="21600"/>
                  </a:cubicBezTo>
                  <a:cubicBezTo>
                    <a:pt x="6171" y="21600"/>
                    <a:pt x="2160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4" name="Shape">
              <a:extLst>
                <a:ext uri="{FF2B5EF4-FFF2-40B4-BE49-F238E27FC236}">
                  <a16:creationId xmlns:a16="http://schemas.microsoft.com/office/drawing/2014/main" id="{5FC69AEE-3817-46D2-8A07-193418B7713F}"/>
                </a:ext>
              </a:extLst>
            </p:cNvPr>
            <p:cNvSpPr/>
            <p:nvPr/>
          </p:nvSpPr>
          <p:spPr>
            <a:xfrm>
              <a:off x="1791941" y="2569401"/>
              <a:ext cx="61580" cy="38772"/>
            </a:xfrm>
            <a:custGeom>
              <a:avLst/>
              <a:gdLst/>
              <a:ahLst/>
              <a:cxnLst>
                <a:cxn ang="0">
                  <a:pos x="wd2" y="hd2"/>
                </a:cxn>
                <a:cxn ang="5400000">
                  <a:pos x="wd2" y="hd2"/>
                </a:cxn>
                <a:cxn ang="10800000">
                  <a:pos x="wd2" y="hd2"/>
                </a:cxn>
                <a:cxn ang="16200000">
                  <a:pos x="wd2" y="hd2"/>
                </a:cxn>
              </a:cxnLst>
              <a:rect l="0" t="0" r="r" b="b"/>
              <a:pathLst>
                <a:path w="21600" h="19792" extrusionOk="0">
                  <a:moveTo>
                    <a:pt x="21600" y="9257"/>
                  </a:moveTo>
                  <a:cubicBezTo>
                    <a:pt x="21600" y="9257"/>
                    <a:pt x="19200" y="6171"/>
                    <a:pt x="14400" y="6171"/>
                  </a:cubicBezTo>
                  <a:cubicBezTo>
                    <a:pt x="14400" y="6171"/>
                    <a:pt x="16800" y="6171"/>
                    <a:pt x="16800" y="6171"/>
                  </a:cubicBezTo>
                  <a:cubicBezTo>
                    <a:pt x="16800" y="3086"/>
                    <a:pt x="14400" y="6171"/>
                    <a:pt x="14400" y="3086"/>
                  </a:cubicBezTo>
                  <a:cubicBezTo>
                    <a:pt x="14400" y="3086"/>
                    <a:pt x="14400" y="3086"/>
                    <a:pt x="14400" y="3086"/>
                  </a:cubicBezTo>
                  <a:cubicBezTo>
                    <a:pt x="14400" y="0"/>
                    <a:pt x="12000" y="3086"/>
                    <a:pt x="12000" y="3086"/>
                  </a:cubicBezTo>
                  <a:cubicBezTo>
                    <a:pt x="9600" y="0"/>
                    <a:pt x="7200" y="0"/>
                    <a:pt x="4800" y="0"/>
                  </a:cubicBezTo>
                  <a:cubicBezTo>
                    <a:pt x="4800" y="0"/>
                    <a:pt x="2400" y="0"/>
                    <a:pt x="2400" y="0"/>
                  </a:cubicBezTo>
                  <a:cubicBezTo>
                    <a:pt x="2400" y="3086"/>
                    <a:pt x="2400" y="3086"/>
                    <a:pt x="2400" y="6171"/>
                  </a:cubicBezTo>
                  <a:cubicBezTo>
                    <a:pt x="2400" y="6171"/>
                    <a:pt x="2400" y="12343"/>
                    <a:pt x="0" y="12343"/>
                  </a:cubicBezTo>
                  <a:cubicBezTo>
                    <a:pt x="0" y="12343"/>
                    <a:pt x="0" y="12343"/>
                    <a:pt x="2400" y="12343"/>
                  </a:cubicBezTo>
                  <a:cubicBezTo>
                    <a:pt x="2400" y="15429"/>
                    <a:pt x="0" y="15429"/>
                    <a:pt x="0" y="15429"/>
                  </a:cubicBezTo>
                  <a:cubicBezTo>
                    <a:pt x="0" y="15429"/>
                    <a:pt x="2400" y="18514"/>
                    <a:pt x="2400" y="18514"/>
                  </a:cubicBezTo>
                  <a:cubicBezTo>
                    <a:pt x="4800" y="21600"/>
                    <a:pt x="4800" y="18514"/>
                    <a:pt x="4800" y="15429"/>
                  </a:cubicBezTo>
                  <a:cubicBezTo>
                    <a:pt x="7200" y="15429"/>
                    <a:pt x="7200" y="12343"/>
                    <a:pt x="7200" y="12343"/>
                  </a:cubicBezTo>
                  <a:cubicBezTo>
                    <a:pt x="9600" y="12343"/>
                    <a:pt x="9600" y="15429"/>
                    <a:pt x="9600" y="15429"/>
                  </a:cubicBezTo>
                  <a:cubicBezTo>
                    <a:pt x="9600" y="15429"/>
                    <a:pt x="12000" y="15429"/>
                    <a:pt x="12000" y="12343"/>
                  </a:cubicBezTo>
                  <a:cubicBezTo>
                    <a:pt x="14400" y="12343"/>
                    <a:pt x="16800" y="12343"/>
                    <a:pt x="16800" y="12343"/>
                  </a:cubicBezTo>
                  <a:cubicBezTo>
                    <a:pt x="19200" y="12343"/>
                    <a:pt x="19200" y="15429"/>
                    <a:pt x="19200" y="15429"/>
                  </a:cubicBezTo>
                  <a:cubicBezTo>
                    <a:pt x="21600" y="15429"/>
                    <a:pt x="21600" y="12343"/>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5" name="Shape">
              <a:extLst>
                <a:ext uri="{FF2B5EF4-FFF2-40B4-BE49-F238E27FC236}">
                  <a16:creationId xmlns:a16="http://schemas.microsoft.com/office/drawing/2014/main" id="{DF4099B3-5004-4F9A-BB88-3BDEA35A30DF}"/>
                </a:ext>
              </a:extLst>
            </p:cNvPr>
            <p:cNvSpPr/>
            <p:nvPr/>
          </p:nvSpPr>
          <p:spPr>
            <a:xfrm>
              <a:off x="3789717" y="2696338"/>
              <a:ext cx="30527" cy="32636"/>
            </a:xfrm>
            <a:custGeom>
              <a:avLst/>
              <a:gdLst/>
              <a:ahLst/>
              <a:cxnLst>
                <a:cxn ang="0">
                  <a:pos x="wd2" y="hd2"/>
                </a:cxn>
                <a:cxn ang="5400000">
                  <a:pos x="wd2" y="hd2"/>
                </a:cxn>
                <a:cxn ang="10800000">
                  <a:pos x="wd2" y="hd2"/>
                </a:cxn>
                <a:cxn ang="16200000">
                  <a:pos x="wd2" y="hd2"/>
                </a:cxn>
              </a:cxnLst>
              <a:rect l="0" t="0" r="r" b="b"/>
              <a:pathLst>
                <a:path w="19200" h="19600" extrusionOk="0">
                  <a:moveTo>
                    <a:pt x="17280" y="3600"/>
                  </a:moveTo>
                  <a:cubicBezTo>
                    <a:pt x="17280" y="3600"/>
                    <a:pt x="17280" y="0"/>
                    <a:pt x="12960" y="0"/>
                  </a:cubicBezTo>
                  <a:cubicBezTo>
                    <a:pt x="12960" y="3600"/>
                    <a:pt x="12960" y="3600"/>
                    <a:pt x="12960" y="3600"/>
                  </a:cubicBezTo>
                  <a:cubicBezTo>
                    <a:pt x="8640" y="3600"/>
                    <a:pt x="8640" y="3600"/>
                    <a:pt x="8640" y="3600"/>
                  </a:cubicBezTo>
                  <a:cubicBezTo>
                    <a:pt x="8640" y="3600"/>
                    <a:pt x="4320" y="7200"/>
                    <a:pt x="4320" y="10800"/>
                  </a:cubicBezTo>
                  <a:cubicBezTo>
                    <a:pt x="0" y="10800"/>
                    <a:pt x="0" y="14400"/>
                    <a:pt x="0" y="18000"/>
                  </a:cubicBezTo>
                  <a:cubicBezTo>
                    <a:pt x="4320" y="21600"/>
                    <a:pt x="4320" y="18000"/>
                    <a:pt x="8640" y="18000"/>
                  </a:cubicBezTo>
                  <a:cubicBezTo>
                    <a:pt x="8640" y="18000"/>
                    <a:pt x="8640" y="18000"/>
                    <a:pt x="12960" y="18000"/>
                  </a:cubicBezTo>
                  <a:cubicBezTo>
                    <a:pt x="12960" y="18000"/>
                    <a:pt x="12960" y="18000"/>
                    <a:pt x="12960" y="18000"/>
                  </a:cubicBezTo>
                  <a:cubicBezTo>
                    <a:pt x="17280" y="18000"/>
                    <a:pt x="17280" y="14400"/>
                    <a:pt x="17280" y="14400"/>
                  </a:cubicBezTo>
                  <a:cubicBezTo>
                    <a:pt x="12960" y="10800"/>
                    <a:pt x="12960" y="14400"/>
                    <a:pt x="8640" y="14400"/>
                  </a:cubicBezTo>
                  <a:cubicBezTo>
                    <a:pt x="12960" y="14400"/>
                    <a:pt x="17280" y="10800"/>
                    <a:pt x="17280" y="10800"/>
                  </a:cubicBezTo>
                  <a:cubicBezTo>
                    <a:pt x="17280" y="7200"/>
                    <a:pt x="21600" y="7200"/>
                    <a:pt x="17280" y="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6" name="Shape">
              <a:extLst>
                <a:ext uri="{FF2B5EF4-FFF2-40B4-BE49-F238E27FC236}">
                  <a16:creationId xmlns:a16="http://schemas.microsoft.com/office/drawing/2014/main" id="{B10F8588-3E1A-481B-9791-4DCD25331B9F}"/>
                </a:ext>
              </a:extLst>
            </p:cNvPr>
            <p:cNvSpPr/>
            <p:nvPr/>
          </p:nvSpPr>
          <p:spPr>
            <a:xfrm>
              <a:off x="3207081" y="1898754"/>
              <a:ext cx="61580" cy="53478"/>
            </a:xfrm>
            <a:custGeom>
              <a:avLst/>
              <a:gdLst/>
              <a:ahLst/>
              <a:cxnLst>
                <a:cxn ang="0">
                  <a:pos x="wd2" y="hd2"/>
                </a:cxn>
                <a:cxn ang="5400000">
                  <a:pos x="wd2" y="hd2"/>
                </a:cxn>
                <a:cxn ang="10800000">
                  <a:pos x="wd2" y="hd2"/>
                </a:cxn>
                <a:cxn ang="16200000">
                  <a:pos x="wd2" y="hd2"/>
                </a:cxn>
              </a:cxnLst>
              <a:rect l="0" t="0" r="r" b="b"/>
              <a:pathLst>
                <a:path w="21600" h="21000" extrusionOk="0">
                  <a:moveTo>
                    <a:pt x="19200" y="19200"/>
                  </a:moveTo>
                  <a:cubicBezTo>
                    <a:pt x="16800" y="19200"/>
                    <a:pt x="14400" y="16800"/>
                    <a:pt x="14400" y="19200"/>
                  </a:cubicBezTo>
                  <a:cubicBezTo>
                    <a:pt x="14400" y="21600"/>
                    <a:pt x="19200" y="21600"/>
                    <a:pt x="19200" y="19200"/>
                  </a:cubicBezTo>
                  <a:close/>
                  <a:moveTo>
                    <a:pt x="12000" y="14400"/>
                  </a:moveTo>
                  <a:cubicBezTo>
                    <a:pt x="12000" y="14400"/>
                    <a:pt x="7200" y="14400"/>
                    <a:pt x="9600" y="16800"/>
                  </a:cubicBezTo>
                  <a:cubicBezTo>
                    <a:pt x="9600" y="19200"/>
                    <a:pt x="14400" y="19200"/>
                    <a:pt x="12000" y="14400"/>
                  </a:cubicBezTo>
                  <a:close/>
                  <a:moveTo>
                    <a:pt x="21600" y="16800"/>
                  </a:moveTo>
                  <a:cubicBezTo>
                    <a:pt x="21600" y="14400"/>
                    <a:pt x="21600" y="14400"/>
                    <a:pt x="21600" y="14400"/>
                  </a:cubicBezTo>
                  <a:cubicBezTo>
                    <a:pt x="21600" y="14400"/>
                    <a:pt x="21600" y="14400"/>
                    <a:pt x="21600" y="14400"/>
                  </a:cubicBezTo>
                  <a:cubicBezTo>
                    <a:pt x="21600" y="12000"/>
                    <a:pt x="21600" y="12000"/>
                    <a:pt x="21600" y="12000"/>
                  </a:cubicBezTo>
                  <a:cubicBezTo>
                    <a:pt x="21600" y="9600"/>
                    <a:pt x="19200" y="12000"/>
                    <a:pt x="19200" y="12000"/>
                  </a:cubicBezTo>
                  <a:cubicBezTo>
                    <a:pt x="19200" y="12000"/>
                    <a:pt x="19200" y="12000"/>
                    <a:pt x="19200" y="12000"/>
                  </a:cubicBezTo>
                  <a:cubicBezTo>
                    <a:pt x="16800" y="14400"/>
                    <a:pt x="19200" y="12000"/>
                    <a:pt x="16800" y="12000"/>
                  </a:cubicBezTo>
                  <a:cubicBezTo>
                    <a:pt x="16800" y="12000"/>
                    <a:pt x="16800" y="12000"/>
                    <a:pt x="16800" y="12000"/>
                  </a:cubicBezTo>
                  <a:cubicBezTo>
                    <a:pt x="16800" y="12000"/>
                    <a:pt x="16800" y="14400"/>
                    <a:pt x="14400" y="14400"/>
                  </a:cubicBezTo>
                  <a:cubicBezTo>
                    <a:pt x="14400" y="14400"/>
                    <a:pt x="14400" y="14400"/>
                    <a:pt x="14400" y="14400"/>
                  </a:cubicBezTo>
                  <a:cubicBezTo>
                    <a:pt x="14400" y="14400"/>
                    <a:pt x="14400" y="16800"/>
                    <a:pt x="16800" y="16800"/>
                  </a:cubicBezTo>
                  <a:cubicBezTo>
                    <a:pt x="16800" y="16800"/>
                    <a:pt x="16800" y="16800"/>
                    <a:pt x="16800" y="16800"/>
                  </a:cubicBezTo>
                  <a:cubicBezTo>
                    <a:pt x="19200" y="16800"/>
                    <a:pt x="19200" y="21600"/>
                    <a:pt x="19200" y="19200"/>
                  </a:cubicBezTo>
                  <a:cubicBezTo>
                    <a:pt x="21600" y="19200"/>
                    <a:pt x="19200" y="16800"/>
                    <a:pt x="21600" y="16800"/>
                  </a:cubicBezTo>
                  <a:close/>
                  <a:moveTo>
                    <a:pt x="7200" y="19200"/>
                  </a:moveTo>
                  <a:cubicBezTo>
                    <a:pt x="7200" y="19200"/>
                    <a:pt x="7200" y="16800"/>
                    <a:pt x="7200" y="16800"/>
                  </a:cubicBezTo>
                  <a:cubicBezTo>
                    <a:pt x="7200" y="16800"/>
                    <a:pt x="7200" y="16800"/>
                    <a:pt x="7200" y="14400"/>
                  </a:cubicBezTo>
                  <a:cubicBezTo>
                    <a:pt x="7200" y="14400"/>
                    <a:pt x="7200" y="14400"/>
                    <a:pt x="9600" y="12000"/>
                  </a:cubicBezTo>
                  <a:cubicBezTo>
                    <a:pt x="9600" y="12000"/>
                    <a:pt x="9600" y="12000"/>
                    <a:pt x="9600" y="12000"/>
                  </a:cubicBezTo>
                  <a:cubicBezTo>
                    <a:pt x="9600" y="12000"/>
                    <a:pt x="9600" y="12000"/>
                    <a:pt x="9600" y="9600"/>
                  </a:cubicBezTo>
                  <a:cubicBezTo>
                    <a:pt x="12000" y="9600"/>
                    <a:pt x="14400" y="9600"/>
                    <a:pt x="12000" y="7200"/>
                  </a:cubicBezTo>
                  <a:cubicBezTo>
                    <a:pt x="12000" y="7200"/>
                    <a:pt x="12000" y="7200"/>
                    <a:pt x="9600" y="7200"/>
                  </a:cubicBezTo>
                  <a:cubicBezTo>
                    <a:pt x="9600" y="7200"/>
                    <a:pt x="9600" y="4800"/>
                    <a:pt x="9600" y="4800"/>
                  </a:cubicBezTo>
                  <a:cubicBezTo>
                    <a:pt x="12000" y="4800"/>
                    <a:pt x="12000" y="2400"/>
                    <a:pt x="12000" y="2400"/>
                  </a:cubicBezTo>
                  <a:cubicBezTo>
                    <a:pt x="12000" y="0"/>
                    <a:pt x="9600" y="0"/>
                    <a:pt x="12000" y="0"/>
                  </a:cubicBezTo>
                  <a:cubicBezTo>
                    <a:pt x="9600" y="0"/>
                    <a:pt x="9600" y="2400"/>
                    <a:pt x="7200" y="2400"/>
                  </a:cubicBezTo>
                  <a:cubicBezTo>
                    <a:pt x="4800" y="4800"/>
                    <a:pt x="2400" y="2400"/>
                    <a:pt x="2400" y="4800"/>
                  </a:cubicBezTo>
                  <a:cubicBezTo>
                    <a:pt x="0" y="4800"/>
                    <a:pt x="0" y="7200"/>
                    <a:pt x="2400" y="7200"/>
                  </a:cubicBezTo>
                  <a:cubicBezTo>
                    <a:pt x="2400" y="7200"/>
                    <a:pt x="2400" y="4800"/>
                    <a:pt x="4800" y="4800"/>
                  </a:cubicBezTo>
                  <a:cubicBezTo>
                    <a:pt x="4800" y="4800"/>
                    <a:pt x="4800" y="4800"/>
                    <a:pt x="4800" y="7200"/>
                  </a:cubicBezTo>
                  <a:cubicBezTo>
                    <a:pt x="2400" y="4800"/>
                    <a:pt x="2400" y="7200"/>
                    <a:pt x="2400" y="7200"/>
                  </a:cubicBezTo>
                  <a:cubicBezTo>
                    <a:pt x="2400" y="7200"/>
                    <a:pt x="2400" y="7200"/>
                    <a:pt x="0" y="7200"/>
                  </a:cubicBezTo>
                  <a:cubicBezTo>
                    <a:pt x="0" y="7200"/>
                    <a:pt x="0" y="7200"/>
                    <a:pt x="0" y="9600"/>
                  </a:cubicBezTo>
                  <a:cubicBezTo>
                    <a:pt x="0" y="9600"/>
                    <a:pt x="0" y="12000"/>
                    <a:pt x="0" y="12000"/>
                  </a:cubicBezTo>
                  <a:cubicBezTo>
                    <a:pt x="0" y="14400"/>
                    <a:pt x="0" y="12000"/>
                    <a:pt x="0" y="14400"/>
                  </a:cubicBezTo>
                  <a:cubicBezTo>
                    <a:pt x="0" y="14400"/>
                    <a:pt x="2400" y="14400"/>
                    <a:pt x="2400" y="14400"/>
                  </a:cubicBezTo>
                  <a:cubicBezTo>
                    <a:pt x="2400" y="16800"/>
                    <a:pt x="0" y="16800"/>
                    <a:pt x="2400" y="19200"/>
                  </a:cubicBezTo>
                  <a:cubicBezTo>
                    <a:pt x="2400" y="19200"/>
                    <a:pt x="7200" y="19200"/>
                    <a:pt x="7200" y="19200"/>
                  </a:cubicBezTo>
                  <a:cubicBezTo>
                    <a:pt x="7200" y="19200"/>
                    <a:pt x="7200" y="19200"/>
                    <a:pt x="7200" y="19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7" name="Shape">
              <a:extLst>
                <a:ext uri="{FF2B5EF4-FFF2-40B4-BE49-F238E27FC236}">
                  <a16:creationId xmlns:a16="http://schemas.microsoft.com/office/drawing/2014/main" id="{4F9C211A-2DBB-42FD-B7D4-BAC27054F514}"/>
                </a:ext>
              </a:extLst>
            </p:cNvPr>
            <p:cNvSpPr/>
            <p:nvPr/>
          </p:nvSpPr>
          <p:spPr>
            <a:xfrm>
              <a:off x="3268661" y="2832979"/>
              <a:ext cx="340395" cy="335139"/>
            </a:xfrm>
            <a:custGeom>
              <a:avLst/>
              <a:gdLst/>
              <a:ahLst/>
              <a:cxnLst>
                <a:cxn ang="0">
                  <a:pos x="wd2" y="hd2"/>
                </a:cxn>
                <a:cxn ang="5400000">
                  <a:pos x="wd2" y="hd2"/>
                </a:cxn>
                <a:cxn ang="10800000">
                  <a:pos x="wd2" y="hd2"/>
                </a:cxn>
                <a:cxn ang="16200000">
                  <a:pos x="wd2" y="hd2"/>
                </a:cxn>
              </a:cxnLst>
              <a:rect l="0" t="0" r="r" b="b"/>
              <a:pathLst>
                <a:path w="21263" h="21386" extrusionOk="0">
                  <a:moveTo>
                    <a:pt x="21176" y="3257"/>
                  </a:moveTo>
                  <a:cubicBezTo>
                    <a:pt x="21176" y="3257"/>
                    <a:pt x="20753" y="3257"/>
                    <a:pt x="20753" y="3257"/>
                  </a:cubicBezTo>
                  <a:cubicBezTo>
                    <a:pt x="20753" y="2872"/>
                    <a:pt x="20753" y="3257"/>
                    <a:pt x="20753" y="2872"/>
                  </a:cubicBezTo>
                  <a:cubicBezTo>
                    <a:pt x="20753" y="2872"/>
                    <a:pt x="20753" y="2486"/>
                    <a:pt x="20753" y="2486"/>
                  </a:cubicBezTo>
                  <a:cubicBezTo>
                    <a:pt x="20753" y="2486"/>
                    <a:pt x="20753" y="2100"/>
                    <a:pt x="20753" y="2100"/>
                  </a:cubicBezTo>
                  <a:cubicBezTo>
                    <a:pt x="20753" y="1715"/>
                    <a:pt x="20753" y="1715"/>
                    <a:pt x="20753" y="1715"/>
                  </a:cubicBezTo>
                  <a:cubicBezTo>
                    <a:pt x="20753" y="1715"/>
                    <a:pt x="20329" y="1715"/>
                    <a:pt x="20329" y="1715"/>
                  </a:cubicBezTo>
                  <a:cubicBezTo>
                    <a:pt x="20329" y="1715"/>
                    <a:pt x="20329" y="1715"/>
                    <a:pt x="20329" y="1715"/>
                  </a:cubicBezTo>
                  <a:cubicBezTo>
                    <a:pt x="19906" y="1329"/>
                    <a:pt x="19906" y="1329"/>
                    <a:pt x="19482" y="943"/>
                  </a:cubicBezTo>
                  <a:cubicBezTo>
                    <a:pt x="19482" y="557"/>
                    <a:pt x="19482" y="557"/>
                    <a:pt x="19059" y="943"/>
                  </a:cubicBezTo>
                  <a:cubicBezTo>
                    <a:pt x="19059" y="943"/>
                    <a:pt x="19059" y="943"/>
                    <a:pt x="18635" y="943"/>
                  </a:cubicBezTo>
                  <a:cubicBezTo>
                    <a:pt x="18635" y="943"/>
                    <a:pt x="18635" y="943"/>
                    <a:pt x="18635" y="943"/>
                  </a:cubicBezTo>
                  <a:cubicBezTo>
                    <a:pt x="18212" y="943"/>
                    <a:pt x="18212" y="943"/>
                    <a:pt x="17788" y="943"/>
                  </a:cubicBezTo>
                  <a:cubicBezTo>
                    <a:pt x="17365" y="557"/>
                    <a:pt x="17365" y="172"/>
                    <a:pt x="16941" y="172"/>
                  </a:cubicBezTo>
                  <a:cubicBezTo>
                    <a:pt x="16518" y="-214"/>
                    <a:pt x="16518" y="172"/>
                    <a:pt x="16518" y="172"/>
                  </a:cubicBezTo>
                  <a:cubicBezTo>
                    <a:pt x="15671" y="172"/>
                    <a:pt x="15247" y="-214"/>
                    <a:pt x="14824" y="172"/>
                  </a:cubicBezTo>
                  <a:cubicBezTo>
                    <a:pt x="14400" y="172"/>
                    <a:pt x="14400" y="172"/>
                    <a:pt x="13976" y="172"/>
                  </a:cubicBezTo>
                  <a:cubicBezTo>
                    <a:pt x="13553" y="172"/>
                    <a:pt x="13553" y="172"/>
                    <a:pt x="13129" y="557"/>
                  </a:cubicBezTo>
                  <a:cubicBezTo>
                    <a:pt x="12706" y="557"/>
                    <a:pt x="12706" y="557"/>
                    <a:pt x="12282" y="557"/>
                  </a:cubicBezTo>
                  <a:cubicBezTo>
                    <a:pt x="11859" y="557"/>
                    <a:pt x="11859" y="557"/>
                    <a:pt x="11435" y="943"/>
                  </a:cubicBezTo>
                  <a:cubicBezTo>
                    <a:pt x="11435" y="1329"/>
                    <a:pt x="11435" y="1329"/>
                    <a:pt x="11012" y="943"/>
                  </a:cubicBezTo>
                  <a:cubicBezTo>
                    <a:pt x="10588" y="943"/>
                    <a:pt x="10165" y="943"/>
                    <a:pt x="10165" y="943"/>
                  </a:cubicBezTo>
                  <a:cubicBezTo>
                    <a:pt x="9741" y="943"/>
                    <a:pt x="9318" y="943"/>
                    <a:pt x="9318" y="557"/>
                  </a:cubicBezTo>
                  <a:cubicBezTo>
                    <a:pt x="8894" y="557"/>
                    <a:pt x="8471" y="172"/>
                    <a:pt x="8471" y="172"/>
                  </a:cubicBezTo>
                  <a:cubicBezTo>
                    <a:pt x="8047" y="172"/>
                    <a:pt x="7200" y="557"/>
                    <a:pt x="7200" y="943"/>
                  </a:cubicBezTo>
                  <a:cubicBezTo>
                    <a:pt x="6776" y="1329"/>
                    <a:pt x="6776" y="2100"/>
                    <a:pt x="6776" y="2872"/>
                  </a:cubicBezTo>
                  <a:cubicBezTo>
                    <a:pt x="6776" y="3643"/>
                    <a:pt x="6353" y="4415"/>
                    <a:pt x="6353" y="5186"/>
                  </a:cubicBezTo>
                  <a:cubicBezTo>
                    <a:pt x="6353" y="5572"/>
                    <a:pt x="6353" y="6343"/>
                    <a:pt x="6353" y="6729"/>
                  </a:cubicBezTo>
                  <a:cubicBezTo>
                    <a:pt x="5929" y="7115"/>
                    <a:pt x="5082" y="7886"/>
                    <a:pt x="4659" y="8272"/>
                  </a:cubicBezTo>
                  <a:cubicBezTo>
                    <a:pt x="4235" y="8657"/>
                    <a:pt x="4235" y="9429"/>
                    <a:pt x="4235" y="10200"/>
                  </a:cubicBezTo>
                  <a:cubicBezTo>
                    <a:pt x="4235" y="10586"/>
                    <a:pt x="4235" y="10200"/>
                    <a:pt x="3812" y="10586"/>
                  </a:cubicBezTo>
                  <a:cubicBezTo>
                    <a:pt x="3388" y="10972"/>
                    <a:pt x="3388" y="11357"/>
                    <a:pt x="2965" y="11357"/>
                  </a:cubicBezTo>
                  <a:cubicBezTo>
                    <a:pt x="2541" y="11743"/>
                    <a:pt x="2541" y="11357"/>
                    <a:pt x="2541" y="11357"/>
                  </a:cubicBezTo>
                  <a:cubicBezTo>
                    <a:pt x="2541" y="10972"/>
                    <a:pt x="2541" y="10972"/>
                    <a:pt x="2541" y="10972"/>
                  </a:cubicBezTo>
                  <a:cubicBezTo>
                    <a:pt x="2541" y="10972"/>
                    <a:pt x="2118" y="10972"/>
                    <a:pt x="2118" y="10972"/>
                  </a:cubicBezTo>
                  <a:cubicBezTo>
                    <a:pt x="1694" y="10972"/>
                    <a:pt x="1694" y="10972"/>
                    <a:pt x="1694" y="10972"/>
                  </a:cubicBezTo>
                  <a:cubicBezTo>
                    <a:pt x="1694" y="10972"/>
                    <a:pt x="1694" y="11357"/>
                    <a:pt x="1694" y="11357"/>
                  </a:cubicBezTo>
                  <a:cubicBezTo>
                    <a:pt x="1271" y="11743"/>
                    <a:pt x="1271" y="11357"/>
                    <a:pt x="847" y="11357"/>
                  </a:cubicBezTo>
                  <a:cubicBezTo>
                    <a:pt x="847" y="11357"/>
                    <a:pt x="424" y="11743"/>
                    <a:pt x="424" y="11743"/>
                  </a:cubicBezTo>
                  <a:cubicBezTo>
                    <a:pt x="424" y="12129"/>
                    <a:pt x="424" y="12515"/>
                    <a:pt x="0" y="12515"/>
                  </a:cubicBezTo>
                  <a:cubicBezTo>
                    <a:pt x="424" y="12900"/>
                    <a:pt x="424" y="12900"/>
                    <a:pt x="847" y="12515"/>
                  </a:cubicBezTo>
                  <a:cubicBezTo>
                    <a:pt x="1271" y="12515"/>
                    <a:pt x="1271" y="12515"/>
                    <a:pt x="1694" y="12515"/>
                  </a:cubicBezTo>
                  <a:cubicBezTo>
                    <a:pt x="2118" y="12515"/>
                    <a:pt x="2965" y="12515"/>
                    <a:pt x="3388" y="12515"/>
                  </a:cubicBezTo>
                  <a:cubicBezTo>
                    <a:pt x="3812" y="12515"/>
                    <a:pt x="4235" y="12515"/>
                    <a:pt x="4659" y="12515"/>
                  </a:cubicBezTo>
                  <a:cubicBezTo>
                    <a:pt x="5506" y="12900"/>
                    <a:pt x="5082" y="14057"/>
                    <a:pt x="5506" y="14443"/>
                  </a:cubicBezTo>
                  <a:cubicBezTo>
                    <a:pt x="5929" y="14829"/>
                    <a:pt x="5929" y="15215"/>
                    <a:pt x="6353" y="15215"/>
                  </a:cubicBezTo>
                  <a:cubicBezTo>
                    <a:pt x="6776" y="15215"/>
                    <a:pt x="6776" y="15215"/>
                    <a:pt x="7200" y="15215"/>
                  </a:cubicBezTo>
                  <a:cubicBezTo>
                    <a:pt x="7624" y="15215"/>
                    <a:pt x="8047" y="15215"/>
                    <a:pt x="8047" y="15215"/>
                  </a:cubicBezTo>
                  <a:cubicBezTo>
                    <a:pt x="8047" y="14829"/>
                    <a:pt x="8047" y="14443"/>
                    <a:pt x="8047" y="14443"/>
                  </a:cubicBezTo>
                  <a:cubicBezTo>
                    <a:pt x="8047" y="14057"/>
                    <a:pt x="8047" y="14057"/>
                    <a:pt x="8471" y="14057"/>
                  </a:cubicBezTo>
                  <a:cubicBezTo>
                    <a:pt x="8894" y="14057"/>
                    <a:pt x="8894" y="14057"/>
                    <a:pt x="9318" y="14057"/>
                  </a:cubicBezTo>
                  <a:cubicBezTo>
                    <a:pt x="9318" y="14057"/>
                    <a:pt x="9318" y="14057"/>
                    <a:pt x="9318" y="14443"/>
                  </a:cubicBezTo>
                  <a:cubicBezTo>
                    <a:pt x="9741" y="14443"/>
                    <a:pt x="10588" y="14057"/>
                    <a:pt x="10588" y="14443"/>
                  </a:cubicBezTo>
                  <a:cubicBezTo>
                    <a:pt x="10588" y="14443"/>
                    <a:pt x="10588" y="15215"/>
                    <a:pt x="10588" y="15215"/>
                  </a:cubicBezTo>
                  <a:cubicBezTo>
                    <a:pt x="10588" y="15600"/>
                    <a:pt x="10588" y="16372"/>
                    <a:pt x="10588" y="16757"/>
                  </a:cubicBezTo>
                  <a:cubicBezTo>
                    <a:pt x="10588" y="17143"/>
                    <a:pt x="11435" y="17529"/>
                    <a:pt x="11012" y="18300"/>
                  </a:cubicBezTo>
                  <a:cubicBezTo>
                    <a:pt x="11012" y="18686"/>
                    <a:pt x="11012" y="18686"/>
                    <a:pt x="11435" y="18686"/>
                  </a:cubicBezTo>
                  <a:cubicBezTo>
                    <a:pt x="11435" y="18686"/>
                    <a:pt x="11859" y="18686"/>
                    <a:pt x="11859" y="18686"/>
                  </a:cubicBezTo>
                  <a:cubicBezTo>
                    <a:pt x="11859" y="18686"/>
                    <a:pt x="12282" y="18686"/>
                    <a:pt x="12282" y="18686"/>
                  </a:cubicBezTo>
                  <a:cubicBezTo>
                    <a:pt x="12706" y="18686"/>
                    <a:pt x="12706" y="18686"/>
                    <a:pt x="12706" y="18686"/>
                  </a:cubicBezTo>
                  <a:cubicBezTo>
                    <a:pt x="13129" y="18686"/>
                    <a:pt x="13129" y="18300"/>
                    <a:pt x="13129" y="18300"/>
                  </a:cubicBezTo>
                  <a:cubicBezTo>
                    <a:pt x="13129" y="18300"/>
                    <a:pt x="13129" y="18686"/>
                    <a:pt x="13129" y="18686"/>
                  </a:cubicBezTo>
                  <a:cubicBezTo>
                    <a:pt x="13553" y="18686"/>
                    <a:pt x="13553" y="19072"/>
                    <a:pt x="13553" y="19072"/>
                  </a:cubicBezTo>
                  <a:cubicBezTo>
                    <a:pt x="13553" y="19072"/>
                    <a:pt x="13553" y="19072"/>
                    <a:pt x="13553" y="19072"/>
                  </a:cubicBezTo>
                  <a:cubicBezTo>
                    <a:pt x="13553" y="19072"/>
                    <a:pt x="13976" y="19072"/>
                    <a:pt x="13976" y="19072"/>
                  </a:cubicBezTo>
                  <a:cubicBezTo>
                    <a:pt x="14824" y="18686"/>
                    <a:pt x="14400" y="18686"/>
                    <a:pt x="14400" y="19072"/>
                  </a:cubicBezTo>
                  <a:cubicBezTo>
                    <a:pt x="14824" y="19457"/>
                    <a:pt x="16094" y="19843"/>
                    <a:pt x="16518" y="19457"/>
                  </a:cubicBezTo>
                  <a:cubicBezTo>
                    <a:pt x="16518" y="19457"/>
                    <a:pt x="16518" y="19072"/>
                    <a:pt x="16518" y="19457"/>
                  </a:cubicBezTo>
                  <a:cubicBezTo>
                    <a:pt x="16518" y="19072"/>
                    <a:pt x="16941" y="19457"/>
                    <a:pt x="16941" y="19457"/>
                  </a:cubicBezTo>
                  <a:cubicBezTo>
                    <a:pt x="16941" y="20229"/>
                    <a:pt x="17365" y="19843"/>
                    <a:pt x="17788" y="20229"/>
                  </a:cubicBezTo>
                  <a:cubicBezTo>
                    <a:pt x="17788" y="20229"/>
                    <a:pt x="18212" y="20615"/>
                    <a:pt x="18212" y="21000"/>
                  </a:cubicBezTo>
                  <a:cubicBezTo>
                    <a:pt x="18212" y="21000"/>
                    <a:pt x="18635" y="21386"/>
                    <a:pt x="18635" y="21386"/>
                  </a:cubicBezTo>
                  <a:cubicBezTo>
                    <a:pt x="18635" y="21386"/>
                    <a:pt x="19059" y="21000"/>
                    <a:pt x="19059" y="21000"/>
                  </a:cubicBezTo>
                  <a:cubicBezTo>
                    <a:pt x="19482" y="21386"/>
                    <a:pt x="19482" y="21386"/>
                    <a:pt x="19482" y="21386"/>
                  </a:cubicBezTo>
                  <a:cubicBezTo>
                    <a:pt x="19482" y="21000"/>
                    <a:pt x="19482" y="20229"/>
                    <a:pt x="19482" y="19843"/>
                  </a:cubicBezTo>
                  <a:cubicBezTo>
                    <a:pt x="19059" y="19843"/>
                    <a:pt x="19059" y="20615"/>
                    <a:pt x="18635" y="20229"/>
                  </a:cubicBezTo>
                  <a:cubicBezTo>
                    <a:pt x="17788" y="19843"/>
                    <a:pt x="17788" y="19072"/>
                    <a:pt x="18212" y="18686"/>
                  </a:cubicBezTo>
                  <a:cubicBezTo>
                    <a:pt x="18212" y="17915"/>
                    <a:pt x="18212" y="17529"/>
                    <a:pt x="18212" y="16757"/>
                  </a:cubicBezTo>
                  <a:cubicBezTo>
                    <a:pt x="18212" y="16372"/>
                    <a:pt x="17788" y="16757"/>
                    <a:pt x="18212" y="16372"/>
                  </a:cubicBezTo>
                  <a:cubicBezTo>
                    <a:pt x="18212" y="15986"/>
                    <a:pt x="18635" y="15986"/>
                    <a:pt x="18635" y="15600"/>
                  </a:cubicBezTo>
                  <a:cubicBezTo>
                    <a:pt x="19059" y="15600"/>
                    <a:pt x="19906" y="15600"/>
                    <a:pt x="20753" y="15215"/>
                  </a:cubicBezTo>
                  <a:cubicBezTo>
                    <a:pt x="20329" y="14829"/>
                    <a:pt x="20329" y="14443"/>
                    <a:pt x="19906" y="14057"/>
                  </a:cubicBezTo>
                  <a:cubicBezTo>
                    <a:pt x="19906" y="13672"/>
                    <a:pt x="19059" y="13286"/>
                    <a:pt x="19059" y="12900"/>
                  </a:cubicBezTo>
                  <a:cubicBezTo>
                    <a:pt x="19059" y="12900"/>
                    <a:pt x="19482" y="12515"/>
                    <a:pt x="19482" y="12515"/>
                  </a:cubicBezTo>
                  <a:cubicBezTo>
                    <a:pt x="19482" y="12129"/>
                    <a:pt x="19482" y="12129"/>
                    <a:pt x="19059" y="11743"/>
                  </a:cubicBezTo>
                  <a:cubicBezTo>
                    <a:pt x="19059" y="10972"/>
                    <a:pt x="19059" y="10586"/>
                    <a:pt x="19059" y="9815"/>
                  </a:cubicBezTo>
                  <a:cubicBezTo>
                    <a:pt x="19059" y="9429"/>
                    <a:pt x="18635" y="9043"/>
                    <a:pt x="18635" y="9043"/>
                  </a:cubicBezTo>
                  <a:cubicBezTo>
                    <a:pt x="18635" y="8657"/>
                    <a:pt x="18635" y="8657"/>
                    <a:pt x="18635" y="8657"/>
                  </a:cubicBezTo>
                  <a:cubicBezTo>
                    <a:pt x="19059" y="8272"/>
                    <a:pt x="19059" y="8272"/>
                    <a:pt x="19059" y="7886"/>
                  </a:cubicBezTo>
                  <a:cubicBezTo>
                    <a:pt x="19059" y="7886"/>
                    <a:pt x="19059" y="7886"/>
                    <a:pt x="19482" y="7500"/>
                  </a:cubicBezTo>
                  <a:cubicBezTo>
                    <a:pt x="19482" y="7500"/>
                    <a:pt x="19482" y="7115"/>
                    <a:pt x="19482" y="7115"/>
                  </a:cubicBezTo>
                  <a:cubicBezTo>
                    <a:pt x="19482" y="6729"/>
                    <a:pt x="19482" y="5957"/>
                    <a:pt x="19482" y="5572"/>
                  </a:cubicBezTo>
                  <a:cubicBezTo>
                    <a:pt x="19906" y="5572"/>
                    <a:pt x="19906" y="5186"/>
                    <a:pt x="19906" y="5186"/>
                  </a:cubicBezTo>
                  <a:cubicBezTo>
                    <a:pt x="19906" y="4800"/>
                    <a:pt x="20329" y="4800"/>
                    <a:pt x="20329" y="4415"/>
                  </a:cubicBezTo>
                  <a:cubicBezTo>
                    <a:pt x="20329" y="4415"/>
                    <a:pt x="21600" y="3643"/>
                    <a:pt x="21176" y="3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8" name="Shape">
              <a:extLst>
                <a:ext uri="{FF2B5EF4-FFF2-40B4-BE49-F238E27FC236}">
                  <a16:creationId xmlns:a16="http://schemas.microsoft.com/office/drawing/2014/main" id="{1E0702E3-EFE9-4CFA-8C10-2F5182E8FA14}"/>
                </a:ext>
              </a:extLst>
            </p:cNvPr>
            <p:cNvSpPr/>
            <p:nvPr/>
          </p:nvSpPr>
          <p:spPr>
            <a:xfrm>
              <a:off x="3261556" y="2014055"/>
              <a:ext cx="108948"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1600" y="12343"/>
                    <a:pt x="20250" y="9257"/>
                    <a:pt x="20250" y="9257"/>
                  </a:cubicBezTo>
                  <a:cubicBezTo>
                    <a:pt x="18900" y="9257"/>
                    <a:pt x="17550" y="9257"/>
                    <a:pt x="17550" y="6171"/>
                  </a:cubicBezTo>
                  <a:cubicBezTo>
                    <a:pt x="18900" y="6171"/>
                    <a:pt x="17550" y="6171"/>
                    <a:pt x="17550" y="6171"/>
                  </a:cubicBezTo>
                  <a:cubicBezTo>
                    <a:pt x="17550" y="6171"/>
                    <a:pt x="16200" y="6171"/>
                    <a:pt x="14850" y="6171"/>
                  </a:cubicBezTo>
                  <a:cubicBezTo>
                    <a:pt x="16200" y="6171"/>
                    <a:pt x="16200" y="9257"/>
                    <a:pt x="14850" y="6171"/>
                  </a:cubicBezTo>
                  <a:cubicBezTo>
                    <a:pt x="14850" y="6171"/>
                    <a:pt x="13500" y="6171"/>
                    <a:pt x="13500" y="6171"/>
                  </a:cubicBezTo>
                  <a:cubicBezTo>
                    <a:pt x="14850" y="3086"/>
                    <a:pt x="13500" y="3086"/>
                    <a:pt x="12150" y="3086"/>
                  </a:cubicBezTo>
                  <a:cubicBezTo>
                    <a:pt x="12150" y="3086"/>
                    <a:pt x="10800" y="3086"/>
                    <a:pt x="10800" y="0"/>
                  </a:cubicBezTo>
                  <a:cubicBezTo>
                    <a:pt x="9450" y="0"/>
                    <a:pt x="10800" y="0"/>
                    <a:pt x="9450" y="0"/>
                  </a:cubicBezTo>
                  <a:cubicBezTo>
                    <a:pt x="9450" y="3086"/>
                    <a:pt x="8100" y="0"/>
                    <a:pt x="6750" y="0"/>
                  </a:cubicBezTo>
                  <a:cubicBezTo>
                    <a:pt x="6750" y="0"/>
                    <a:pt x="6750" y="0"/>
                    <a:pt x="8100" y="0"/>
                  </a:cubicBezTo>
                  <a:cubicBezTo>
                    <a:pt x="6750" y="3086"/>
                    <a:pt x="5400" y="3086"/>
                    <a:pt x="4050" y="3086"/>
                  </a:cubicBezTo>
                  <a:cubicBezTo>
                    <a:pt x="2700" y="6171"/>
                    <a:pt x="1350" y="3086"/>
                    <a:pt x="1350" y="6171"/>
                  </a:cubicBezTo>
                  <a:cubicBezTo>
                    <a:pt x="1350" y="6171"/>
                    <a:pt x="0" y="6171"/>
                    <a:pt x="0" y="6171"/>
                  </a:cubicBezTo>
                  <a:cubicBezTo>
                    <a:pt x="0" y="6171"/>
                    <a:pt x="1350" y="9257"/>
                    <a:pt x="1350" y="9257"/>
                  </a:cubicBezTo>
                  <a:cubicBezTo>
                    <a:pt x="1350" y="9257"/>
                    <a:pt x="1350" y="9257"/>
                    <a:pt x="1350" y="12343"/>
                  </a:cubicBezTo>
                  <a:cubicBezTo>
                    <a:pt x="1350" y="12343"/>
                    <a:pt x="2700" y="12343"/>
                    <a:pt x="2700" y="12343"/>
                  </a:cubicBezTo>
                  <a:cubicBezTo>
                    <a:pt x="2700" y="12343"/>
                    <a:pt x="2700" y="15429"/>
                    <a:pt x="2700" y="15429"/>
                  </a:cubicBezTo>
                  <a:cubicBezTo>
                    <a:pt x="4050" y="15429"/>
                    <a:pt x="6750" y="21600"/>
                    <a:pt x="8100" y="21600"/>
                  </a:cubicBezTo>
                  <a:cubicBezTo>
                    <a:pt x="8100" y="21600"/>
                    <a:pt x="8100" y="21600"/>
                    <a:pt x="9450" y="18514"/>
                  </a:cubicBezTo>
                  <a:cubicBezTo>
                    <a:pt x="9450" y="18514"/>
                    <a:pt x="9450" y="18514"/>
                    <a:pt x="10800" y="18514"/>
                  </a:cubicBezTo>
                  <a:cubicBezTo>
                    <a:pt x="10800" y="18514"/>
                    <a:pt x="12150" y="18514"/>
                    <a:pt x="13500" y="18514"/>
                  </a:cubicBezTo>
                  <a:cubicBezTo>
                    <a:pt x="13500" y="18514"/>
                    <a:pt x="14850" y="18514"/>
                    <a:pt x="16200" y="21600"/>
                  </a:cubicBezTo>
                  <a:cubicBezTo>
                    <a:pt x="16200" y="18514"/>
                    <a:pt x="17550" y="18514"/>
                    <a:pt x="18900" y="18514"/>
                  </a:cubicBezTo>
                  <a:cubicBezTo>
                    <a:pt x="18900" y="15429"/>
                    <a:pt x="20250" y="12343"/>
                    <a:pt x="21600"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9" name="Shape">
              <a:extLst>
                <a:ext uri="{FF2B5EF4-FFF2-40B4-BE49-F238E27FC236}">
                  <a16:creationId xmlns:a16="http://schemas.microsoft.com/office/drawing/2014/main" id="{0256EABE-6AEF-4F5E-A705-2A4C6E8F8F64}"/>
                </a:ext>
              </a:extLst>
            </p:cNvPr>
            <p:cNvSpPr/>
            <p:nvPr/>
          </p:nvSpPr>
          <p:spPr>
            <a:xfrm>
              <a:off x="3607347" y="2285910"/>
              <a:ext cx="3315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7280" y="0"/>
                    <a:pt x="17280" y="0"/>
                    <a:pt x="12960" y="7200"/>
                  </a:cubicBezTo>
                  <a:cubicBezTo>
                    <a:pt x="12960" y="7200"/>
                    <a:pt x="8640" y="7200"/>
                    <a:pt x="8640" y="7200"/>
                  </a:cubicBezTo>
                  <a:cubicBezTo>
                    <a:pt x="4320" y="7200"/>
                    <a:pt x="4320" y="7200"/>
                    <a:pt x="4320" y="7200"/>
                  </a:cubicBezTo>
                  <a:cubicBezTo>
                    <a:pt x="4320" y="7200"/>
                    <a:pt x="4320" y="7200"/>
                    <a:pt x="4320" y="7200"/>
                  </a:cubicBezTo>
                  <a:cubicBezTo>
                    <a:pt x="0" y="7200"/>
                    <a:pt x="0" y="14400"/>
                    <a:pt x="0" y="14400"/>
                  </a:cubicBezTo>
                  <a:cubicBezTo>
                    <a:pt x="0" y="14400"/>
                    <a:pt x="0" y="21600"/>
                    <a:pt x="4320" y="21600"/>
                  </a:cubicBezTo>
                  <a:cubicBezTo>
                    <a:pt x="4320" y="21600"/>
                    <a:pt x="8640" y="21600"/>
                    <a:pt x="8640" y="21600"/>
                  </a:cubicBezTo>
                  <a:cubicBezTo>
                    <a:pt x="4320" y="21600"/>
                    <a:pt x="12960" y="21600"/>
                    <a:pt x="12960" y="14400"/>
                  </a:cubicBezTo>
                  <a:cubicBezTo>
                    <a:pt x="12960" y="14400"/>
                    <a:pt x="12960" y="14400"/>
                    <a:pt x="17280" y="14400"/>
                  </a:cubicBezTo>
                  <a:cubicBezTo>
                    <a:pt x="12960" y="7200"/>
                    <a:pt x="1728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0" name="Shape">
              <a:extLst>
                <a:ext uri="{FF2B5EF4-FFF2-40B4-BE49-F238E27FC236}">
                  <a16:creationId xmlns:a16="http://schemas.microsoft.com/office/drawing/2014/main" id="{26AD858C-3D61-4A7A-BFE3-253038C798DD}"/>
                </a:ext>
              </a:extLst>
            </p:cNvPr>
            <p:cNvSpPr/>
            <p:nvPr/>
          </p:nvSpPr>
          <p:spPr>
            <a:xfrm>
              <a:off x="1575230" y="2509107"/>
              <a:ext cx="183554" cy="60295"/>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0800" y="17280"/>
                    <a:pt x="20800" y="17280"/>
                    <a:pt x="20000" y="15120"/>
                  </a:cubicBezTo>
                  <a:cubicBezTo>
                    <a:pt x="20000" y="15120"/>
                    <a:pt x="17600" y="15120"/>
                    <a:pt x="19200" y="15120"/>
                  </a:cubicBezTo>
                  <a:cubicBezTo>
                    <a:pt x="19200" y="12960"/>
                    <a:pt x="18400" y="12960"/>
                    <a:pt x="18400" y="12960"/>
                  </a:cubicBezTo>
                  <a:cubicBezTo>
                    <a:pt x="17600" y="12960"/>
                    <a:pt x="16800" y="10800"/>
                    <a:pt x="16000" y="12960"/>
                  </a:cubicBezTo>
                  <a:cubicBezTo>
                    <a:pt x="16800" y="10800"/>
                    <a:pt x="16000" y="10800"/>
                    <a:pt x="15200" y="10800"/>
                  </a:cubicBezTo>
                  <a:cubicBezTo>
                    <a:pt x="16000" y="10800"/>
                    <a:pt x="16000" y="10800"/>
                    <a:pt x="16000" y="10800"/>
                  </a:cubicBezTo>
                  <a:cubicBezTo>
                    <a:pt x="16000" y="8640"/>
                    <a:pt x="15200" y="8640"/>
                    <a:pt x="15200" y="8640"/>
                  </a:cubicBezTo>
                  <a:cubicBezTo>
                    <a:pt x="15200" y="8640"/>
                    <a:pt x="15200" y="8640"/>
                    <a:pt x="15200" y="8640"/>
                  </a:cubicBezTo>
                  <a:cubicBezTo>
                    <a:pt x="14400" y="8640"/>
                    <a:pt x="13600" y="6480"/>
                    <a:pt x="12800" y="4320"/>
                  </a:cubicBezTo>
                  <a:cubicBezTo>
                    <a:pt x="12000" y="4320"/>
                    <a:pt x="11200" y="4320"/>
                    <a:pt x="11200" y="2160"/>
                  </a:cubicBezTo>
                  <a:cubicBezTo>
                    <a:pt x="10400" y="2160"/>
                    <a:pt x="9600" y="2160"/>
                    <a:pt x="9600" y="0"/>
                  </a:cubicBezTo>
                  <a:cubicBezTo>
                    <a:pt x="8800" y="0"/>
                    <a:pt x="8000" y="2160"/>
                    <a:pt x="8000" y="0"/>
                  </a:cubicBezTo>
                  <a:cubicBezTo>
                    <a:pt x="6400" y="0"/>
                    <a:pt x="4800" y="0"/>
                    <a:pt x="3200" y="2160"/>
                  </a:cubicBezTo>
                  <a:cubicBezTo>
                    <a:pt x="2400" y="4320"/>
                    <a:pt x="1600" y="4320"/>
                    <a:pt x="1600" y="6480"/>
                  </a:cubicBezTo>
                  <a:cubicBezTo>
                    <a:pt x="800" y="6480"/>
                    <a:pt x="1600" y="6480"/>
                    <a:pt x="800" y="6480"/>
                  </a:cubicBezTo>
                  <a:cubicBezTo>
                    <a:pt x="800" y="8640"/>
                    <a:pt x="0" y="8640"/>
                    <a:pt x="0" y="8640"/>
                  </a:cubicBezTo>
                  <a:cubicBezTo>
                    <a:pt x="0" y="8640"/>
                    <a:pt x="800" y="8640"/>
                    <a:pt x="800" y="8640"/>
                  </a:cubicBezTo>
                  <a:cubicBezTo>
                    <a:pt x="800" y="8640"/>
                    <a:pt x="800" y="8640"/>
                    <a:pt x="800" y="8640"/>
                  </a:cubicBezTo>
                  <a:cubicBezTo>
                    <a:pt x="800" y="8640"/>
                    <a:pt x="1600" y="8640"/>
                    <a:pt x="1600" y="8640"/>
                  </a:cubicBezTo>
                  <a:cubicBezTo>
                    <a:pt x="2400" y="6480"/>
                    <a:pt x="2400" y="6480"/>
                    <a:pt x="2400" y="6480"/>
                  </a:cubicBezTo>
                  <a:cubicBezTo>
                    <a:pt x="2400" y="6480"/>
                    <a:pt x="2400" y="6480"/>
                    <a:pt x="2400" y="6480"/>
                  </a:cubicBezTo>
                  <a:cubicBezTo>
                    <a:pt x="3200" y="6480"/>
                    <a:pt x="4000" y="4320"/>
                    <a:pt x="4000" y="4320"/>
                  </a:cubicBezTo>
                  <a:cubicBezTo>
                    <a:pt x="4800" y="4320"/>
                    <a:pt x="5600" y="2160"/>
                    <a:pt x="6400" y="4320"/>
                  </a:cubicBezTo>
                  <a:cubicBezTo>
                    <a:pt x="7200" y="4320"/>
                    <a:pt x="6400" y="4320"/>
                    <a:pt x="6400" y="4320"/>
                  </a:cubicBezTo>
                  <a:cubicBezTo>
                    <a:pt x="6400" y="6480"/>
                    <a:pt x="8000" y="8640"/>
                    <a:pt x="8000" y="6480"/>
                  </a:cubicBezTo>
                  <a:cubicBezTo>
                    <a:pt x="8000" y="6480"/>
                    <a:pt x="8800" y="8640"/>
                    <a:pt x="8800" y="6480"/>
                  </a:cubicBezTo>
                  <a:cubicBezTo>
                    <a:pt x="9600" y="8640"/>
                    <a:pt x="10400" y="10800"/>
                    <a:pt x="12000" y="10800"/>
                  </a:cubicBezTo>
                  <a:cubicBezTo>
                    <a:pt x="12000" y="10800"/>
                    <a:pt x="12800" y="8640"/>
                    <a:pt x="12800" y="10800"/>
                  </a:cubicBezTo>
                  <a:cubicBezTo>
                    <a:pt x="12800" y="10800"/>
                    <a:pt x="12800" y="12960"/>
                    <a:pt x="12800" y="12960"/>
                  </a:cubicBezTo>
                  <a:cubicBezTo>
                    <a:pt x="13600" y="17280"/>
                    <a:pt x="15200" y="15120"/>
                    <a:pt x="15200" y="17280"/>
                  </a:cubicBezTo>
                  <a:cubicBezTo>
                    <a:pt x="16000" y="17280"/>
                    <a:pt x="14400" y="19440"/>
                    <a:pt x="14400" y="21600"/>
                  </a:cubicBezTo>
                  <a:cubicBezTo>
                    <a:pt x="15200" y="21600"/>
                    <a:pt x="16000" y="21600"/>
                    <a:pt x="17600" y="21600"/>
                  </a:cubicBezTo>
                  <a:cubicBezTo>
                    <a:pt x="17600" y="21600"/>
                    <a:pt x="19200" y="21600"/>
                    <a:pt x="19200" y="19440"/>
                  </a:cubicBezTo>
                  <a:cubicBezTo>
                    <a:pt x="19200" y="21600"/>
                    <a:pt x="19200" y="21600"/>
                    <a:pt x="19200" y="21600"/>
                  </a:cubicBezTo>
                  <a:cubicBezTo>
                    <a:pt x="20000" y="21600"/>
                    <a:pt x="21600" y="21600"/>
                    <a:pt x="21600" y="19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1" name="Shape">
              <a:extLst>
                <a:ext uri="{FF2B5EF4-FFF2-40B4-BE49-F238E27FC236}">
                  <a16:creationId xmlns:a16="http://schemas.microsoft.com/office/drawing/2014/main" id="{316AB95F-E46C-46CE-B9E1-6113FCD8B5A5}"/>
                </a:ext>
              </a:extLst>
            </p:cNvPr>
            <p:cNvSpPr/>
            <p:nvPr/>
          </p:nvSpPr>
          <p:spPr>
            <a:xfrm>
              <a:off x="3288792" y="2092332"/>
              <a:ext cx="94738" cy="7193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19800"/>
                    <a:pt x="15429" y="19800"/>
                    <a:pt x="15429" y="19800"/>
                  </a:cubicBezTo>
                  <a:cubicBezTo>
                    <a:pt x="15429" y="19800"/>
                    <a:pt x="15429" y="19800"/>
                    <a:pt x="15429" y="19800"/>
                  </a:cubicBezTo>
                  <a:cubicBezTo>
                    <a:pt x="13886" y="19800"/>
                    <a:pt x="13886" y="18000"/>
                    <a:pt x="12343" y="18000"/>
                  </a:cubicBezTo>
                  <a:cubicBezTo>
                    <a:pt x="15429" y="19800"/>
                    <a:pt x="16971" y="19800"/>
                    <a:pt x="18514" y="21600"/>
                  </a:cubicBezTo>
                  <a:cubicBezTo>
                    <a:pt x="18514" y="21600"/>
                    <a:pt x="18514" y="21600"/>
                    <a:pt x="18514" y="21600"/>
                  </a:cubicBezTo>
                  <a:close/>
                  <a:moveTo>
                    <a:pt x="21600" y="7200"/>
                  </a:moveTo>
                  <a:cubicBezTo>
                    <a:pt x="20057" y="5400"/>
                    <a:pt x="18514" y="5400"/>
                    <a:pt x="20057" y="5400"/>
                  </a:cubicBezTo>
                  <a:cubicBezTo>
                    <a:pt x="18514" y="5400"/>
                    <a:pt x="18514" y="3600"/>
                    <a:pt x="18514" y="3600"/>
                  </a:cubicBezTo>
                  <a:cubicBezTo>
                    <a:pt x="18514" y="3600"/>
                    <a:pt x="18514" y="3600"/>
                    <a:pt x="16971" y="3600"/>
                  </a:cubicBezTo>
                  <a:cubicBezTo>
                    <a:pt x="16971" y="3600"/>
                    <a:pt x="15429" y="3600"/>
                    <a:pt x="13886" y="3600"/>
                  </a:cubicBezTo>
                  <a:cubicBezTo>
                    <a:pt x="13886" y="1800"/>
                    <a:pt x="12343" y="0"/>
                    <a:pt x="10800" y="0"/>
                  </a:cubicBezTo>
                  <a:cubicBezTo>
                    <a:pt x="9257" y="0"/>
                    <a:pt x="10800" y="0"/>
                    <a:pt x="9257" y="0"/>
                  </a:cubicBezTo>
                  <a:cubicBezTo>
                    <a:pt x="9257" y="0"/>
                    <a:pt x="7714" y="0"/>
                    <a:pt x="7714" y="1800"/>
                  </a:cubicBezTo>
                  <a:cubicBezTo>
                    <a:pt x="6171" y="1800"/>
                    <a:pt x="7714" y="1800"/>
                    <a:pt x="7714" y="1800"/>
                  </a:cubicBezTo>
                  <a:cubicBezTo>
                    <a:pt x="7714" y="3600"/>
                    <a:pt x="7714" y="3600"/>
                    <a:pt x="6171" y="3600"/>
                  </a:cubicBezTo>
                  <a:cubicBezTo>
                    <a:pt x="6171" y="3600"/>
                    <a:pt x="6171" y="5400"/>
                    <a:pt x="6171" y="5400"/>
                  </a:cubicBezTo>
                  <a:cubicBezTo>
                    <a:pt x="6171" y="5400"/>
                    <a:pt x="4629" y="5400"/>
                    <a:pt x="4629" y="5400"/>
                  </a:cubicBezTo>
                  <a:cubicBezTo>
                    <a:pt x="4629" y="5400"/>
                    <a:pt x="3086" y="3600"/>
                    <a:pt x="3086" y="3600"/>
                  </a:cubicBezTo>
                  <a:cubicBezTo>
                    <a:pt x="3086" y="3600"/>
                    <a:pt x="3086" y="5400"/>
                    <a:pt x="3086" y="5400"/>
                  </a:cubicBezTo>
                  <a:cubicBezTo>
                    <a:pt x="3086" y="5400"/>
                    <a:pt x="1543" y="5400"/>
                    <a:pt x="1543" y="5400"/>
                  </a:cubicBezTo>
                  <a:cubicBezTo>
                    <a:pt x="0" y="5400"/>
                    <a:pt x="0" y="5400"/>
                    <a:pt x="0" y="5400"/>
                  </a:cubicBezTo>
                  <a:cubicBezTo>
                    <a:pt x="0" y="7200"/>
                    <a:pt x="0" y="9000"/>
                    <a:pt x="1543" y="9000"/>
                  </a:cubicBezTo>
                  <a:cubicBezTo>
                    <a:pt x="1543" y="9000"/>
                    <a:pt x="1543" y="5400"/>
                    <a:pt x="3086" y="5400"/>
                  </a:cubicBezTo>
                  <a:cubicBezTo>
                    <a:pt x="4629" y="5400"/>
                    <a:pt x="4629" y="7200"/>
                    <a:pt x="4629" y="9000"/>
                  </a:cubicBezTo>
                  <a:cubicBezTo>
                    <a:pt x="4629" y="10800"/>
                    <a:pt x="6171" y="10800"/>
                    <a:pt x="6171" y="12600"/>
                  </a:cubicBezTo>
                  <a:cubicBezTo>
                    <a:pt x="6171" y="12600"/>
                    <a:pt x="6171" y="12600"/>
                    <a:pt x="6171" y="12600"/>
                  </a:cubicBezTo>
                  <a:cubicBezTo>
                    <a:pt x="6171" y="12600"/>
                    <a:pt x="7714" y="12600"/>
                    <a:pt x="7714" y="14400"/>
                  </a:cubicBezTo>
                  <a:cubicBezTo>
                    <a:pt x="7714" y="14400"/>
                    <a:pt x="9257" y="16200"/>
                    <a:pt x="9257" y="16200"/>
                  </a:cubicBezTo>
                  <a:cubicBezTo>
                    <a:pt x="9257" y="16200"/>
                    <a:pt x="10800" y="16200"/>
                    <a:pt x="10800" y="16200"/>
                  </a:cubicBezTo>
                  <a:cubicBezTo>
                    <a:pt x="12343" y="16200"/>
                    <a:pt x="12343" y="18000"/>
                    <a:pt x="13886" y="18000"/>
                  </a:cubicBezTo>
                  <a:cubicBezTo>
                    <a:pt x="15429" y="19800"/>
                    <a:pt x="13886" y="18000"/>
                    <a:pt x="13886" y="16200"/>
                  </a:cubicBezTo>
                  <a:cubicBezTo>
                    <a:pt x="13886" y="16200"/>
                    <a:pt x="13886" y="16200"/>
                    <a:pt x="12343" y="16200"/>
                  </a:cubicBezTo>
                  <a:cubicBezTo>
                    <a:pt x="12343" y="14400"/>
                    <a:pt x="10800" y="14400"/>
                    <a:pt x="10800" y="12600"/>
                  </a:cubicBezTo>
                  <a:cubicBezTo>
                    <a:pt x="9257" y="12600"/>
                    <a:pt x="9257" y="10800"/>
                    <a:pt x="9257" y="10800"/>
                  </a:cubicBezTo>
                  <a:cubicBezTo>
                    <a:pt x="9257" y="10800"/>
                    <a:pt x="7714" y="10800"/>
                    <a:pt x="7714" y="9000"/>
                  </a:cubicBezTo>
                  <a:cubicBezTo>
                    <a:pt x="7714" y="9000"/>
                    <a:pt x="7714" y="7200"/>
                    <a:pt x="7714" y="7200"/>
                  </a:cubicBezTo>
                  <a:cubicBezTo>
                    <a:pt x="9257" y="7200"/>
                    <a:pt x="9257" y="7200"/>
                    <a:pt x="9257" y="7200"/>
                  </a:cubicBezTo>
                  <a:cubicBezTo>
                    <a:pt x="10800" y="7200"/>
                    <a:pt x="10800" y="7200"/>
                    <a:pt x="10800" y="7200"/>
                  </a:cubicBezTo>
                  <a:cubicBezTo>
                    <a:pt x="10800" y="7200"/>
                    <a:pt x="10800" y="7200"/>
                    <a:pt x="10800" y="7200"/>
                  </a:cubicBezTo>
                  <a:cubicBezTo>
                    <a:pt x="12343" y="7200"/>
                    <a:pt x="12343" y="7200"/>
                    <a:pt x="13886" y="7200"/>
                  </a:cubicBezTo>
                  <a:cubicBezTo>
                    <a:pt x="13886" y="7200"/>
                    <a:pt x="15429" y="7200"/>
                    <a:pt x="16971" y="7200"/>
                  </a:cubicBezTo>
                  <a:cubicBezTo>
                    <a:pt x="16971" y="7200"/>
                    <a:pt x="18514" y="7200"/>
                    <a:pt x="18514" y="7200"/>
                  </a:cubicBezTo>
                  <a:cubicBezTo>
                    <a:pt x="18514" y="9000"/>
                    <a:pt x="18514" y="9000"/>
                    <a:pt x="20057" y="9000"/>
                  </a:cubicBezTo>
                  <a:cubicBezTo>
                    <a:pt x="20057" y="9000"/>
                    <a:pt x="20057" y="7200"/>
                    <a:pt x="20057" y="7200"/>
                  </a:cubicBezTo>
                  <a:cubicBezTo>
                    <a:pt x="20057" y="72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2" name="Shape">
              <a:extLst>
                <a:ext uri="{FF2B5EF4-FFF2-40B4-BE49-F238E27FC236}">
                  <a16:creationId xmlns:a16="http://schemas.microsoft.com/office/drawing/2014/main" id="{CDD7EF94-F947-4346-9AC7-AF633B82BC8A}"/>
                </a:ext>
              </a:extLst>
            </p:cNvPr>
            <p:cNvSpPr/>
            <p:nvPr/>
          </p:nvSpPr>
          <p:spPr>
            <a:xfrm>
              <a:off x="1527861" y="2727014"/>
              <a:ext cx="6158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9600"/>
                  </a:moveTo>
                  <a:cubicBezTo>
                    <a:pt x="19200" y="9600"/>
                    <a:pt x="16800" y="4800"/>
                    <a:pt x="14400" y="2400"/>
                  </a:cubicBezTo>
                  <a:cubicBezTo>
                    <a:pt x="14400" y="2400"/>
                    <a:pt x="12000" y="2400"/>
                    <a:pt x="12000" y="2400"/>
                  </a:cubicBezTo>
                  <a:cubicBezTo>
                    <a:pt x="12000" y="2400"/>
                    <a:pt x="12000" y="0"/>
                    <a:pt x="12000" y="0"/>
                  </a:cubicBezTo>
                  <a:cubicBezTo>
                    <a:pt x="9600" y="0"/>
                    <a:pt x="9600" y="0"/>
                    <a:pt x="7200" y="0"/>
                  </a:cubicBezTo>
                  <a:cubicBezTo>
                    <a:pt x="7200" y="0"/>
                    <a:pt x="7200" y="0"/>
                    <a:pt x="7200" y="0"/>
                  </a:cubicBezTo>
                  <a:cubicBezTo>
                    <a:pt x="4800" y="0"/>
                    <a:pt x="4800" y="0"/>
                    <a:pt x="2400" y="0"/>
                  </a:cubicBezTo>
                  <a:cubicBezTo>
                    <a:pt x="2400" y="0"/>
                    <a:pt x="2400" y="0"/>
                    <a:pt x="0" y="2400"/>
                  </a:cubicBezTo>
                  <a:cubicBezTo>
                    <a:pt x="4800" y="2400"/>
                    <a:pt x="0" y="4800"/>
                    <a:pt x="0" y="4800"/>
                  </a:cubicBezTo>
                  <a:cubicBezTo>
                    <a:pt x="2400" y="9600"/>
                    <a:pt x="4800" y="9600"/>
                    <a:pt x="4800" y="9600"/>
                  </a:cubicBezTo>
                  <a:cubicBezTo>
                    <a:pt x="4800" y="9600"/>
                    <a:pt x="7200" y="9600"/>
                    <a:pt x="7200" y="9600"/>
                  </a:cubicBezTo>
                  <a:cubicBezTo>
                    <a:pt x="7200" y="7200"/>
                    <a:pt x="4800" y="7200"/>
                    <a:pt x="4800" y="4800"/>
                  </a:cubicBezTo>
                  <a:cubicBezTo>
                    <a:pt x="4800" y="7200"/>
                    <a:pt x="7200" y="7200"/>
                    <a:pt x="7200" y="9600"/>
                  </a:cubicBezTo>
                  <a:cubicBezTo>
                    <a:pt x="9600" y="9600"/>
                    <a:pt x="7200" y="9600"/>
                    <a:pt x="9600" y="12000"/>
                  </a:cubicBezTo>
                  <a:cubicBezTo>
                    <a:pt x="12000" y="12000"/>
                    <a:pt x="14400" y="14400"/>
                    <a:pt x="14400" y="14400"/>
                  </a:cubicBezTo>
                  <a:cubicBezTo>
                    <a:pt x="14400" y="16800"/>
                    <a:pt x="14400" y="16800"/>
                    <a:pt x="14400" y="16800"/>
                  </a:cubicBezTo>
                  <a:cubicBezTo>
                    <a:pt x="14400" y="19200"/>
                    <a:pt x="14400" y="19200"/>
                    <a:pt x="16800" y="19200"/>
                  </a:cubicBezTo>
                  <a:cubicBezTo>
                    <a:pt x="16800" y="19200"/>
                    <a:pt x="16800" y="16800"/>
                    <a:pt x="14400" y="16800"/>
                  </a:cubicBezTo>
                  <a:cubicBezTo>
                    <a:pt x="16800" y="16800"/>
                    <a:pt x="16800" y="19200"/>
                    <a:pt x="19200" y="21600"/>
                  </a:cubicBezTo>
                  <a:cubicBezTo>
                    <a:pt x="16800" y="19200"/>
                    <a:pt x="19200" y="19200"/>
                    <a:pt x="19200" y="19200"/>
                  </a:cubicBezTo>
                  <a:cubicBezTo>
                    <a:pt x="19200" y="16800"/>
                    <a:pt x="19200" y="16800"/>
                    <a:pt x="19200" y="16800"/>
                  </a:cubicBezTo>
                  <a:cubicBezTo>
                    <a:pt x="19200" y="16800"/>
                    <a:pt x="19200" y="16800"/>
                    <a:pt x="19200" y="14400"/>
                  </a:cubicBezTo>
                  <a:cubicBezTo>
                    <a:pt x="19200" y="14400"/>
                    <a:pt x="19200" y="14400"/>
                    <a:pt x="19200" y="14400"/>
                  </a:cubicBezTo>
                  <a:cubicBezTo>
                    <a:pt x="19200" y="14400"/>
                    <a:pt x="19200" y="12000"/>
                    <a:pt x="19200" y="12000"/>
                  </a:cubicBezTo>
                  <a:cubicBezTo>
                    <a:pt x="19200" y="9600"/>
                    <a:pt x="21600" y="12000"/>
                    <a:pt x="21600" y="9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3" name="Shape">
              <a:extLst>
                <a:ext uri="{FF2B5EF4-FFF2-40B4-BE49-F238E27FC236}">
                  <a16:creationId xmlns:a16="http://schemas.microsoft.com/office/drawing/2014/main" id="{C0106E6C-16FE-49AC-8D52-E86E45FD609C}"/>
                </a:ext>
              </a:extLst>
            </p:cNvPr>
            <p:cNvSpPr/>
            <p:nvPr/>
          </p:nvSpPr>
          <p:spPr>
            <a:xfrm>
              <a:off x="3252279" y="2859240"/>
              <a:ext cx="131251" cy="157613"/>
            </a:xfrm>
            <a:custGeom>
              <a:avLst/>
              <a:gdLst/>
              <a:ahLst/>
              <a:cxnLst>
                <a:cxn ang="0">
                  <a:pos x="wd2" y="hd2"/>
                </a:cxn>
                <a:cxn ang="5400000">
                  <a:pos x="wd2" y="hd2"/>
                </a:cxn>
                <a:cxn ang="10800000">
                  <a:pos x="wd2" y="hd2"/>
                </a:cxn>
                <a:cxn ang="16200000">
                  <a:pos x="wd2" y="hd2"/>
                </a:cxn>
              </a:cxnLst>
              <a:rect l="0" t="0" r="r" b="b"/>
              <a:pathLst>
                <a:path w="21000" h="21600" extrusionOk="0">
                  <a:moveTo>
                    <a:pt x="21000" y="831"/>
                  </a:moveTo>
                  <a:cubicBezTo>
                    <a:pt x="21000" y="0"/>
                    <a:pt x="19920" y="831"/>
                    <a:pt x="18840" y="0"/>
                  </a:cubicBezTo>
                  <a:cubicBezTo>
                    <a:pt x="17760" y="0"/>
                    <a:pt x="16680" y="0"/>
                    <a:pt x="15600" y="831"/>
                  </a:cubicBezTo>
                  <a:cubicBezTo>
                    <a:pt x="14520" y="831"/>
                    <a:pt x="14520" y="2492"/>
                    <a:pt x="14520" y="3323"/>
                  </a:cubicBezTo>
                  <a:cubicBezTo>
                    <a:pt x="14520" y="3323"/>
                    <a:pt x="13440" y="4985"/>
                    <a:pt x="13440" y="4985"/>
                  </a:cubicBezTo>
                  <a:cubicBezTo>
                    <a:pt x="13440" y="4985"/>
                    <a:pt x="13440" y="4154"/>
                    <a:pt x="12360" y="4154"/>
                  </a:cubicBezTo>
                  <a:cubicBezTo>
                    <a:pt x="12360" y="4154"/>
                    <a:pt x="11280" y="4154"/>
                    <a:pt x="11280" y="4154"/>
                  </a:cubicBezTo>
                  <a:cubicBezTo>
                    <a:pt x="11280" y="4154"/>
                    <a:pt x="10200" y="4154"/>
                    <a:pt x="10200" y="4154"/>
                  </a:cubicBezTo>
                  <a:cubicBezTo>
                    <a:pt x="10200" y="4154"/>
                    <a:pt x="9120" y="3323"/>
                    <a:pt x="9120" y="3323"/>
                  </a:cubicBezTo>
                  <a:cubicBezTo>
                    <a:pt x="9120" y="3323"/>
                    <a:pt x="5880" y="3323"/>
                    <a:pt x="5880" y="4154"/>
                  </a:cubicBezTo>
                  <a:cubicBezTo>
                    <a:pt x="4800" y="4154"/>
                    <a:pt x="5880" y="5815"/>
                    <a:pt x="5880" y="5815"/>
                  </a:cubicBezTo>
                  <a:cubicBezTo>
                    <a:pt x="6960" y="6646"/>
                    <a:pt x="8040" y="4985"/>
                    <a:pt x="9120" y="6646"/>
                  </a:cubicBezTo>
                  <a:cubicBezTo>
                    <a:pt x="9120" y="8308"/>
                    <a:pt x="6960" y="8308"/>
                    <a:pt x="6960" y="9969"/>
                  </a:cubicBezTo>
                  <a:cubicBezTo>
                    <a:pt x="8040" y="9969"/>
                    <a:pt x="8040" y="9969"/>
                    <a:pt x="9120" y="9969"/>
                  </a:cubicBezTo>
                  <a:cubicBezTo>
                    <a:pt x="9120" y="10800"/>
                    <a:pt x="9120" y="11631"/>
                    <a:pt x="9120" y="12462"/>
                  </a:cubicBezTo>
                  <a:cubicBezTo>
                    <a:pt x="9120" y="13292"/>
                    <a:pt x="9120" y="14123"/>
                    <a:pt x="8040" y="14954"/>
                  </a:cubicBezTo>
                  <a:cubicBezTo>
                    <a:pt x="8040" y="14954"/>
                    <a:pt x="8040" y="14954"/>
                    <a:pt x="8040" y="14954"/>
                  </a:cubicBezTo>
                  <a:cubicBezTo>
                    <a:pt x="6960" y="14954"/>
                    <a:pt x="8040" y="14123"/>
                    <a:pt x="6960" y="14123"/>
                  </a:cubicBezTo>
                  <a:cubicBezTo>
                    <a:pt x="6960" y="14123"/>
                    <a:pt x="6960" y="15785"/>
                    <a:pt x="4800" y="14954"/>
                  </a:cubicBezTo>
                  <a:cubicBezTo>
                    <a:pt x="4800" y="14954"/>
                    <a:pt x="4800" y="14123"/>
                    <a:pt x="3720" y="13292"/>
                  </a:cubicBezTo>
                  <a:cubicBezTo>
                    <a:pt x="2640" y="13292"/>
                    <a:pt x="3720" y="14123"/>
                    <a:pt x="3720" y="14123"/>
                  </a:cubicBezTo>
                  <a:cubicBezTo>
                    <a:pt x="2640" y="14954"/>
                    <a:pt x="3720" y="14954"/>
                    <a:pt x="2640" y="14954"/>
                  </a:cubicBezTo>
                  <a:cubicBezTo>
                    <a:pt x="2640" y="14954"/>
                    <a:pt x="2640" y="14954"/>
                    <a:pt x="1560" y="14954"/>
                  </a:cubicBezTo>
                  <a:cubicBezTo>
                    <a:pt x="1560" y="14954"/>
                    <a:pt x="480" y="14954"/>
                    <a:pt x="480" y="14954"/>
                  </a:cubicBezTo>
                  <a:cubicBezTo>
                    <a:pt x="480" y="14954"/>
                    <a:pt x="480" y="15785"/>
                    <a:pt x="480" y="15785"/>
                  </a:cubicBezTo>
                  <a:cubicBezTo>
                    <a:pt x="480" y="16615"/>
                    <a:pt x="1560" y="16615"/>
                    <a:pt x="1560" y="16615"/>
                  </a:cubicBezTo>
                  <a:cubicBezTo>
                    <a:pt x="1560" y="16615"/>
                    <a:pt x="1560" y="16615"/>
                    <a:pt x="1560" y="16615"/>
                  </a:cubicBezTo>
                  <a:cubicBezTo>
                    <a:pt x="1560" y="17446"/>
                    <a:pt x="1560" y="17446"/>
                    <a:pt x="1560" y="17446"/>
                  </a:cubicBezTo>
                  <a:cubicBezTo>
                    <a:pt x="1560" y="17446"/>
                    <a:pt x="1560" y="18277"/>
                    <a:pt x="1560" y="18277"/>
                  </a:cubicBezTo>
                  <a:cubicBezTo>
                    <a:pt x="1560" y="18277"/>
                    <a:pt x="480" y="17446"/>
                    <a:pt x="480" y="18277"/>
                  </a:cubicBezTo>
                  <a:cubicBezTo>
                    <a:pt x="-600" y="19108"/>
                    <a:pt x="480" y="19108"/>
                    <a:pt x="480" y="19938"/>
                  </a:cubicBezTo>
                  <a:cubicBezTo>
                    <a:pt x="1560" y="19938"/>
                    <a:pt x="1560" y="20769"/>
                    <a:pt x="2640" y="21600"/>
                  </a:cubicBezTo>
                  <a:cubicBezTo>
                    <a:pt x="2640" y="20769"/>
                    <a:pt x="3720" y="19938"/>
                    <a:pt x="4800" y="20769"/>
                  </a:cubicBezTo>
                  <a:cubicBezTo>
                    <a:pt x="5880" y="20769"/>
                    <a:pt x="5880" y="20769"/>
                    <a:pt x="5880" y="20769"/>
                  </a:cubicBezTo>
                  <a:cubicBezTo>
                    <a:pt x="6960" y="21600"/>
                    <a:pt x="6960" y="20769"/>
                    <a:pt x="6960" y="19938"/>
                  </a:cubicBezTo>
                  <a:cubicBezTo>
                    <a:pt x="6960" y="19938"/>
                    <a:pt x="8040" y="19938"/>
                    <a:pt x="8040" y="19938"/>
                  </a:cubicBezTo>
                  <a:cubicBezTo>
                    <a:pt x="8040" y="19938"/>
                    <a:pt x="9120" y="19938"/>
                    <a:pt x="9120" y="19938"/>
                  </a:cubicBezTo>
                  <a:cubicBezTo>
                    <a:pt x="9120" y="19938"/>
                    <a:pt x="8040" y="20769"/>
                    <a:pt x="9120" y="20769"/>
                  </a:cubicBezTo>
                  <a:cubicBezTo>
                    <a:pt x="9120" y="21600"/>
                    <a:pt x="10200" y="20769"/>
                    <a:pt x="10200" y="20769"/>
                  </a:cubicBezTo>
                  <a:cubicBezTo>
                    <a:pt x="11280" y="20769"/>
                    <a:pt x="11280" y="19938"/>
                    <a:pt x="12360" y="19108"/>
                  </a:cubicBezTo>
                  <a:cubicBezTo>
                    <a:pt x="12360" y="19108"/>
                    <a:pt x="13440" y="19108"/>
                    <a:pt x="13440" y="19108"/>
                  </a:cubicBezTo>
                  <a:cubicBezTo>
                    <a:pt x="13440" y="18277"/>
                    <a:pt x="13440" y="15785"/>
                    <a:pt x="13440" y="14954"/>
                  </a:cubicBezTo>
                  <a:cubicBezTo>
                    <a:pt x="14520" y="14123"/>
                    <a:pt x="14520" y="14123"/>
                    <a:pt x="15600" y="13292"/>
                  </a:cubicBezTo>
                  <a:cubicBezTo>
                    <a:pt x="16680" y="12462"/>
                    <a:pt x="17760" y="11631"/>
                    <a:pt x="18840" y="10800"/>
                  </a:cubicBezTo>
                  <a:cubicBezTo>
                    <a:pt x="18840" y="9969"/>
                    <a:pt x="18840" y="9138"/>
                    <a:pt x="18840" y="8308"/>
                  </a:cubicBezTo>
                  <a:cubicBezTo>
                    <a:pt x="19920" y="5815"/>
                    <a:pt x="19920" y="3323"/>
                    <a:pt x="21000" y="8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4" name="Shape">
              <a:extLst>
                <a:ext uri="{FF2B5EF4-FFF2-40B4-BE49-F238E27FC236}">
                  <a16:creationId xmlns:a16="http://schemas.microsoft.com/office/drawing/2014/main" id="{2E2ECD62-96F9-46BE-8AAE-4EDE78AD5894}"/>
                </a:ext>
              </a:extLst>
            </p:cNvPr>
            <p:cNvSpPr/>
            <p:nvPr/>
          </p:nvSpPr>
          <p:spPr>
            <a:xfrm>
              <a:off x="1645608" y="2702685"/>
              <a:ext cx="215019" cy="301474"/>
            </a:xfrm>
            <a:custGeom>
              <a:avLst/>
              <a:gdLst/>
              <a:ahLst/>
              <a:cxnLst>
                <a:cxn ang="0">
                  <a:pos x="wd2" y="hd2"/>
                </a:cxn>
                <a:cxn ang="5400000">
                  <a:pos x="wd2" y="hd2"/>
                </a:cxn>
                <a:cxn ang="10800000">
                  <a:pos x="wd2" y="hd2"/>
                </a:cxn>
                <a:cxn ang="16200000">
                  <a:pos x="wd2" y="hd2"/>
                </a:cxn>
              </a:cxnLst>
              <a:rect l="0" t="0" r="r" b="b"/>
              <a:pathLst>
                <a:path w="21431" h="21600" extrusionOk="0">
                  <a:moveTo>
                    <a:pt x="1856" y="12960"/>
                  </a:moveTo>
                  <a:cubicBezTo>
                    <a:pt x="1856" y="12528"/>
                    <a:pt x="1856" y="12528"/>
                    <a:pt x="1856" y="12528"/>
                  </a:cubicBezTo>
                  <a:cubicBezTo>
                    <a:pt x="1181" y="12528"/>
                    <a:pt x="1856" y="12528"/>
                    <a:pt x="1856" y="12960"/>
                  </a:cubicBezTo>
                  <a:close/>
                  <a:moveTo>
                    <a:pt x="21431" y="14256"/>
                  </a:moveTo>
                  <a:cubicBezTo>
                    <a:pt x="21431" y="13824"/>
                    <a:pt x="20756" y="12096"/>
                    <a:pt x="20081" y="12528"/>
                  </a:cubicBezTo>
                  <a:cubicBezTo>
                    <a:pt x="20081" y="12096"/>
                    <a:pt x="20756" y="12096"/>
                    <a:pt x="20756" y="11232"/>
                  </a:cubicBezTo>
                  <a:cubicBezTo>
                    <a:pt x="20756" y="10800"/>
                    <a:pt x="20081" y="10368"/>
                    <a:pt x="20081" y="9936"/>
                  </a:cubicBezTo>
                  <a:cubicBezTo>
                    <a:pt x="20081" y="9504"/>
                    <a:pt x="20081" y="9072"/>
                    <a:pt x="20756" y="8640"/>
                  </a:cubicBezTo>
                  <a:cubicBezTo>
                    <a:pt x="20756" y="7776"/>
                    <a:pt x="20081" y="7776"/>
                    <a:pt x="19406" y="8208"/>
                  </a:cubicBezTo>
                  <a:cubicBezTo>
                    <a:pt x="18731" y="8208"/>
                    <a:pt x="17381" y="8208"/>
                    <a:pt x="17381" y="8208"/>
                  </a:cubicBezTo>
                  <a:cubicBezTo>
                    <a:pt x="16706" y="8208"/>
                    <a:pt x="16706" y="7776"/>
                    <a:pt x="16706" y="7344"/>
                  </a:cubicBezTo>
                  <a:cubicBezTo>
                    <a:pt x="16031" y="7344"/>
                    <a:pt x="16031" y="7344"/>
                    <a:pt x="16031" y="6912"/>
                  </a:cubicBezTo>
                  <a:cubicBezTo>
                    <a:pt x="14681" y="6912"/>
                    <a:pt x="14006" y="6912"/>
                    <a:pt x="13331" y="6912"/>
                  </a:cubicBezTo>
                  <a:cubicBezTo>
                    <a:pt x="12656" y="6912"/>
                    <a:pt x="12656" y="6912"/>
                    <a:pt x="12656" y="6912"/>
                  </a:cubicBezTo>
                  <a:cubicBezTo>
                    <a:pt x="12656" y="6912"/>
                    <a:pt x="12656" y="6480"/>
                    <a:pt x="12656" y="6480"/>
                  </a:cubicBezTo>
                  <a:cubicBezTo>
                    <a:pt x="12656" y="6480"/>
                    <a:pt x="11981" y="6480"/>
                    <a:pt x="11981" y="6480"/>
                  </a:cubicBezTo>
                  <a:cubicBezTo>
                    <a:pt x="11981" y="6048"/>
                    <a:pt x="11981" y="5616"/>
                    <a:pt x="11981" y="5616"/>
                  </a:cubicBezTo>
                  <a:cubicBezTo>
                    <a:pt x="11981" y="5184"/>
                    <a:pt x="11981" y="5184"/>
                    <a:pt x="11981" y="4752"/>
                  </a:cubicBezTo>
                  <a:cubicBezTo>
                    <a:pt x="11306" y="4320"/>
                    <a:pt x="11306" y="3888"/>
                    <a:pt x="10631" y="4320"/>
                  </a:cubicBezTo>
                  <a:cubicBezTo>
                    <a:pt x="10631" y="3888"/>
                    <a:pt x="11306" y="3024"/>
                    <a:pt x="11306" y="2592"/>
                  </a:cubicBezTo>
                  <a:cubicBezTo>
                    <a:pt x="11981" y="2592"/>
                    <a:pt x="11981" y="2160"/>
                    <a:pt x="11981" y="1728"/>
                  </a:cubicBezTo>
                  <a:cubicBezTo>
                    <a:pt x="12656" y="1728"/>
                    <a:pt x="12656" y="1728"/>
                    <a:pt x="12656" y="1728"/>
                  </a:cubicBezTo>
                  <a:cubicBezTo>
                    <a:pt x="12656" y="1296"/>
                    <a:pt x="13331" y="1296"/>
                    <a:pt x="13331" y="864"/>
                  </a:cubicBezTo>
                  <a:cubicBezTo>
                    <a:pt x="14006" y="864"/>
                    <a:pt x="14006" y="864"/>
                    <a:pt x="14681" y="864"/>
                  </a:cubicBezTo>
                  <a:cubicBezTo>
                    <a:pt x="15356" y="432"/>
                    <a:pt x="14681" y="0"/>
                    <a:pt x="14006" y="0"/>
                  </a:cubicBezTo>
                  <a:cubicBezTo>
                    <a:pt x="13331" y="0"/>
                    <a:pt x="13331" y="432"/>
                    <a:pt x="13331" y="432"/>
                  </a:cubicBezTo>
                  <a:cubicBezTo>
                    <a:pt x="12656" y="864"/>
                    <a:pt x="11981" y="1296"/>
                    <a:pt x="11306" y="1296"/>
                  </a:cubicBezTo>
                  <a:cubicBezTo>
                    <a:pt x="10631" y="1728"/>
                    <a:pt x="9956" y="1296"/>
                    <a:pt x="9281" y="1728"/>
                  </a:cubicBezTo>
                  <a:cubicBezTo>
                    <a:pt x="9281" y="1728"/>
                    <a:pt x="9281" y="2160"/>
                    <a:pt x="8606" y="2160"/>
                  </a:cubicBezTo>
                  <a:cubicBezTo>
                    <a:pt x="8606" y="2160"/>
                    <a:pt x="8606" y="1728"/>
                    <a:pt x="9281" y="1728"/>
                  </a:cubicBezTo>
                  <a:cubicBezTo>
                    <a:pt x="8606" y="1728"/>
                    <a:pt x="8606" y="1728"/>
                    <a:pt x="8606" y="1728"/>
                  </a:cubicBezTo>
                  <a:cubicBezTo>
                    <a:pt x="7931" y="1728"/>
                    <a:pt x="7931" y="1728"/>
                    <a:pt x="7931" y="2160"/>
                  </a:cubicBezTo>
                  <a:cubicBezTo>
                    <a:pt x="7256" y="2160"/>
                    <a:pt x="7256" y="2592"/>
                    <a:pt x="6581" y="3024"/>
                  </a:cubicBezTo>
                  <a:cubicBezTo>
                    <a:pt x="6581" y="3024"/>
                    <a:pt x="6581" y="3024"/>
                    <a:pt x="6581" y="3024"/>
                  </a:cubicBezTo>
                  <a:cubicBezTo>
                    <a:pt x="6581" y="3024"/>
                    <a:pt x="6581" y="3456"/>
                    <a:pt x="6581" y="3456"/>
                  </a:cubicBezTo>
                  <a:cubicBezTo>
                    <a:pt x="6581" y="3888"/>
                    <a:pt x="6581" y="3456"/>
                    <a:pt x="5906" y="3888"/>
                  </a:cubicBezTo>
                  <a:cubicBezTo>
                    <a:pt x="5906" y="3888"/>
                    <a:pt x="5906" y="4320"/>
                    <a:pt x="5231" y="4320"/>
                  </a:cubicBezTo>
                  <a:cubicBezTo>
                    <a:pt x="5231" y="4752"/>
                    <a:pt x="4556" y="4752"/>
                    <a:pt x="4556" y="4752"/>
                  </a:cubicBezTo>
                  <a:cubicBezTo>
                    <a:pt x="4556" y="5184"/>
                    <a:pt x="4556" y="6048"/>
                    <a:pt x="3881" y="5616"/>
                  </a:cubicBezTo>
                  <a:cubicBezTo>
                    <a:pt x="3881" y="5616"/>
                    <a:pt x="4556" y="5616"/>
                    <a:pt x="3881" y="5616"/>
                  </a:cubicBezTo>
                  <a:cubicBezTo>
                    <a:pt x="3881" y="5184"/>
                    <a:pt x="3881" y="5184"/>
                    <a:pt x="3206" y="4752"/>
                  </a:cubicBezTo>
                  <a:cubicBezTo>
                    <a:pt x="3206" y="5184"/>
                    <a:pt x="3881" y="5616"/>
                    <a:pt x="3881" y="5616"/>
                  </a:cubicBezTo>
                  <a:cubicBezTo>
                    <a:pt x="3881" y="6048"/>
                    <a:pt x="3206" y="6048"/>
                    <a:pt x="3206" y="6480"/>
                  </a:cubicBezTo>
                  <a:cubicBezTo>
                    <a:pt x="3206" y="6048"/>
                    <a:pt x="2531" y="6048"/>
                    <a:pt x="2531" y="6048"/>
                  </a:cubicBezTo>
                  <a:cubicBezTo>
                    <a:pt x="2531" y="6480"/>
                    <a:pt x="2531" y="6480"/>
                    <a:pt x="2531" y="6912"/>
                  </a:cubicBezTo>
                  <a:cubicBezTo>
                    <a:pt x="2531" y="6912"/>
                    <a:pt x="3881" y="7776"/>
                    <a:pt x="3206" y="7776"/>
                  </a:cubicBezTo>
                  <a:cubicBezTo>
                    <a:pt x="3206" y="8208"/>
                    <a:pt x="3206" y="8208"/>
                    <a:pt x="3206" y="8640"/>
                  </a:cubicBezTo>
                  <a:cubicBezTo>
                    <a:pt x="3206" y="8640"/>
                    <a:pt x="3206" y="8640"/>
                    <a:pt x="3206" y="8640"/>
                  </a:cubicBezTo>
                  <a:cubicBezTo>
                    <a:pt x="2531" y="9072"/>
                    <a:pt x="3206" y="9072"/>
                    <a:pt x="3206" y="9072"/>
                  </a:cubicBezTo>
                  <a:cubicBezTo>
                    <a:pt x="3206" y="9504"/>
                    <a:pt x="3206" y="10368"/>
                    <a:pt x="2531" y="10368"/>
                  </a:cubicBezTo>
                  <a:cubicBezTo>
                    <a:pt x="2531" y="10368"/>
                    <a:pt x="3206" y="10368"/>
                    <a:pt x="3206" y="10368"/>
                  </a:cubicBezTo>
                  <a:cubicBezTo>
                    <a:pt x="3206" y="10800"/>
                    <a:pt x="3206" y="10800"/>
                    <a:pt x="3206" y="10800"/>
                  </a:cubicBezTo>
                  <a:cubicBezTo>
                    <a:pt x="3206" y="10800"/>
                    <a:pt x="3206" y="10800"/>
                    <a:pt x="3206" y="10800"/>
                  </a:cubicBezTo>
                  <a:cubicBezTo>
                    <a:pt x="3206" y="10800"/>
                    <a:pt x="3206" y="11232"/>
                    <a:pt x="3881" y="10800"/>
                  </a:cubicBezTo>
                  <a:cubicBezTo>
                    <a:pt x="3206" y="11664"/>
                    <a:pt x="2531" y="12096"/>
                    <a:pt x="1856" y="12528"/>
                  </a:cubicBezTo>
                  <a:cubicBezTo>
                    <a:pt x="1856" y="12960"/>
                    <a:pt x="1856" y="12528"/>
                    <a:pt x="1181" y="12960"/>
                  </a:cubicBezTo>
                  <a:cubicBezTo>
                    <a:pt x="506" y="12960"/>
                    <a:pt x="1181" y="13392"/>
                    <a:pt x="506" y="13824"/>
                  </a:cubicBezTo>
                  <a:cubicBezTo>
                    <a:pt x="506" y="13392"/>
                    <a:pt x="506" y="13392"/>
                    <a:pt x="506" y="13824"/>
                  </a:cubicBezTo>
                  <a:cubicBezTo>
                    <a:pt x="-169" y="13824"/>
                    <a:pt x="-169" y="13824"/>
                    <a:pt x="506" y="13824"/>
                  </a:cubicBezTo>
                  <a:cubicBezTo>
                    <a:pt x="506" y="14256"/>
                    <a:pt x="1181" y="14256"/>
                    <a:pt x="1181" y="14688"/>
                  </a:cubicBezTo>
                  <a:cubicBezTo>
                    <a:pt x="1856" y="14688"/>
                    <a:pt x="1856" y="14688"/>
                    <a:pt x="2531" y="15120"/>
                  </a:cubicBezTo>
                  <a:cubicBezTo>
                    <a:pt x="2531" y="15120"/>
                    <a:pt x="2531" y="15552"/>
                    <a:pt x="3206" y="15552"/>
                  </a:cubicBezTo>
                  <a:cubicBezTo>
                    <a:pt x="3206" y="15552"/>
                    <a:pt x="3881" y="15552"/>
                    <a:pt x="3881" y="15552"/>
                  </a:cubicBezTo>
                  <a:cubicBezTo>
                    <a:pt x="4556" y="15552"/>
                    <a:pt x="4556" y="15552"/>
                    <a:pt x="5231" y="15552"/>
                  </a:cubicBezTo>
                  <a:cubicBezTo>
                    <a:pt x="5231" y="15552"/>
                    <a:pt x="5906" y="15984"/>
                    <a:pt x="6581" y="15984"/>
                  </a:cubicBezTo>
                  <a:cubicBezTo>
                    <a:pt x="6581" y="15984"/>
                    <a:pt x="7256" y="15984"/>
                    <a:pt x="7256" y="16416"/>
                  </a:cubicBezTo>
                  <a:cubicBezTo>
                    <a:pt x="7931" y="16416"/>
                    <a:pt x="7931" y="17280"/>
                    <a:pt x="8606" y="17280"/>
                  </a:cubicBezTo>
                  <a:cubicBezTo>
                    <a:pt x="9281" y="17712"/>
                    <a:pt x="9956" y="18144"/>
                    <a:pt x="9956" y="18144"/>
                  </a:cubicBezTo>
                  <a:cubicBezTo>
                    <a:pt x="9956" y="18144"/>
                    <a:pt x="9956" y="18144"/>
                    <a:pt x="10631" y="18576"/>
                  </a:cubicBezTo>
                  <a:cubicBezTo>
                    <a:pt x="10631" y="18576"/>
                    <a:pt x="10631" y="18576"/>
                    <a:pt x="10631" y="19008"/>
                  </a:cubicBezTo>
                  <a:cubicBezTo>
                    <a:pt x="10631" y="19008"/>
                    <a:pt x="10631" y="19008"/>
                    <a:pt x="11306" y="19008"/>
                  </a:cubicBezTo>
                  <a:cubicBezTo>
                    <a:pt x="11981" y="19008"/>
                    <a:pt x="11981" y="19008"/>
                    <a:pt x="12656" y="19008"/>
                  </a:cubicBezTo>
                  <a:cubicBezTo>
                    <a:pt x="13331" y="18576"/>
                    <a:pt x="12656" y="19008"/>
                    <a:pt x="13331" y="19008"/>
                  </a:cubicBezTo>
                  <a:cubicBezTo>
                    <a:pt x="13331" y="19008"/>
                    <a:pt x="13331" y="19008"/>
                    <a:pt x="13331" y="19008"/>
                  </a:cubicBezTo>
                  <a:cubicBezTo>
                    <a:pt x="14006" y="19008"/>
                    <a:pt x="14006" y="19008"/>
                    <a:pt x="14006" y="19008"/>
                  </a:cubicBezTo>
                  <a:cubicBezTo>
                    <a:pt x="14681" y="19008"/>
                    <a:pt x="15356" y="19008"/>
                    <a:pt x="15356" y="19440"/>
                  </a:cubicBezTo>
                  <a:cubicBezTo>
                    <a:pt x="16031" y="19440"/>
                    <a:pt x="16031" y="19440"/>
                    <a:pt x="16031" y="19872"/>
                  </a:cubicBezTo>
                  <a:cubicBezTo>
                    <a:pt x="15356" y="19872"/>
                    <a:pt x="15356" y="20304"/>
                    <a:pt x="14681" y="20736"/>
                  </a:cubicBezTo>
                  <a:cubicBezTo>
                    <a:pt x="15356" y="21168"/>
                    <a:pt x="15356" y="20736"/>
                    <a:pt x="15356" y="20736"/>
                  </a:cubicBezTo>
                  <a:cubicBezTo>
                    <a:pt x="16031" y="21168"/>
                    <a:pt x="16031" y="21168"/>
                    <a:pt x="16031" y="21600"/>
                  </a:cubicBezTo>
                  <a:cubicBezTo>
                    <a:pt x="16706" y="20304"/>
                    <a:pt x="16706" y="19440"/>
                    <a:pt x="16706" y="18144"/>
                  </a:cubicBezTo>
                  <a:cubicBezTo>
                    <a:pt x="16706" y="18144"/>
                    <a:pt x="17381" y="17712"/>
                    <a:pt x="16706" y="17280"/>
                  </a:cubicBezTo>
                  <a:cubicBezTo>
                    <a:pt x="16706" y="17280"/>
                    <a:pt x="16706" y="16848"/>
                    <a:pt x="16706" y="16848"/>
                  </a:cubicBezTo>
                  <a:cubicBezTo>
                    <a:pt x="16031" y="15984"/>
                    <a:pt x="15356" y="16416"/>
                    <a:pt x="16031" y="15552"/>
                  </a:cubicBezTo>
                  <a:cubicBezTo>
                    <a:pt x="16031" y="15120"/>
                    <a:pt x="16031" y="15552"/>
                    <a:pt x="16031" y="15120"/>
                  </a:cubicBezTo>
                  <a:cubicBezTo>
                    <a:pt x="16706" y="15120"/>
                    <a:pt x="16706" y="15120"/>
                    <a:pt x="17381" y="15120"/>
                  </a:cubicBezTo>
                  <a:cubicBezTo>
                    <a:pt x="17381" y="15120"/>
                    <a:pt x="18056" y="15120"/>
                    <a:pt x="17381" y="14688"/>
                  </a:cubicBezTo>
                  <a:cubicBezTo>
                    <a:pt x="17381" y="14688"/>
                    <a:pt x="16706" y="14688"/>
                    <a:pt x="16031" y="14688"/>
                  </a:cubicBezTo>
                  <a:cubicBezTo>
                    <a:pt x="16031" y="14256"/>
                    <a:pt x="16031" y="13824"/>
                    <a:pt x="16706" y="13824"/>
                  </a:cubicBezTo>
                  <a:cubicBezTo>
                    <a:pt x="17381" y="13392"/>
                    <a:pt x="18731" y="13824"/>
                    <a:pt x="19406" y="13824"/>
                  </a:cubicBezTo>
                  <a:cubicBezTo>
                    <a:pt x="19406" y="13824"/>
                    <a:pt x="19406" y="13392"/>
                    <a:pt x="19406" y="13392"/>
                  </a:cubicBezTo>
                  <a:cubicBezTo>
                    <a:pt x="19406" y="13392"/>
                    <a:pt x="19406" y="13824"/>
                    <a:pt x="20081" y="13824"/>
                  </a:cubicBezTo>
                  <a:cubicBezTo>
                    <a:pt x="20081" y="13824"/>
                    <a:pt x="20081" y="12960"/>
                    <a:pt x="20756" y="13392"/>
                  </a:cubicBezTo>
                  <a:cubicBezTo>
                    <a:pt x="20756" y="13392"/>
                    <a:pt x="21431" y="13824"/>
                    <a:pt x="21431" y="14256"/>
                  </a:cubicBezTo>
                  <a:cubicBezTo>
                    <a:pt x="21431" y="14256"/>
                    <a:pt x="21431" y="14688"/>
                    <a:pt x="21431" y="142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5" name="Shape">
              <a:extLst>
                <a:ext uri="{FF2B5EF4-FFF2-40B4-BE49-F238E27FC236}">
                  <a16:creationId xmlns:a16="http://schemas.microsoft.com/office/drawing/2014/main" id="{57810B19-9663-446E-9AD1-94974A46FC87}"/>
                </a:ext>
              </a:extLst>
            </p:cNvPr>
            <p:cNvSpPr/>
            <p:nvPr/>
          </p:nvSpPr>
          <p:spPr>
            <a:xfrm>
              <a:off x="4277614" y="1971441"/>
              <a:ext cx="916444" cy="627127"/>
            </a:xfrm>
            <a:custGeom>
              <a:avLst/>
              <a:gdLst/>
              <a:ahLst/>
              <a:cxnLst>
                <a:cxn ang="0">
                  <a:pos x="wd2" y="hd2"/>
                </a:cxn>
                <a:cxn ang="5400000">
                  <a:pos x="wd2" y="hd2"/>
                </a:cxn>
                <a:cxn ang="10800000">
                  <a:pos x="wd2" y="hd2"/>
                </a:cxn>
                <a:cxn ang="16200000">
                  <a:pos x="wd2" y="hd2"/>
                </a:cxn>
              </a:cxnLst>
              <a:rect l="0" t="0" r="r" b="b"/>
              <a:pathLst>
                <a:path w="21486" h="21343" extrusionOk="0">
                  <a:moveTo>
                    <a:pt x="16835" y="20365"/>
                  </a:moveTo>
                  <a:cubicBezTo>
                    <a:pt x="16835" y="20160"/>
                    <a:pt x="16676" y="20160"/>
                    <a:pt x="16676" y="20365"/>
                  </a:cubicBezTo>
                  <a:cubicBezTo>
                    <a:pt x="16676" y="20160"/>
                    <a:pt x="16676" y="20160"/>
                    <a:pt x="16676" y="20160"/>
                  </a:cubicBezTo>
                  <a:cubicBezTo>
                    <a:pt x="16676" y="20160"/>
                    <a:pt x="16676" y="20160"/>
                    <a:pt x="16676" y="20365"/>
                  </a:cubicBezTo>
                  <a:cubicBezTo>
                    <a:pt x="16518" y="20160"/>
                    <a:pt x="16200" y="20365"/>
                    <a:pt x="16200" y="20365"/>
                  </a:cubicBezTo>
                  <a:cubicBezTo>
                    <a:pt x="16200" y="20365"/>
                    <a:pt x="16200" y="20365"/>
                    <a:pt x="16200" y="20365"/>
                  </a:cubicBezTo>
                  <a:cubicBezTo>
                    <a:pt x="16041" y="20571"/>
                    <a:pt x="15882" y="20777"/>
                    <a:pt x="16041" y="21188"/>
                  </a:cubicBezTo>
                  <a:cubicBezTo>
                    <a:pt x="16041" y="21394"/>
                    <a:pt x="16359" y="21394"/>
                    <a:pt x="16518" y="21188"/>
                  </a:cubicBezTo>
                  <a:cubicBezTo>
                    <a:pt x="16518" y="21188"/>
                    <a:pt x="16676" y="21188"/>
                    <a:pt x="16676" y="20983"/>
                  </a:cubicBezTo>
                  <a:cubicBezTo>
                    <a:pt x="16835" y="20983"/>
                    <a:pt x="16835" y="20365"/>
                    <a:pt x="16835" y="20365"/>
                  </a:cubicBezTo>
                  <a:close/>
                  <a:moveTo>
                    <a:pt x="19376" y="17485"/>
                  </a:moveTo>
                  <a:cubicBezTo>
                    <a:pt x="19376" y="17485"/>
                    <a:pt x="19376" y="17485"/>
                    <a:pt x="19376" y="17485"/>
                  </a:cubicBezTo>
                  <a:cubicBezTo>
                    <a:pt x="19535" y="17485"/>
                    <a:pt x="19376" y="17485"/>
                    <a:pt x="19376" y="17485"/>
                  </a:cubicBezTo>
                  <a:close/>
                  <a:moveTo>
                    <a:pt x="20488" y="14194"/>
                  </a:moveTo>
                  <a:cubicBezTo>
                    <a:pt x="20488" y="14194"/>
                    <a:pt x="20329" y="14194"/>
                    <a:pt x="20329" y="14400"/>
                  </a:cubicBezTo>
                  <a:cubicBezTo>
                    <a:pt x="20488" y="14400"/>
                    <a:pt x="20488" y="14400"/>
                    <a:pt x="20488" y="14400"/>
                  </a:cubicBezTo>
                  <a:cubicBezTo>
                    <a:pt x="20488" y="14400"/>
                    <a:pt x="20488" y="14400"/>
                    <a:pt x="20488" y="14194"/>
                  </a:cubicBezTo>
                  <a:close/>
                  <a:moveTo>
                    <a:pt x="20488" y="14194"/>
                  </a:moveTo>
                  <a:cubicBezTo>
                    <a:pt x="20488" y="14194"/>
                    <a:pt x="20488" y="14194"/>
                    <a:pt x="20488" y="14194"/>
                  </a:cubicBezTo>
                  <a:cubicBezTo>
                    <a:pt x="20488" y="14194"/>
                    <a:pt x="20488" y="14194"/>
                    <a:pt x="20488" y="14194"/>
                  </a:cubicBezTo>
                  <a:close/>
                  <a:moveTo>
                    <a:pt x="20012" y="13165"/>
                  </a:moveTo>
                  <a:cubicBezTo>
                    <a:pt x="19853" y="13165"/>
                    <a:pt x="19853" y="12960"/>
                    <a:pt x="19694" y="12960"/>
                  </a:cubicBezTo>
                  <a:cubicBezTo>
                    <a:pt x="19853" y="13165"/>
                    <a:pt x="20012" y="13165"/>
                    <a:pt x="20012" y="13165"/>
                  </a:cubicBezTo>
                  <a:cubicBezTo>
                    <a:pt x="20012" y="13165"/>
                    <a:pt x="20012" y="13165"/>
                    <a:pt x="20012" y="13165"/>
                  </a:cubicBezTo>
                  <a:close/>
                  <a:moveTo>
                    <a:pt x="21441" y="4937"/>
                  </a:moveTo>
                  <a:cubicBezTo>
                    <a:pt x="21441" y="4731"/>
                    <a:pt x="21441" y="4731"/>
                    <a:pt x="21441" y="4525"/>
                  </a:cubicBezTo>
                  <a:cubicBezTo>
                    <a:pt x="21441" y="4525"/>
                    <a:pt x="21441" y="4320"/>
                    <a:pt x="21441" y="4320"/>
                  </a:cubicBezTo>
                  <a:cubicBezTo>
                    <a:pt x="21441" y="4114"/>
                    <a:pt x="21441" y="4114"/>
                    <a:pt x="21441" y="3908"/>
                  </a:cubicBezTo>
                  <a:cubicBezTo>
                    <a:pt x="21441" y="3908"/>
                    <a:pt x="21282" y="3703"/>
                    <a:pt x="21282" y="3703"/>
                  </a:cubicBezTo>
                  <a:cubicBezTo>
                    <a:pt x="21282" y="3497"/>
                    <a:pt x="21441" y="3497"/>
                    <a:pt x="21441" y="3497"/>
                  </a:cubicBezTo>
                  <a:cubicBezTo>
                    <a:pt x="21441" y="3291"/>
                    <a:pt x="21441" y="3291"/>
                    <a:pt x="21282" y="3291"/>
                  </a:cubicBezTo>
                  <a:cubicBezTo>
                    <a:pt x="21282" y="3291"/>
                    <a:pt x="21282" y="3085"/>
                    <a:pt x="21282" y="3085"/>
                  </a:cubicBezTo>
                  <a:cubicBezTo>
                    <a:pt x="21124" y="2880"/>
                    <a:pt x="20965" y="3085"/>
                    <a:pt x="20806" y="3085"/>
                  </a:cubicBezTo>
                  <a:cubicBezTo>
                    <a:pt x="20806" y="3085"/>
                    <a:pt x="20647" y="3085"/>
                    <a:pt x="20647" y="3291"/>
                  </a:cubicBezTo>
                  <a:cubicBezTo>
                    <a:pt x="20488" y="3291"/>
                    <a:pt x="20647" y="3291"/>
                    <a:pt x="20488" y="3291"/>
                  </a:cubicBezTo>
                  <a:cubicBezTo>
                    <a:pt x="20171" y="3497"/>
                    <a:pt x="20012" y="3497"/>
                    <a:pt x="19853" y="3291"/>
                  </a:cubicBezTo>
                  <a:cubicBezTo>
                    <a:pt x="19853" y="3291"/>
                    <a:pt x="19853" y="3085"/>
                    <a:pt x="19694" y="3085"/>
                  </a:cubicBezTo>
                  <a:cubicBezTo>
                    <a:pt x="19694" y="2880"/>
                    <a:pt x="19694" y="2880"/>
                    <a:pt x="19535" y="2880"/>
                  </a:cubicBezTo>
                  <a:cubicBezTo>
                    <a:pt x="19535" y="2880"/>
                    <a:pt x="19535" y="2674"/>
                    <a:pt x="19535" y="2674"/>
                  </a:cubicBezTo>
                  <a:cubicBezTo>
                    <a:pt x="19376" y="2674"/>
                    <a:pt x="19376" y="2674"/>
                    <a:pt x="19218" y="2674"/>
                  </a:cubicBezTo>
                  <a:cubicBezTo>
                    <a:pt x="19218" y="2468"/>
                    <a:pt x="19059" y="2468"/>
                    <a:pt x="18900" y="2468"/>
                  </a:cubicBezTo>
                  <a:cubicBezTo>
                    <a:pt x="18900" y="2468"/>
                    <a:pt x="18741" y="2263"/>
                    <a:pt x="18741" y="2263"/>
                  </a:cubicBezTo>
                  <a:cubicBezTo>
                    <a:pt x="18582" y="2263"/>
                    <a:pt x="18424" y="2263"/>
                    <a:pt x="18265" y="2263"/>
                  </a:cubicBezTo>
                  <a:cubicBezTo>
                    <a:pt x="18106" y="2057"/>
                    <a:pt x="18106" y="2057"/>
                    <a:pt x="18106" y="2057"/>
                  </a:cubicBezTo>
                  <a:cubicBezTo>
                    <a:pt x="17947" y="1851"/>
                    <a:pt x="17947" y="1851"/>
                    <a:pt x="17947" y="1851"/>
                  </a:cubicBezTo>
                  <a:cubicBezTo>
                    <a:pt x="17788" y="1645"/>
                    <a:pt x="17788" y="1645"/>
                    <a:pt x="17788" y="1645"/>
                  </a:cubicBezTo>
                  <a:cubicBezTo>
                    <a:pt x="17629" y="1440"/>
                    <a:pt x="16200" y="-206"/>
                    <a:pt x="16200" y="205"/>
                  </a:cubicBezTo>
                  <a:cubicBezTo>
                    <a:pt x="16041" y="205"/>
                    <a:pt x="15882" y="0"/>
                    <a:pt x="15724" y="0"/>
                  </a:cubicBezTo>
                  <a:cubicBezTo>
                    <a:pt x="15565" y="0"/>
                    <a:pt x="15406" y="0"/>
                    <a:pt x="15247" y="0"/>
                  </a:cubicBezTo>
                  <a:cubicBezTo>
                    <a:pt x="15088" y="0"/>
                    <a:pt x="14929" y="0"/>
                    <a:pt x="14771" y="0"/>
                  </a:cubicBezTo>
                  <a:cubicBezTo>
                    <a:pt x="14771" y="205"/>
                    <a:pt x="14612" y="411"/>
                    <a:pt x="14612" y="411"/>
                  </a:cubicBezTo>
                  <a:cubicBezTo>
                    <a:pt x="14612" y="617"/>
                    <a:pt x="14771" y="411"/>
                    <a:pt x="14771" y="411"/>
                  </a:cubicBezTo>
                  <a:cubicBezTo>
                    <a:pt x="14929" y="617"/>
                    <a:pt x="14929" y="617"/>
                    <a:pt x="14929" y="617"/>
                  </a:cubicBezTo>
                  <a:cubicBezTo>
                    <a:pt x="15088" y="823"/>
                    <a:pt x="14929" y="823"/>
                    <a:pt x="14929" y="1234"/>
                  </a:cubicBezTo>
                  <a:cubicBezTo>
                    <a:pt x="14929" y="1234"/>
                    <a:pt x="14929" y="1440"/>
                    <a:pt x="14929" y="1645"/>
                  </a:cubicBezTo>
                  <a:cubicBezTo>
                    <a:pt x="14929" y="1645"/>
                    <a:pt x="14929" y="1645"/>
                    <a:pt x="14929" y="1851"/>
                  </a:cubicBezTo>
                  <a:cubicBezTo>
                    <a:pt x="14929" y="1851"/>
                    <a:pt x="15088" y="1851"/>
                    <a:pt x="15088" y="1851"/>
                  </a:cubicBezTo>
                  <a:cubicBezTo>
                    <a:pt x="15088" y="2057"/>
                    <a:pt x="15088" y="2057"/>
                    <a:pt x="14929" y="2057"/>
                  </a:cubicBezTo>
                  <a:cubicBezTo>
                    <a:pt x="14929" y="2057"/>
                    <a:pt x="14771" y="2263"/>
                    <a:pt x="14771" y="2263"/>
                  </a:cubicBezTo>
                  <a:cubicBezTo>
                    <a:pt x="14612" y="2263"/>
                    <a:pt x="14294" y="2263"/>
                    <a:pt x="14135" y="2057"/>
                  </a:cubicBezTo>
                  <a:cubicBezTo>
                    <a:pt x="14135" y="2263"/>
                    <a:pt x="14294" y="2468"/>
                    <a:pt x="14294" y="2674"/>
                  </a:cubicBezTo>
                  <a:cubicBezTo>
                    <a:pt x="14294" y="2880"/>
                    <a:pt x="14294" y="3085"/>
                    <a:pt x="14135" y="3085"/>
                  </a:cubicBezTo>
                  <a:cubicBezTo>
                    <a:pt x="14294" y="3085"/>
                    <a:pt x="14294" y="3291"/>
                    <a:pt x="14453" y="3291"/>
                  </a:cubicBezTo>
                  <a:cubicBezTo>
                    <a:pt x="14453" y="3291"/>
                    <a:pt x="14453" y="3291"/>
                    <a:pt x="14453" y="3291"/>
                  </a:cubicBezTo>
                  <a:cubicBezTo>
                    <a:pt x="14771" y="3291"/>
                    <a:pt x="14929" y="3291"/>
                    <a:pt x="14929" y="3497"/>
                  </a:cubicBezTo>
                  <a:cubicBezTo>
                    <a:pt x="15088" y="3291"/>
                    <a:pt x="15088" y="3085"/>
                    <a:pt x="15247" y="3291"/>
                  </a:cubicBezTo>
                  <a:cubicBezTo>
                    <a:pt x="15406" y="3291"/>
                    <a:pt x="15406" y="3291"/>
                    <a:pt x="15565" y="3291"/>
                  </a:cubicBezTo>
                  <a:cubicBezTo>
                    <a:pt x="15565" y="3497"/>
                    <a:pt x="16200" y="3908"/>
                    <a:pt x="16200" y="3908"/>
                  </a:cubicBezTo>
                  <a:cubicBezTo>
                    <a:pt x="16200" y="4114"/>
                    <a:pt x="15724" y="3908"/>
                    <a:pt x="15565" y="3908"/>
                  </a:cubicBezTo>
                  <a:cubicBezTo>
                    <a:pt x="15565" y="3908"/>
                    <a:pt x="15406" y="4114"/>
                    <a:pt x="15406" y="4114"/>
                  </a:cubicBezTo>
                  <a:cubicBezTo>
                    <a:pt x="15406" y="4114"/>
                    <a:pt x="15247" y="3908"/>
                    <a:pt x="15247" y="4114"/>
                  </a:cubicBezTo>
                  <a:cubicBezTo>
                    <a:pt x="15247" y="4114"/>
                    <a:pt x="15088" y="4114"/>
                    <a:pt x="15088" y="4320"/>
                  </a:cubicBezTo>
                  <a:cubicBezTo>
                    <a:pt x="14929" y="4525"/>
                    <a:pt x="15088" y="4525"/>
                    <a:pt x="14929" y="4731"/>
                  </a:cubicBezTo>
                  <a:cubicBezTo>
                    <a:pt x="14929" y="4731"/>
                    <a:pt x="14771" y="4731"/>
                    <a:pt x="14612" y="4731"/>
                  </a:cubicBezTo>
                  <a:cubicBezTo>
                    <a:pt x="14453" y="4731"/>
                    <a:pt x="14612" y="4731"/>
                    <a:pt x="14453" y="4937"/>
                  </a:cubicBezTo>
                  <a:cubicBezTo>
                    <a:pt x="14453" y="4937"/>
                    <a:pt x="14453" y="5143"/>
                    <a:pt x="14294" y="5143"/>
                  </a:cubicBezTo>
                  <a:cubicBezTo>
                    <a:pt x="14294" y="5143"/>
                    <a:pt x="13976" y="5143"/>
                    <a:pt x="13976" y="5143"/>
                  </a:cubicBezTo>
                  <a:cubicBezTo>
                    <a:pt x="13818" y="5143"/>
                    <a:pt x="13818" y="4937"/>
                    <a:pt x="13818" y="4937"/>
                  </a:cubicBezTo>
                  <a:cubicBezTo>
                    <a:pt x="13659" y="4937"/>
                    <a:pt x="13500" y="5143"/>
                    <a:pt x="13500" y="5348"/>
                  </a:cubicBezTo>
                  <a:cubicBezTo>
                    <a:pt x="13659" y="5554"/>
                    <a:pt x="13976" y="5554"/>
                    <a:pt x="13976" y="5760"/>
                  </a:cubicBezTo>
                  <a:cubicBezTo>
                    <a:pt x="13976" y="5965"/>
                    <a:pt x="13659" y="5965"/>
                    <a:pt x="13659" y="6171"/>
                  </a:cubicBezTo>
                  <a:cubicBezTo>
                    <a:pt x="13500" y="6377"/>
                    <a:pt x="13500" y="6377"/>
                    <a:pt x="13341" y="6377"/>
                  </a:cubicBezTo>
                  <a:cubicBezTo>
                    <a:pt x="13182" y="6583"/>
                    <a:pt x="12865" y="6583"/>
                    <a:pt x="12547" y="6583"/>
                  </a:cubicBezTo>
                  <a:cubicBezTo>
                    <a:pt x="12388" y="6788"/>
                    <a:pt x="12229" y="6788"/>
                    <a:pt x="11912" y="6994"/>
                  </a:cubicBezTo>
                  <a:cubicBezTo>
                    <a:pt x="11753" y="6994"/>
                    <a:pt x="11753" y="6994"/>
                    <a:pt x="11594" y="6994"/>
                  </a:cubicBezTo>
                  <a:cubicBezTo>
                    <a:pt x="11435" y="6994"/>
                    <a:pt x="11594" y="6994"/>
                    <a:pt x="11435" y="6994"/>
                  </a:cubicBezTo>
                  <a:cubicBezTo>
                    <a:pt x="11435" y="6788"/>
                    <a:pt x="11276" y="6994"/>
                    <a:pt x="11276" y="6994"/>
                  </a:cubicBezTo>
                  <a:cubicBezTo>
                    <a:pt x="10959" y="6994"/>
                    <a:pt x="10800" y="6788"/>
                    <a:pt x="10641" y="6788"/>
                  </a:cubicBezTo>
                  <a:cubicBezTo>
                    <a:pt x="10482" y="6583"/>
                    <a:pt x="10324" y="6583"/>
                    <a:pt x="10324" y="6583"/>
                  </a:cubicBezTo>
                  <a:cubicBezTo>
                    <a:pt x="10165" y="6377"/>
                    <a:pt x="9847" y="6583"/>
                    <a:pt x="9688" y="6583"/>
                  </a:cubicBezTo>
                  <a:cubicBezTo>
                    <a:pt x="9371" y="6377"/>
                    <a:pt x="9212" y="6377"/>
                    <a:pt x="8894" y="6377"/>
                  </a:cubicBezTo>
                  <a:cubicBezTo>
                    <a:pt x="8735" y="6377"/>
                    <a:pt x="8418" y="6377"/>
                    <a:pt x="8259" y="6377"/>
                  </a:cubicBezTo>
                  <a:cubicBezTo>
                    <a:pt x="8100" y="6377"/>
                    <a:pt x="8100" y="6171"/>
                    <a:pt x="7941" y="5965"/>
                  </a:cubicBezTo>
                  <a:cubicBezTo>
                    <a:pt x="7782" y="5965"/>
                    <a:pt x="7624" y="5760"/>
                    <a:pt x="7624" y="5554"/>
                  </a:cubicBezTo>
                  <a:cubicBezTo>
                    <a:pt x="7624" y="5554"/>
                    <a:pt x="7624" y="5554"/>
                    <a:pt x="7465" y="5554"/>
                  </a:cubicBezTo>
                  <a:cubicBezTo>
                    <a:pt x="7465" y="5348"/>
                    <a:pt x="7306" y="5348"/>
                    <a:pt x="7306" y="5348"/>
                  </a:cubicBezTo>
                  <a:cubicBezTo>
                    <a:pt x="7147" y="5348"/>
                    <a:pt x="6829" y="5143"/>
                    <a:pt x="6512" y="5143"/>
                  </a:cubicBezTo>
                  <a:cubicBezTo>
                    <a:pt x="6353" y="5143"/>
                    <a:pt x="6035" y="4937"/>
                    <a:pt x="5876" y="4937"/>
                  </a:cubicBezTo>
                  <a:cubicBezTo>
                    <a:pt x="5718" y="4937"/>
                    <a:pt x="5718" y="4937"/>
                    <a:pt x="5559" y="4731"/>
                  </a:cubicBezTo>
                  <a:cubicBezTo>
                    <a:pt x="5559" y="4731"/>
                    <a:pt x="5559" y="4525"/>
                    <a:pt x="5559" y="4525"/>
                  </a:cubicBezTo>
                  <a:cubicBezTo>
                    <a:pt x="5559" y="4525"/>
                    <a:pt x="5559" y="4320"/>
                    <a:pt x="5559" y="4320"/>
                  </a:cubicBezTo>
                  <a:cubicBezTo>
                    <a:pt x="5559" y="4320"/>
                    <a:pt x="5559" y="4320"/>
                    <a:pt x="5559" y="4114"/>
                  </a:cubicBezTo>
                  <a:cubicBezTo>
                    <a:pt x="5559" y="4114"/>
                    <a:pt x="5559" y="4114"/>
                    <a:pt x="5400" y="3908"/>
                  </a:cubicBezTo>
                  <a:cubicBezTo>
                    <a:pt x="5400" y="3908"/>
                    <a:pt x="5400" y="3703"/>
                    <a:pt x="5241" y="3703"/>
                  </a:cubicBezTo>
                  <a:cubicBezTo>
                    <a:pt x="5082" y="3497"/>
                    <a:pt x="5082" y="3291"/>
                    <a:pt x="4924" y="3291"/>
                  </a:cubicBezTo>
                  <a:cubicBezTo>
                    <a:pt x="4924" y="3291"/>
                    <a:pt x="4924" y="3291"/>
                    <a:pt x="4765" y="3291"/>
                  </a:cubicBezTo>
                  <a:cubicBezTo>
                    <a:pt x="4765" y="3291"/>
                    <a:pt x="4765" y="3291"/>
                    <a:pt x="4606" y="3291"/>
                  </a:cubicBezTo>
                  <a:cubicBezTo>
                    <a:pt x="4447" y="3085"/>
                    <a:pt x="4288" y="3085"/>
                    <a:pt x="4129" y="2880"/>
                  </a:cubicBezTo>
                  <a:cubicBezTo>
                    <a:pt x="4129" y="2880"/>
                    <a:pt x="4129" y="2880"/>
                    <a:pt x="3971" y="2880"/>
                  </a:cubicBezTo>
                  <a:cubicBezTo>
                    <a:pt x="3971" y="2880"/>
                    <a:pt x="3971" y="2880"/>
                    <a:pt x="3971" y="2880"/>
                  </a:cubicBezTo>
                  <a:cubicBezTo>
                    <a:pt x="3971" y="2674"/>
                    <a:pt x="3971" y="2674"/>
                    <a:pt x="3812" y="2674"/>
                  </a:cubicBezTo>
                  <a:cubicBezTo>
                    <a:pt x="3812" y="2674"/>
                    <a:pt x="3971" y="2674"/>
                    <a:pt x="3812" y="2468"/>
                  </a:cubicBezTo>
                  <a:cubicBezTo>
                    <a:pt x="3812" y="2468"/>
                    <a:pt x="3812" y="2468"/>
                    <a:pt x="3653" y="2468"/>
                  </a:cubicBezTo>
                  <a:cubicBezTo>
                    <a:pt x="3653" y="2468"/>
                    <a:pt x="3494" y="2468"/>
                    <a:pt x="3494" y="2674"/>
                  </a:cubicBezTo>
                  <a:cubicBezTo>
                    <a:pt x="3494" y="2674"/>
                    <a:pt x="3494" y="2674"/>
                    <a:pt x="3494" y="2880"/>
                  </a:cubicBezTo>
                  <a:cubicBezTo>
                    <a:pt x="3335" y="3085"/>
                    <a:pt x="3176" y="2880"/>
                    <a:pt x="3176" y="3291"/>
                  </a:cubicBezTo>
                  <a:cubicBezTo>
                    <a:pt x="3335" y="3497"/>
                    <a:pt x="3494" y="3703"/>
                    <a:pt x="3335" y="3703"/>
                  </a:cubicBezTo>
                  <a:cubicBezTo>
                    <a:pt x="3335" y="3703"/>
                    <a:pt x="3176" y="3908"/>
                    <a:pt x="3176" y="3908"/>
                  </a:cubicBezTo>
                  <a:cubicBezTo>
                    <a:pt x="3176" y="3908"/>
                    <a:pt x="3018" y="3908"/>
                    <a:pt x="3018" y="3908"/>
                  </a:cubicBezTo>
                  <a:cubicBezTo>
                    <a:pt x="3018" y="3703"/>
                    <a:pt x="2541" y="3703"/>
                    <a:pt x="2382" y="3703"/>
                  </a:cubicBezTo>
                  <a:cubicBezTo>
                    <a:pt x="2382" y="3703"/>
                    <a:pt x="2382" y="4320"/>
                    <a:pt x="2382" y="4525"/>
                  </a:cubicBezTo>
                  <a:cubicBezTo>
                    <a:pt x="2382" y="4525"/>
                    <a:pt x="2382" y="4731"/>
                    <a:pt x="2541" y="4731"/>
                  </a:cubicBezTo>
                  <a:cubicBezTo>
                    <a:pt x="2541" y="4731"/>
                    <a:pt x="2700" y="4731"/>
                    <a:pt x="2541" y="4937"/>
                  </a:cubicBezTo>
                  <a:cubicBezTo>
                    <a:pt x="2541" y="4937"/>
                    <a:pt x="2382" y="4731"/>
                    <a:pt x="2224" y="4731"/>
                  </a:cubicBezTo>
                  <a:cubicBezTo>
                    <a:pt x="2224" y="4731"/>
                    <a:pt x="1747" y="4937"/>
                    <a:pt x="1747" y="4937"/>
                  </a:cubicBezTo>
                  <a:cubicBezTo>
                    <a:pt x="1588" y="5143"/>
                    <a:pt x="1747" y="5143"/>
                    <a:pt x="1906" y="5143"/>
                  </a:cubicBezTo>
                  <a:cubicBezTo>
                    <a:pt x="1747" y="5348"/>
                    <a:pt x="2065" y="5965"/>
                    <a:pt x="2224" y="5965"/>
                  </a:cubicBezTo>
                  <a:cubicBezTo>
                    <a:pt x="2224" y="5965"/>
                    <a:pt x="2224" y="6171"/>
                    <a:pt x="2224" y="6171"/>
                  </a:cubicBezTo>
                  <a:cubicBezTo>
                    <a:pt x="2224" y="6171"/>
                    <a:pt x="2065" y="6171"/>
                    <a:pt x="2224" y="6377"/>
                  </a:cubicBezTo>
                  <a:cubicBezTo>
                    <a:pt x="1906" y="6377"/>
                    <a:pt x="2224" y="6788"/>
                    <a:pt x="2224" y="6788"/>
                  </a:cubicBezTo>
                  <a:cubicBezTo>
                    <a:pt x="2224" y="6788"/>
                    <a:pt x="2065" y="6994"/>
                    <a:pt x="2065" y="6994"/>
                  </a:cubicBezTo>
                  <a:cubicBezTo>
                    <a:pt x="1906" y="6994"/>
                    <a:pt x="1906" y="6994"/>
                    <a:pt x="1747" y="6994"/>
                  </a:cubicBezTo>
                  <a:cubicBezTo>
                    <a:pt x="1747" y="6994"/>
                    <a:pt x="1588" y="7200"/>
                    <a:pt x="1588" y="7200"/>
                  </a:cubicBezTo>
                  <a:cubicBezTo>
                    <a:pt x="1588" y="7200"/>
                    <a:pt x="1588" y="7200"/>
                    <a:pt x="1588" y="7200"/>
                  </a:cubicBezTo>
                  <a:cubicBezTo>
                    <a:pt x="1429" y="7405"/>
                    <a:pt x="1429" y="7405"/>
                    <a:pt x="1271" y="7405"/>
                  </a:cubicBezTo>
                  <a:cubicBezTo>
                    <a:pt x="1271" y="7405"/>
                    <a:pt x="1112" y="7405"/>
                    <a:pt x="1112" y="7405"/>
                  </a:cubicBezTo>
                  <a:cubicBezTo>
                    <a:pt x="953" y="7611"/>
                    <a:pt x="1112" y="7817"/>
                    <a:pt x="953" y="7817"/>
                  </a:cubicBezTo>
                  <a:cubicBezTo>
                    <a:pt x="794" y="7817"/>
                    <a:pt x="794" y="7817"/>
                    <a:pt x="794" y="7817"/>
                  </a:cubicBezTo>
                  <a:cubicBezTo>
                    <a:pt x="635" y="7817"/>
                    <a:pt x="635" y="7611"/>
                    <a:pt x="635" y="7611"/>
                  </a:cubicBezTo>
                  <a:cubicBezTo>
                    <a:pt x="635" y="7611"/>
                    <a:pt x="476" y="7817"/>
                    <a:pt x="476" y="7817"/>
                  </a:cubicBezTo>
                  <a:cubicBezTo>
                    <a:pt x="318" y="7817"/>
                    <a:pt x="318" y="7611"/>
                    <a:pt x="318" y="7817"/>
                  </a:cubicBezTo>
                  <a:cubicBezTo>
                    <a:pt x="318" y="7817"/>
                    <a:pt x="0" y="8023"/>
                    <a:pt x="0" y="8023"/>
                  </a:cubicBezTo>
                  <a:cubicBezTo>
                    <a:pt x="0" y="8023"/>
                    <a:pt x="159" y="8228"/>
                    <a:pt x="159" y="8228"/>
                  </a:cubicBezTo>
                  <a:cubicBezTo>
                    <a:pt x="159" y="8228"/>
                    <a:pt x="0" y="8228"/>
                    <a:pt x="0" y="8228"/>
                  </a:cubicBezTo>
                  <a:cubicBezTo>
                    <a:pt x="0" y="8434"/>
                    <a:pt x="159" y="8434"/>
                    <a:pt x="159" y="8640"/>
                  </a:cubicBezTo>
                  <a:cubicBezTo>
                    <a:pt x="159" y="8640"/>
                    <a:pt x="159" y="8640"/>
                    <a:pt x="159" y="8640"/>
                  </a:cubicBezTo>
                  <a:cubicBezTo>
                    <a:pt x="159" y="8845"/>
                    <a:pt x="159" y="8845"/>
                    <a:pt x="318" y="8845"/>
                  </a:cubicBezTo>
                  <a:cubicBezTo>
                    <a:pt x="318" y="8845"/>
                    <a:pt x="318" y="8845"/>
                    <a:pt x="318" y="8845"/>
                  </a:cubicBezTo>
                  <a:cubicBezTo>
                    <a:pt x="476" y="8845"/>
                    <a:pt x="476" y="8845"/>
                    <a:pt x="635" y="8845"/>
                  </a:cubicBezTo>
                  <a:cubicBezTo>
                    <a:pt x="635" y="9051"/>
                    <a:pt x="635" y="9257"/>
                    <a:pt x="635" y="9257"/>
                  </a:cubicBezTo>
                  <a:cubicBezTo>
                    <a:pt x="794" y="9463"/>
                    <a:pt x="794" y="9463"/>
                    <a:pt x="794" y="9463"/>
                  </a:cubicBezTo>
                  <a:cubicBezTo>
                    <a:pt x="794" y="9668"/>
                    <a:pt x="794" y="9463"/>
                    <a:pt x="794" y="9668"/>
                  </a:cubicBezTo>
                  <a:cubicBezTo>
                    <a:pt x="794" y="9668"/>
                    <a:pt x="635" y="9668"/>
                    <a:pt x="635" y="9668"/>
                  </a:cubicBezTo>
                  <a:cubicBezTo>
                    <a:pt x="635" y="9874"/>
                    <a:pt x="794" y="9874"/>
                    <a:pt x="953" y="9874"/>
                  </a:cubicBezTo>
                  <a:cubicBezTo>
                    <a:pt x="953" y="9874"/>
                    <a:pt x="953" y="10080"/>
                    <a:pt x="1112" y="10080"/>
                  </a:cubicBezTo>
                  <a:cubicBezTo>
                    <a:pt x="1112" y="10080"/>
                    <a:pt x="1112" y="10080"/>
                    <a:pt x="1112" y="10080"/>
                  </a:cubicBezTo>
                  <a:cubicBezTo>
                    <a:pt x="1271" y="10080"/>
                    <a:pt x="1271" y="10080"/>
                    <a:pt x="1271" y="10285"/>
                  </a:cubicBezTo>
                  <a:cubicBezTo>
                    <a:pt x="1271" y="10285"/>
                    <a:pt x="1271" y="10285"/>
                    <a:pt x="1271" y="10491"/>
                  </a:cubicBezTo>
                  <a:cubicBezTo>
                    <a:pt x="1429" y="10491"/>
                    <a:pt x="1429" y="10491"/>
                    <a:pt x="1429" y="10491"/>
                  </a:cubicBezTo>
                  <a:cubicBezTo>
                    <a:pt x="1429" y="10491"/>
                    <a:pt x="1588" y="10491"/>
                    <a:pt x="1588" y="10491"/>
                  </a:cubicBezTo>
                  <a:cubicBezTo>
                    <a:pt x="1588" y="10491"/>
                    <a:pt x="1588" y="10697"/>
                    <a:pt x="1588" y="10697"/>
                  </a:cubicBezTo>
                  <a:cubicBezTo>
                    <a:pt x="1747" y="10697"/>
                    <a:pt x="1906" y="10697"/>
                    <a:pt x="1906" y="10697"/>
                  </a:cubicBezTo>
                  <a:cubicBezTo>
                    <a:pt x="2065" y="10697"/>
                    <a:pt x="2224" y="10697"/>
                    <a:pt x="2224" y="10697"/>
                  </a:cubicBezTo>
                  <a:cubicBezTo>
                    <a:pt x="2224" y="10697"/>
                    <a:pt x="2224" y="11108"/>
                    <a:pt x="2224" y="11108"/>
                  </a:cubicBezTo>
                  <a:cubicBezTo>
                    <a:pt x="2382" y="11108"/>
                    <a:pt x="2382" y="11314"/>
                    <a:pt x="2382" y="11314"/>
                  </a:cubicBezTo>
                  <a:cubicBezTo>
                    <a:pt x="2541" y="11314"/>
                    <a:pt x="2700" y="11314"/>
                    <a:pt x="2700" y="11520"/>
                  </a:cubicBezTo>
                  <a:cubicBezTo>
                    <a:pt x="2700" y="11520"/>
                    <a:pt x="2541" y="11520"/>
                    <a:pt x="2541" y="11725"/>
                  </a:cubicBezTo>
                  <a:cubicBezTo>
                    <a:pt x="2541" y="11725"/>
                    <a:pt x="2700" y="11931"/>
                    <a:pt x="2700" y="11931"/>
                  </a:cubicBezTo>
                  <a:cubicBezTo>
                    <a:pt x="2700" y="12137"/>
                    <a:pt x="2859" y="12137"/>
                    <a:pt x="2859" y="12343"/>
                  </a:cubicBezTo>
                  <a:cubicBezTo>
                    <a:pt x="2859" y="12343"/>
                    <a:pt x="3018" y="12548"/>
                    <a:pt x="3018" y="12548"/>
                  </a:cubicBezTo>
                  <a:cubicBezTo>
                    <a:pt x="2859" y="12754"/>
                    <a:pt x="2859" y="12548"/>
                    <a:pt x="2700" y="12548"/>
                  </a:cubicBezTo>
                  <a:cubicBezTo>
                    <a:pt x="2700" y="12754"/>
                    <a:pt x="2700" y="12754"/>
                    <a:pt x="2859" y="12960"/>
                  </a:cubicBezTo>
                  <a:cubicBezTo>
                    <a:pt x="2859" y="12960"/>
                    <a:pt x="2859" y="13165"/>
                    <a:pt x="2859" y="13165"/>
                  </a:cubicBezTo>
                  <a:cubicBezTo>
                    <a:pt x="3018" y="13371"/>
                    <a:pt x="2859" y="13371"/>
                    <a:pt x="3018" y="13371"/>
                  </a:cubicBezTo>
                  <a:cubicBezTo>
                    <a:pt x="3018" y="13371"/>
                    <a:pt x="3018" y="13165"/>
                    <a:pt x="3018" y="13371"/>
                  </a:cubicBezTo>
                  <a:cubicBezTo>
                    <a:pt x="3018" y="13371"/>
                    <a:pt x="3176" y="13371"/>
                    <a:pt x="3176" y="13371"/>
                  </a:cubicBezTo>
                  <a:cubicBezTo>
                    <a:pt x="3176" y="13577"/>
                    <a:pt x="3335" y="13577"/>
                    <a:pt x="3335" y="13577"/>
                  </a:cubicBezTo>
                  <a:cubicBezTo>
                    <a:pt x="3494" y="13577"/>
                    <a:pt x="3494" y="13783"/>
                    <a:pt x="3494" y="13783"/>
                  </a:cubicBezTo>
                  <a:cubicBezTo>
                    <a:pt x="3653" y="13988"/>
                    <a:pt x="3812" y="13988"/>
                    <a:pt x="3812" y="13988"/>
                  </a:cubicBezTo>
                  <a:cubicBezTo>
                    <a:pt x="3971" y="14194"/>
                    <a:pt x="3971" y="14194"/>
                    <a:pt x="3971" y="13988"/>
                  </a:cubicBezTo>
                  <a:cubicBezTo>
                    <a:pt x="4129" y="13988"/>
                    <a:pt x="4129" y="13783"/>
                    <a:pt x="4288" y="13988"/>
                  </a:cubicBezTo>
                  <a:cubicBezTo>
                    <a:pt x="4447" y="13988"/>
                    <a:pt x="4447" y="14194"/>
                    <a:pt x="4606" y="14194"/>
                  </a:cubicBezTo>
                  <a:cubicBezTo>
                    <a:pt x="4606" y="14194"/>
                    <a:pt x="4765" y="14400"/>
                    <a:pt x="4765" y="14400"/>
                  </a:cubicBezTo>
                  <a:cubicBezTo>
                    <a:pt x="4924" y="14400"/>
                    <a:pt x="4924" y="14605"/>
                    <a:pt x="4924" y="14605"/>
                  </a:cubicBezTo>
                  <a:cubicBezTo>
                    <a:pt x="5082" y="14605"/>
                    <a:pt x="5082" y="14605"/>
                    <a:pt x="5082" y="14605"/>
                  </a:cubicBezTo>
                  <a:cubicBezTo>
                    <a:pt x="5241" y="14605"/>
                    <a:pt x="5241" y="14605"/>
                    <a:pt x="5241" y="14811"/>
                  </a:cubicBezTo>
                  <a:cubicBezTo>
                    <a:pt x="5400" y="15017"/>
                    <a:pt x="5559" y="15017"/>
                    <a:pt x="5559" y="15017"/>
                  </a:cubicBezTo>
                  <a:cubicBezTo>
                    <a:pt x="5559" y="15017"/>
                    <a:pt x="5718" y="15017"/>
                    <a:pt x="5718" y="15017"/>
                  </a:cubicBezTo>
                  <a:cubicBezTo>
                    <a:pt x="5718" y="15017"/>
                    <a:pt x="5718" y="15223"/>
                    <a:pt x="5718" y="15223"/>
                  </a:cubicBezTo>
                  <a:cubicBezTo>
                    <a:pt x="5718" y="15223"/>
                    <a:pt x="5876" y="15223"/>
                    <a:pt x="5876" y="15223"/>
                  </a:cubicBezTo>
                  <a:cubicBezTo>
                    <a:pt x="6035" y="15223"/>
                    <a:pt x="6035" y="15223"/>
                    <a:pt x="6035" y="15428"/>
                  </a:cubicBezTo>
                  <a:cubicBezTo>
                    <a:pt x="6194" y="15428"/>
                    <a:pt x="6035" y="15223"/>
                    <a:pt x="6194" y="15223"/>
                  </a:cubicBezTo>
                  <a:cubicBezTo>
                    <a:pt x="6194" y="15223"/>
                    <a:pt x="6194" y="15428"/>
                    <a:pt x="6194" y="15428"/>
                  </a:cubicBezTo>
                  <a:cubicBezTo>
                    <a:pt x="6353" y="15428"/>
                    <a:pt x="6353" y="15223"/>
                    <a:pt x="6353" y="15223"/>
                  </a:cubicBezTo>
                  <a:cubicBezTo>
                    <a:pt x="6353" y="15223"/>
                    <a:pt x="6512" y="15428"/>
                    <a:pt x="6512" y="15428"/>
                  </a:cubicBezTo>
                  <a:cubicBezTo>
                    <a:pt x="6671" y="15428"/>
                    <a:pt x="6829" y="15428"/>
                    <a:pt x="6988" y="15428"/>
                  </a:cubicBezTo>
                  <a:cubicBezTo>
                    <a:pt x="6988" y="15223"/>
                    <a:pt x="7147" y="15223"/>
                    <a:pt x="7306" y="15428"/>
                  </a:cubicBezTo>
                  <a:cubicBezTo>
                    <a:pt x="7306" y="15428"/>
                    <a:pt x="7147" y="15634"/>
                    <a:pt x="7306" y="15840"/>
                  </a:cubicBezTo>
                  <a:cubicBezTo>
                    <a:pt x="7306" y="15634"/>
                    <a:pt x="7465" y="15428"/>
                    <a:pt x="7624" y="15223"/>
                  </a:cubicBezTo>
                  <a:cubicBezTo>
                    <a:pt x="7624" y="15223"/>
                    <a:pt x="7624" y="15223"/>
                    <a:pt x="7624" y="15223"/>
                  </a:cubicBezTo>
                  <a:cubicBezTo>
                    <a:pt x="7782" y="15223"/>
                    <a:pt x="7782" y="15223"/>
                    <a:pt x="7782" y="15223"/>
                  </a:cubicBezTo>
                  <a:cubicBezTo>
                    <a:pt x="7941" y="15428"/>
                    <a:pt x="7941" y="15428"/>
                    <a:pt x="8100" y="15428"/>
                  </a:cubicBezTo>
                  <a:cubicBezTo>
                    <a:pt x="8100" y="15428"/>
                    <a:pt x="8100" y="15428"/>
                    <a:pt x="8100" y="15428"/>
                  </a:cubicBezTo>
                  <a:cubicBezTo>
                    <a:pt x="8100" y="15428"/>
                    <a:pt x="8100" y="15223"/>
                    <a:pt x="8259" y="15223"/>
                  </a:cubicBezTo>
                  <a:cubicBezTo>
                    <a:pt x="8259" y="15223"/>
                    <a:pt x="8259" y="15428"/>
                    <a:pt x="8418" y="15428"/>
                  </a:cubicBezTo>
                  <a:cubicBezTo>
                    <a:pt x="8418" y="15428"/>
                    <a:pt x="8418" y="15428"/>
                    <a:pt x="8418" y="15428"/>
                  </a:cubicBezTo>
                  <a:cubicBezTo>
                    <a:pt x="8576" y="15634"/>
                    <a:pt x="8576" y="15428"/>
                    <a:pt x="8576" y="15428"/>
                  </a:cubicBezTo>
                  <a:cubicBezTo>
                    <a:pt x="8735" y="15428"/>
                    <a:pt x="8735" y="15428"/>
                    <a:pt x="8735" y="15428"/>
                  </a:cubicBezTo>
                  <a:cubicBezTo>
                    <a:pt x="8735" y="15428"/>
                    <a:pt x="8894" y="15223"/>
                    <a:pt x="8894" y="15223"/>
                  </a:cubicBezTo>
                  <a:cubicBezTo>
                    <a:pt x="8894" y="15223"/>
                    <a:pt x="8894" y="15017"/>
                    <a:pt x="8894" y="15017"/>
                  </a:cubicBezTo>
                  <a:cubicBezTo>
                    <a:pt x="9053" y="15017"/>
                    <a:pt x="9053" y="15017"/>
                    <a:pt x="9053" y="15017"/>
                  </a:cubicBezTo>
                  <a:cubicBezTo>
                    <a:pt x="9212" y="14811"/>
                    <a:pt x="9212" y="14811"/>
                    <a:pt x="9212" y="14811"/>
                  </a:cubicBezTo>
                  <a:cubicBezTo>
                    <a:pt x="9212" y="14811"/>
                    <a:pt x="9371" y="14605"/>
                    <a:pt x="9371" y="14605"/>
                  </a:cubicBezTo>
                  <a:cubicBezTo>
                    <a:pt x="9529" y="14605"/>
                    <a:pt x="9371" y="14605"/>
                    <a:pt x="9529" y="14605"/>
                  </a:cubicBezTo>
                  <a:cubicBezTo>
                    <a:pt x="9529" y="14605"/>
                    <a:pt x="9688" y="14605"/>
                    <a:pt x="9688" y="14605"/>
                  </a:cubicBezTo>
                  <a:cubicBezTo>
                    <a:pt x="9847" y="14605"/>
                    <a:pt x="9688" y="14811"/>
                    <a:pt x="9847" y="14605"/>
                  </a:cubicBezTo>
                  <a:cubicBezTo>
                    <a:pt x="9847" y="14605"/>
                    <a:pt x="9847" y="14400"/>
                    <a:pt x="10006" y="14400"/>
                  </a:cubicBezTo>
                  <a:cubicBezTo>
                    <a:pt x="10006" y="14400"/>
                    <a:pt x="10006" y="14605"/>
                    <a:pt x="10165" y="14605"/>
                  </a:cubicBezTo>
                  <a:cubicBezTo>
                    <a:pt x="10165" y="14605"/>
                    <a:pt x="10006" y="14811"/>
                    <a:pt x="10165" y="14811"/>
                  </a:cubicBezTo>
                  <a:cubicBezTo>
                    <a:pt x="10165" y="14811"/>
                    <a:pt x="10165" y="14605"/>
                    <a:pt x="10165" y="14811"/>
                  </a:cubicBezTo>
                  <a:cubicBezTo>
                    <a:pt x="10324" y="14811"/>
                    <a:pt x="10165" y="15017"/>
                    <a:pt x="10165" y="15017"/>
                  </a:cubicBezTo>
                  <a:cubicBezTo>
                    <a:pt x="10165" y="15223"/>
                    <a:pt x="10324" y="15017"/>
                    <a:pt x="10324" y="15017"/>
                  </a:cubicBezTo>
                  <a:cubicBezTo>
                    <a:pt x="10482" y="15017"/>
                    <a:pt x="10641" y="15223"/>
                    <a:pt x="10641" y="15223"/>
                  </a:cubicBezTo>
                  <a:cubicBezTo>
                    <a:pt x="10641" y="15017"/>
                    <a:pt x="10800" y="15017"/>
                    <a:pt x="10959" y="15223"/>
                  </a:cubicBezTo>
                  <a:cubicBezTo>
                    <a:pt x="10959" y="15223"/>
                    <a:pt x="10959" y="15428"/>
                    <a:pt x="11118" y="15634"/>
                  </a:cubicBezTo>
                  <a:cubicBezTo>
                    <a:pt x="11118" y="15634"/>
                    <a:pt x="11118" y="15634"/>
                    <a:pt x="11118" y="15634"/>
                  </a:cubicBezTo>
                  <a:cubicBezTo>
                    <a:pt x="11276" y="15634"/>
                    <a:pt x="11276" y="15634"/>
                    <a:pt x="11276" y="15634"/>
                  </a:cubicBezTo>
                  <a:cubicBezTo>
                    <a:pt x="11276" y="15840"/>
                    <a:pt x="11276" y="16045"/>
                    <a:pt x="11276" y="16251"/>
                  </a:cubicBezTo>
                  <a:cubicBezTo>
                    <a:pt x="11276" y="16251"/>
                    <a:pt x="11276" y="16457"/>
                    <a:pt x="11435" y="16457"/>
                  </a:cubicBezTo>
                  <a:cubicBezTo>
                    <a:pt x="11435" y="16457"/>
                    <a:pt x="11435" y="16663"/>
                    <a:pt x="11435" y="16663"/>
                  </a:cubicBezTo>
                  <a:cubicBezTo>
                    <a:pt x="11435" y="16663"/>
                    <a:pt x="11276" y="16868"/>
                    <a:pt x="11276" y="16868"/>
                  </a:cubicBezTo>
                  <a:cubicBezTo>
                    <a:pt x="11276" y="16868"/>
                    <a:pt x="11276" y="16868"/>
                    <a:pt x="11276" y="16868"/>
                  </a:cubicBezTo>
                  <a:cubicBezTo>
                    <a:pt x="11118" y="16868"/>
                    <a:pt x="11118" y="17074"/>
                    <a:pt x="11118" y="17074"/>
                  </a:cubicBezTo>
                  <a:cubicBezTo>
                    <a:pt x="11118" y="17074"/>
                    <a:pt x="11118" y="17074"/>
                    <a:pt x="11118" y="17074"/>
                  </a:cubicBezTo>
                  <a:cubicBezTo>
                    <a:pt x="11118" y="17074"/>
                    <a:pt x="11118" y="17074"/>
                    <a:pt x="11118" y="17280"/>
                  </a:cubicBezTo>
                  <a:cubicBezTo>
                    <a:pt x="11118" y="17280"/>
                    <a:pt x="11118" y="17280"/>
                    <a:pt x="11118" y="17280"/>
                  </a:cubicBezTo>
                  <a:cubicBezTo>
                    <a:pt x="11118" y="17280"/>
                    <a:pt x="10959" y="17485"/>
                    <a:pt x="11118" y="17485"/>
                  </a:cubicBezTo>
                  <a:cubicBezTo>
                    <a:pt x="11118" y="17485"/>
                    <a:pt x="11118" y="17485"/>
                    <a:pt x="11118" y="17691"/>
                  </a:cubicBezTo>
                  <a:cubicBezTo>
                    <a:pt x="11118" y="17691"/>
                    <a:pt x="11118" y="17897"/>
                    <a:pt x="11118" y="17897"/>
                  </a:cubicBezTo>
                  <a:cubicBezTo>
                    <a:pt x="11118" y="17897"/>
                    <a:pt x="11276" y="17691"/>
                    <a:pt x="11276" y="17691"/>
                  </a:cubicBezTo>
                  <a:cubicBezTo>
                    <a:pt x="11435" y="17691"/>
                    <a:pt x="11435" y="17691"/>
                    <a:pt x="11594" y="17691"/>
                  </a:cubicBezTo>
                  <a:cubicBezTo>
                    <a:pt x="11594" y="17897"/>
                    <a:pt x="11594" y="17897"/>
                    <a:pt x="11594" y="18103"/>
                  </a:cubicBezTo>
                  <a:cubicBezTo>
                    <a:pt x="11594" y="18103"/>
                    <a:pt x="11594" y="18308"/>
                    <a:pt x="11753" y="18308"/>
                  </a:cubicBezTo>
                  <a:cubicBezTo>
                    <a:pt x="11753" y="18308"/>
                    <a:pt x="11912" y="18308"/>
                    <a:pt x="11912" y="18308"/>
                  </a:cubicBezTo>
                  <a:cubicBezTo>
                    <a:pt x="12071" y="18514"/>
                    <a:pt x="11753" y="18720"/>
                    <a:pt x="11912" y="18925"/>
                  </a:cubicBezTo>
                  <a:cubicBezTo>
                    <a:pt x="11912" y="18925"/>
                    <a:pt x="12071" y="18925"/>
                    <a:pt x="12071" y="18925"/>
                  </a:cubicBezTo>
                  <a:cubicBezTo>
                    <a:pt x="12229" y="18925"/>
                    <a:pt x="12229" y="18925"/>
                    <a:pt x="12229" y="19131"/>
                  </a:cubicBezTo>
                  <a:cubicBezTo>
                    <a:pt x="12229" y="19131"/>
                    <a:pt x="12229" y="19337"/>
                    <a:pt x="12388" y="19337"/>
                  </a:cubicBezTo>
                  <a:cubicBezTo>
                    <a:pt x="12547" y="19543"/>
                    <a:pt x="12547" y="19131"/>
                    <a:pt x="12706" y="19131"/>
                  </a:cubicBezTo>
                  <a:cubicBezTo>
                    <a:pt x="12706" y="19131"/>
                    <a:pt x="12706" y="19543"/>
                    <a:pt x="12865" y="19543"/>
                  </a:cubicBezTo>
                  <a:cubicBezTo>
                    <a:pt x="12706" y="19543"/>
                    <a:pt x="13024" y="19543"/>
                    <a:pt x="13024" y="19543"/>
                  </a:cubicBezTo>
                  <a:cubicBezTo>
                    <a:pt x="13024" y="19543"/>
                    <a:pt x="13024" y="19543"/>
                    <a:pt x="13024" y="19543"/>
                  </a:cubicBezTo>
                  <a:cubicBezTo>
                    <a:pt x="13024" y="19337"/>
                    <a:pt x="13024" y="19131"/>
                    <a:pt x="12865" y="19131"/>
                  </a:cubicBezTo>
                  <a:cubicBezTo>
                    <a:pt x="12865" y="19131"/>
                    <a:pt x="12865" y="18925"/>
                    <a:pt x="12865" y="18925"/>
                  </a:cubicBezTo>
                  <a:cubicBezTo>
                    <a:pt x="12865" y="18925"/>
                    <a:pt x="12865" y="18720"/>
                    <a:pt x="12865" y="18720"/>
                  </a:cubicBezTo>
                  <a:cubicBezTo>
                    <a:pt x="12865" y="18720"/>
                    <a:pt x="13024" y="18720"/>
                    <a:pt x="13024" y="18720"/>
                  </a:cubicBezTo>
                  <a:cubicBezTo>
                    <a:pt x="13182" y="18720"/>
                    <a:pt x="13182" y="18514"/>
                    <a:pt x="13182" y="18514"/>
                  </a:cubicBezTo>
                  <a:cubicBezTo>
                    <a:pt x="13341" y="18514"/>
                    <a:pt x="13341" y="18720"/>
                    <a:pt x="13341" y="18720"/>
                  </a:cubicBezTo>
                  <a:cubicBezTo>
                    <a:pt x="13500" y="18720"/>
                    <a:pt x="13500" y="18308"/>
                    <a:pt x="13659" y="18720"/>
                  </a:cubicBezTo>
                  <a:cubicBezTo>
                    <a:pt x="13659" y="18720"/>
                    <a:pt x="13659" y="18514"/>
                    <a:pt x="13659" y="18514"/>
                  </a:cubicBezTo>
                  <a:cubicBezTo>
                    <a:pt x="13659" y="18514"/>
                    <a:pt x="13818" y="18720"/>
                    <a:pt x="13818" y="18720"/>
                  </a:cubicBezTo>
                  <a:cubicBezTo>
                    <a:pt x="13818" y="18720"/>
                    <a:pt x="13818" y="18514"/>
                    <a:pt x="13818" y="18514"/>
                  </a:cubicBezTo>
                  <a:cubicBezTo>
                    <a:pt x="13976" y="18514"/>
                    <a:pt x="13976" y="18514"/>
                    <a:pt x="13976" y="18514"/>
                  </a:cubicBezTo>
                  <a:cubicBezTo>
                    <a:pt x="14135" y="18514"/>
                    <a:pt x="14135" y="18514"/>
                    <a:pt x="14135" y="18308"/>
                  </a:cubicBezTo>
                  <a:cubicBezTo>
                    <a:pt x="14294" y="18103"/>
                    <a:pt x="14294" y="18308"/>
                    <a:pt x="14453" y="18308"/>
                  </a:cubicBezTo>
                  <a:cubicBezTo>
                    <a:pt x="14453" y="18514"/>
                    <a:pt x="14612" y="18514"/>
                    <a:pt x="14612" y="18514"/>
                  </a:cubicBezTo>
                  <a:cubicBezTo>
                    <a:pt x="14612" y="18514"/>
                    <a:pt x="14771" y="18514"/>
                    <a:pt x="14771" y="18514"/>
                  </a:cubicBezTo>
                  <a:cubicBezTo>
                    <a:pt x="14771" y="18514"/>
                    <a:pt x="14771" y="18514"/>
                    <a:pt x="14929" y="18514"/>
                  </a:cubicBezTo>
                  <a:cubicBezTo>
                    <a:pt x="14929" y="18514"/>
                    <a:pt x="14929" y="18514"/>
                    <a:pt x="14929" y="18720"/>
                  </a:cubicBezTo>
                  <a:cubicBezTo>
                    <a:pt x="14929" y="18925"/>
                    <a:pt x="14929" y="18925"/>
                    <a:pt x="14929" y="19131"/>
                  </a:cubicBezTo>
                  <a:cubicBezTo>
                    <a:pt x="15088" y="19131"/>
                    <a:pt x="15088" y="19337"/>
                    <a:pt x="15247" y="19337"/>
                  </a:cubicBezTo>
                  <a:cubicBezTo>
                    <a:pt x="15247" y="19337"/>
                    <a:pt x="15406" y="19337"/>
                    <a:pt x="15406" y="19337"/>
                  </a:cubicBezTo>
                  <a:cubicBezTo>
                    <a:pt x="15565" y="19337"/>
                    <a:pt x="15565" y="19337"/>
                    <a:pt x="15724" y="19131"/>
                  </a:cubicBezTo>
                  <a:cubicBezTo>
                    <a:pt x="15724" y="19337"/>
                    <a:pt x="15724" y="19131"/>
                    <a:pt x="15724" y="19131"/>
                  </a:cubicBezTo>
                  <a:cubicBezTo>
                    <a:pt x="15724" y="19131"/>
                    <a:pt x="15724" y="19131"/>
                    <a:pt x="15882" y="19337"/>
                  </a:cubicBezTo>
                  <a:cubicBezTo>
                    <a:pt x="15882" y="19337"/>
                    <a:pt x="16041" y="19131"/>
                    <a:pt x="16041" y="19337"/>
                  </a:cubicBezTo>
                  <a:cubicBezTo>
                    <a:pt x="16041" y="19337"/>
                    <a:pt x="16200" y="19337"/>
                    <a:pt x="16200" y="19131"/>
                  </a:cubicBezTo>
                  <a:cubicBezTo>
                    <a:pt x="16200" y="19337"/>
                    <a:pt x="16200" y="19337"/>
                    <a:pt x="16200" y="19337"/>
                  </a:cubicBezTo>
                  <a:cubicBezTo>
                    <a:pt x="16359" y="19337"/>
                    <a:pt x="16200" y="19543"/>
                    <a:pt x="16200" y="19543"/>
                  </a:cubicBezTo>
                  <a:cubicBezTo>
                    <a:pt x="16200" y="19748"/>
                    <a:pt x="16359" y="19954"/>
                    <a:pt x="16359" y="19954"/>
                  </a:cubicBezTo>
                  <a:cubicBezTo>
                    <a:pt x="16359" y="19954"/>
                    <a:pt x="16359" y="19954"/>
                    <a:pt x="16359" y="19954"/>
                  </a:cubicBezTo>
                  <a:cubicBezTo>
                    <a:pt x="16359" y="20160"/>
                    <a:pt x="16518" y="20160"/>
                    <a:pt x="16518" y="20160"/>
                  </a:cubicBezTo>
                  <a:cubicBezTo>
                    <a:pt x="16676" y="19954"/>
                    <a:pt x="16518" y="19954"/>
                    <a:pt x="16518" y="19954"/>
                  </a:cubicBezTo>
                  <a:cubicBezTo>
                    <a:pt x="16518" y="19954"/>
                    <a:pt x="16518" y="19748"/>
                    <a:pt x="16518" y="19748"/>
                  </a:cubicBezTo>
                  <a:cubicBezTo>
                    <a:pt x="16518" y="19748"/>
                    <a:pt x="16518" y="19748"/>
                    <a:pt x="16518" y="19748"/>
                  </a:cubicBezTo>
                  <a:cubicBezTo>
                    <a:pt x="16518" y="19748"/>
                    <a:pt x="16518" y="19748"/>
                    <a:pt x="16518" y="19543"/>
                  </a:cubicBezTo>
                  <a:cubicBezTo>
                    <a:pt x="16518" y="19543"/>
                    <a:pt x="16518" y="19543"/>
                    <a:pt x="16518" y="19543"/>
                  </a:cubicBezTo>
                  <a:cubicBezTo>
                    <a:pt x="16518" y="19543"/>
                    <a:pt x="16676" y="19337"/>
                    <a:pt x="16835" y="19337"/>
                  </a:cubicBezTo>
                  <a:cubicBezTo>
                    <a:pt x="16835" y="19337"/>
                    <a:pt x="17153" y="19337"/>
                    <a:pt x="17153" y="19131"/>
                  </a:cubicBezTo>
                  <a:cubicBezTo>
                    <a:pt x="17153" y="19131"/>
                    <a:pt x="17312" y="19337"/>
                    <a:pt x="17312" y="19131"/>
                  </a:cubicBezTo>
                  <a:cubicBezTo>
                    <a:pt x="17312" y="19131"/>
                    <a:pt x="17312" y="19131"/>
                    <a:pt x="17312" y="19131"/>
                  </a:cubicBezTo>
                  <a:cubicBezTo>
                    <a:pt x="17471" y="19131"/>
                    <a:pt x="17471" y="19131"/>
                    <a:pt x="17471" y="19131"/>
                  </a:cubicBezTo>
                  <a:cubicBezTo>
                    <a:pt x="17629" y="19131"/>
                    <a:pt x="17471" y="18925"/>
                    <a:pt x="17629" y="18925"/>
                  </a:cubicBezTo>
                  <a:cubicBezTo>
                    <a:pt x="17629" y="19131"/>
                    <a:pt x="17788" y="18925"/>
                    <a:pt x="17788" y="18925"/>
                  </a:cubicBezTo>
                  <a:cubicBezTo>
                    <a:pt x="17788" y="18720"/>
                    <a:pt x="17629" y="18514"/>
                    <a:pt x="17629" y="18514"/>
                  </a:cubicBezTo>
                  <a:cubicBezTo>
                    <a:pt x="17629" y="18514"/>
                    <a:pt x="17629" y="18308"/>
                    <a:pt x="17629" y="18308"/>
                  </a:cubicBezTo>
                  <a:cubicBezTo>
                    <a:pt x="17629" y="18514"/>
                    <a:pt x="17788" y="18720"/>
                    <a:pt x="17947" y="18720"/>
                  </a:cubicBezTo>
                  <a:cubicBezTo>
                    <a:pt x="17947" y="18720"/>
                    <a:pt x="18106" y="18720"/>
                    <a:pt x="18106" y="18720"/>
                  </a:cubicBezTo>
                  <a:cubicBezTo>
                    <a:pt x="18106" y="18514"/>
                    <a:pt x="18265" y="18720"/>
                    <a:pt x="18265" y="18720"/>
                  </a:cubicBezTo>
                  <a:cubicBezTo>
                    <a:pt x="18265" y="18720"/>
                    <a:pt x="18265" y="18514"/>
                    <a:pt x="18265" y="18514"/>
                  </a:cubicBezTo>
                  <a:cubicBezTo>
                    <a:pt x="18265" y="18514"/>
                    <a:pt x="18265" y="18514"/>
                    <a:pt x="18424" y="18514"/>
                  </a:cubicBezTo>
                  <a:cubicBezTo>
                    <a:pt x="18424" y="18514"/>
                    <a:pt x="18424" y="18514"/>
                    <a:pt x="18424" y="18514"/>
                  </a:cubicBezTo>
                  <a:cubicBezTo>
                    <a:pt x="18582" y="18514"/>
                    <a:pt x="18582" y="18514"/>
                    <a:pt x="18582" y="18514"/>
                  </a:cubicBezTo>
                  <a:cubicBezTo>
                    <a:pt x="18582" y="18514"/>
                    <a:pt x="18741" y="18514"/>
                    <a:pt x="18741" y="18514"/>
                  </a:cubicBezTo>
                  <a:cubicBezTo>
                    <a:pt x="18741" y="18514"/>
                    <a:pt x="18900" y="18514"/>
                    <a:pt x="18900" y="18514"/>
                  </a:cubicBezTo>
                  <a:cubicBezTo>
                    <a:pt x="18900" y="18514"/>
                    <a:pt x="18900" y="18308"/>
                    <a:pt x="18900" y="18308"/>
                  </a:cubicBezTo>
                  <a:cubicBezTo>
                    <a:pt x="18900" y="18308"/>
                    <a:pt x="18900" y="18308"/>
                    <a:pt x="18900" y="18308"/>
                  </a:cubicBezTo>
                  <a:cubicBezTo>
                    <a:pt x="19059" y="18103"/>
                    <a:pt x="19059" y="18103"/>
                    <a:pt x="19059" y="18103"/>
                  </a:cubicBezTo>
                  <a:cubicBezTo>
                    <a:pt x="19059" y="18103"/>
                    <a:pt x="19218" y="17897"/>
                    <a:pt x="19218" y="18103"/>
                  </a:cubicBezTo>
                  <a:cubicBezTo>
                    <a:pt x="19218" y="17897"/>
                    <a:pt x="19218" y="17897"/>
                    <a:pt x="19218" y="17897"/>
                  </a:cubicBezTo>
                  <a:cubicBezTo>
                    <a:pt x="19218" y="17691"/>
                    <a:pt x="19535" y="17691"/>
                    <a:pt x="19376" y="17485"/>
                  </a:cubicBezTo>
                  <a:cubicBezTo>
                    <a:pt x="19376" y="17485"/>
                    <a:pt x="19376" y="17485"/>
                    <a:pt x="19376" y="17485"/>
                  </a:cubicBezTo>
                  <a:cubicBezTo>
                    <a:pt x="19376" y="17280"/>
                    <a:pt x="19535" y="17485"/>
                    <a:pt x="19535" y="17485"/>
                  </a:cubicBezTo>
                  <a:cubicBezTo>
                    <a:pt x="19535" y="17485"/>
                    <a:pt x="19694" y="17280"/>
                    <a:pt x="19535" y="17280"/>
                  </a:cubicBezTo>
                  <a:cubicBezTo>
                    <a:pt x="19853" y="17280"/>
                    <a:pt x="19535" y="17074"/>
                    <a:pt x="19853" y="17074"/>
                  </a:cubicBezTo>
                  <a:cubicBezTo>
                    <a:pt x="19694" y="16868"/>
                    <a:pt x="19853" y="16868"/>
                    <a:pt x="20012" y="17074"/>
                  </a:cubicBezTo>
                  <a:cubicBezTo>
                    <a:pt x="19853" y="16868"/>
                    <a:pt x="19853" y="16663"/>
                    <a:pt x="19853" y="16663"/>
                  </a:cubicBezTo>
                  <a:cubicBezTo>
                    <a:pt x="19853" y="16457"/>
                    <a:pt x="19694" y="16663"/>
                    <a:pt x="19694" y="16457"/>
                  </a:cubicBezTo>
                  <a:cubicBezTo>
                    <a:pt x="19694" y="16457"/>
                    <a:pt x="20012" y="16457"/>
                    <a:pt x="20012" y="16457"/>
                  </a:cubicBezTo>
                  <a:cubicBezTo>
                    <a:pt x="20012" y="16251"/>
                    <a:pt x="19853" y="16251"/>
                    <a:pt x="19853" y="16045"/>
                  </a:cubicBezTo>
                  <a:cubicBezTo>
                    <a:pt x="19853" y="16045"/>
                    <a:pt x="19853" y="16045"/>
                    <a:pt x="19853" y="16045"/>
                  </a:cubicBezTo>
                  <a:cubicBezTo>
                    <a:pt x="20012" y="16457"/>
                    <a:pt x="20012" y="16045"/>
                    <a:pt x="20012" y="15840"/>
                  </a:cubicBezTo>
                  <a:cubicBezTo>
                    <a:pt x="20171" y="15634"/>
                    <a:pt x="20171" y="15428"/>
                    <a:pt x="20171" y="15428"/>
                  </a:cubicBezTo>
                  <a:cubicBezTo>
                    <a:pt x="20171" y="15428"/>
                    <a:pt x="20171" y="15223"/>
                    <a:pt x="20171" y="15223"/>
                  </a:cubicBezTo>
                  <a:cubicBezTo>
                    <a:pt x="20171" y="15223"/>
                    <a:pt x="20488" y="15223"/>
                    <a:pt x="20488" y="15223"/>
                  </a:cubicBezTo>
                  <a:cubicBezTo>
                    <a:pt x="20329" y="15017"/>
                    <a:pt x="20329" y="15017"/>
                    <a:pt x="20329" y="15017"/>
                  </a:cubicBezTo>
                  <a:cubicBezTo>
                    <a:pt x="20329" y="14811"/>
                    <a:pt x="20488" y="14811"/>
                    <a:pt x="20329" y="14811"/>
                  </a:cubicBezTo>
                  <a:cubicBezTo>
                    <a:pt x="20488" y="14811"/>
                    <a:pt x="20329" y="14605"/>
                    <a:pt x="20171" y="14605"/>
                  </a:cubicBezTo>
                  <a:cubicBezTo>
                    <a:pt x="20329" y="14605"/>
                    <a:pt x="20329" y="14605"/>
                    <a:pt x="20488" y="14605"/>
                  </a:cubicBezTo>
                  <a:cubicBezTo>
                    <a:pt x="20488" y="14605"/>
                    <a:pt x="20488" y="14400"/>
                    <a:pt x="20329" y="14400"/>
                  </a:cubicBezTo>
                  <a:cubicBezTo>
                    <a:pt x="20329" y="14400"/>
                    <a:pt x="20329" y="14400"/>
                    <a:pt x="20171" y="14400"/>
                  </a:cubicBezTo>
                  <a:cubicBezTo>
                    <a:pt x="20329" y="14400"/>
                    <a:pt x="20329" y="14194"/>
                    <a:pt x="20329" y="14194"/>
                  </a:cubicBezTo>
                  <a:cubicBezTo>
                    <a:pt x="20171" y="14194"/>
                    <a:pt x="20171" y="13988"/>
                    <a:pt x="20012" y="13988"/>
                  </a:cubicBezTo>
                  <a:cubicBezTo>
                    <a:pt x="19853" y="13988"/>
                    <a:pt x="19853" y="13988"/>
                    <a:pt x="19853" y="13988"/>
                  </a:cubicBezTo>
                  <a:cubicBezTo>
                    <a:pt x="19694" y="13988"/>
                    <a:pt x="19853" y="13988"/>
                    <a:pt x="19694" y="13988"/>
                  </a:cubicBezTo>
                  <a:cubicBezTo>
                    <a:pt x="19694" y="13988"/>
                    <a:pt x="19694" y="13988"/>
                    <a:pt x="19535" y="13988"/>
                  </a:cubicBezTo>
                  <a:cubicBezTo>
                    <a:pt x="19694" y="13783"/>
                    <a:pt x="19694" y="13988"/>
                    <a:pt x="19853" y="13988"/>
                  </a:cubicBezTo>
                  <a:cubicBezTo>
                    <a:pt x="19853" y="13783"/>
                    <a:pt x="19853" y="13783"/>
                    <a:pt x="19853" y="13783"/>
                  </a:cubicBezTo>
                  <a:cubicBezTo>
                    <a:pt x="20012" y="13577"/>
                    <a:pt x="20012" y="13577"/>
                    <a:pt x="20171" y="13577"/>
                  </a:cubicBezTo>
                  <a:cubicBezTo>
                    <a:pt x="20012" y="13371"/>
                    <a:pt x="19853" y="13165"/>
                    <a:pt x="19694" y="13165"/>
                  </a:cubicBezTo>
                  <a:cubicBezTo>
                    <a:pt x="19694" y="13165"/>
                    <a:pt x="19535" y="12960"/>
                    <a:pt x="19535" y="12960"/>
                  </a:cubicBezTo>
                  <a:cubicBezTo>
                    <a:pt x="19376" y="12960"/>
                    <a:pt x="19376" y="12960"/>
                    <a:pt x="19218" y="12960"/>
                  </a:cubicBezTo>
                  <a:cubicBezTo>
                    <a:pt x="19376" y="12960"/>
                    <a:pt x="19376" y="12754"/>
                    <a:pt x="19535" y="12960"/>
                  </a:cubicBezTo>
                  <a:cubicBezTo>
                    <a:pt x="19694" y="12960"/>
                    <a:pt x="19853" y="12960"/>
                    <a:pt x="20012" y="13165"/>
                  </a:cubicBezTo>
                  <a:cubicBezTo>
                    <a:pt x="20012" y="12754"/>
                    <a:pt x="19694" y="12754"/>
                    <a:pt x="19535" y="12548"/>
                  </a:cubicBezTo>
                  <a:cubicBezTo>
                    <a:pt x="19376" y="12343"/>
                    <a:pt x="19376" y="12343"/>
                    <a:pt x="19376" y="12137"/>
                  </a:cubicBezTo>
                  <a:cubicBezTo>
                    <a:pt x="19218" y="11931"/>
                    <a:pt x="19218" y="11725"/>
                    <a:pt x="19059" y="11520"/>
                  </a:cubicBezTo>
                  <a:cubicBezTo>
                    <a:pt x="18900" y="11520"/>
                    <a:pt x="18900" y="11520"/>
                    <a:pt x="18741" y="11314"/>
                  </a:cubicBezTo>
                  <a:cubicBezTo>
                    <a:pt x="18741" y="11314"/>
                    <a:pt x="18424" y="11314"/>
                    <a:pt x="18424" y="11108"/>
                  </a:cubicBezTo>
                  <a:cubicBezTo>
                    <a:pt x="18424" y="11108"/>
                    <a:pt x="18582" y="10491"/>
                    <a:pt x="18741" y="10491"/>
                  </a:cubicBezTo>
                  <a:cubicBezTo>
                    <a:pt x="18741" y="10491"/>
                    <a:pt x="18582" y="10285"/>
                    <a:pt x="18582" y="10285"/>
                  </a:cubicBezTo>
                  <a:cubicBezTo>
                    <a:pt x="18741" y="10285"/>
                    <a:pt x="18741" y="10491"/>
                    <a:pt x="18741" y="10491"/>
                  </a:cubicBezTo>
                  <a:cubicBezTo>
                    <a:pt x="18900" y="10491"/>
                    <a:pt x="18741" y="10080"/>
                    <a:pt x="18900" y="10080"/>
                  </a:cubicBezTo>
                  <a:cubicBezTo>
                    <a:pt x="18900" y="10080"/>
                    <a:pt x="18741" y="10080"/>
                    <a:pt x="18741" y="10080"/>
                  </a:cubicBezTo>
                  <a:cubicBezTo>
                    <a:pt x="18900" y="10080"/>
                    <a:pt x="18900" y="10080"/>
                    <a:pt x="19059" y="9874"/>
                  </a:cubicBezTo>
                  <a:cubicBezTo>
                    <a:pt x="19218" y="9874"/>
                    <a:pt x="19218" y="9874"/>
                    <a:pt x="19218" y="9874"/>
                  </a:cubicBezTo>
                  <a:cubicBezTo>
                    <a:pt x="19376" y="9874"/>
                    <a:pt x="19376" y="9874"/>
                    <a:pt x="19376" y="9874"/>
                  </a:cubicBezTo>
                  <a:cubicBezTo>
                    <a:pt x="19376" y="9668"/>
                    <a:pt x="19376" y="9668"/>
                    <a:pt x="19376" y="9668"/>
                  </a:cubicBezTo>
                  <a:cubicBezTo>
                    <a:pt x="19218" y="9463"/>
                    <a:pt x="19059" y="9463"/>
                    <a:pt x="19059" y="9463"/>
                  </a:cubicBezTo>
                  <a:cubicBezTo>
                    <a:pt x="18900" y="9463"/>
                    <a:pt x="18741" y="9463"/>
                    <a:pt x="18582" y="9257"/>
                  </a:cubicBezTo>
                  <a:cubicBezTo>
                    <a:pt x="18582" y="9257"/>
                    <a:pt x="18424" y="9257"/>
                    <a:pt x="18424" y="9463"/>
                  </a:cubicBezTo>
                  <a:cubicBezTo>
                    <a:pt x="18424" y="9463"/>
                    <a:pt x="18424" y="9463"/>
                    <a:pt x="18424" y="9463"/>
                  </a:cubicBezTo>
                  <a:cubicBezTo>
                    <a:pt x="18265" y="9668"/>
                    <a:pt x="18265" y="9874"/>
                    <a:pt x="18106" y="9668"/>
                  </a:cubicBezTo>
                  <a:cubicBezTo>
                    <a:pt x="17788" y="9668"/>
                    <a:pt x="17947" y="9463"/>
                    <a:pt x="17788" y="9257"/>
                  </a:cubicBezTo>
                  <a:cubicBezTo>
                    <a:pt x="17629" y="9051"/>
                    <a:pt x="17471" y="9051"/>
                    <a:pt x="17312" y="9051"/>
                  </a:cubicBezTo>
                  <a:cubicBezTo>
                    <a:pt x="17153" y="8845"/>
                    <a:pt x="16994" y="8640"/>
                    <a:pt x="17153" y="8434"/>
                  </a:cubicBezTo>
                  <a:cubicBezTo>
                    <a:pt x="17153" y="8434"/>
                    <a:pt x="17312" y="8640"/>
                    <a:pt x="17312" y="8640"/>
                  </a:cubicBezTo>
                  <a:cubicBezTo>
                    <a:pt x="17312" y="8640"/>
                    <a:pt x="17629" y="8434"/>
                    <a:pt x="17629" y="8434"/>
                  </a:cubicBezTo>
                  <a:cubicBezTo>
                    <a:pt x="17629" y="8434"/>
                    <a:pt x="17629" y="8228"/>
                    <a:pt x="17629" y="8023"/>
                  </a:cubicBezTo>
                  <a:cubicBezTo>
                    <a:pt x="17788" y="8023"/>
                    <a:pt x="17947" y="8023"/>
                    <a:pt x="17947" y="7817"/>
                  </a:cubicBezTo>
                  <a:cubicBezTo>
                    <a:pt x="17947" y="7817"/>
                    <a:pt x="17947" y="7611"/>
                    <a:pt x="17947" y="7611"/>
                  </a:cubicBezTo>
                  <a:cubicBezTo>
                    <a:pt x="18106" y="7405"/>
                    <a:pt x="18106" y="7611"/>
                    <a:pt x="18265" y="7405"/>
                  </a:cubicBezTo>
                  <a:cubicBezTo>
                    <a:pt x="18265" y="7405"/>
                    <a:pt x="18265" y="7611"/>
                    <a:pt x="18265" y="7405"/>
                  </a:cubicBezTo>
                  <a:cubicBezTo>
                    <a:pt x="18424" y="7611"/>
                    <a:pt x="18582" y="7611"/>
                    <a:pt x="18582" y="7817"/>
                  </a:cubicBezTo>
                  <a:cubicBezTo>
                    <a:pt x="18582" y="8023"/>
                    <a:pt x="18265" y="8023"/>
                    <a:pt x="18424" y="8228"/>
                  </a:cubicBezTo>
                  <a:cubicBezTo>
                    <a:pt x="18424" y="8228"/>
                    <a:pt x="18424" y="8228"/>
                    <a:pt x="18424" y="8228"/>
                  </a:cubicBezTo>
                  <a:cubicBezTo>
                    <a:pt x="18424" y="8434"/>
                    <a:pt x="18582" y="8434"/>
                    <a:pt x="18582" y="8434"/>
                  </a:cubicBezTo>
                  <a:cubicBezTo>
                    <a:pt x="18582" y="8434"/>
                    <a:pt x="18582" y="8434"/>
                    <a:pt x="18582" y="8434"/>
                  </a:cubicBezTo>
                  <a:cubicBezTo>
                    <a:pt x="18582" y="8640"/>
                    <a:pt x="18582" y="8640"/>
                    <a:pt x="18424" y="8640"/>
                  </a:cubicBezTo>
                  <a:cubicBezTo>
                    <a:pt x="18424" y="8845"/>
                    <a:pt x="18582" y="8640"/>
                    <a:pt x="18741" y="8640"/>
                  </a:cubicBezTo>
                  <a:cubicBezTo>
                    <a:pt x="18582" y="8640"/>
                    <a:pt x="18741" y="8640"/>
                    <a:pt x="18741" y="8640"/>
                  </a:cubicBezTo>
                  <a:cubicBezTo>
                    <a:pt x="18741" y="8434"/>
                    <a:pt x="18741" y="8434"/>
                    <a:pt x="18900" y="8434"/>
                  </a:cubicBezTo>
                  <a:cubicBezTo>
                    <a:pt x="18900" y="8228"/>
                    <a:pt x="19218" y="8228"/>
                    <a:pt x="19218" y="8023"/>
                  </a:cubicBezTo>
                  <a:cubicBezTo>
                    <a:pt x="19376" y="8023"/>
                    <a:pt x="19376" y="8023"/>
                    <a:pt x="19535" y="8023"/>
                  </a:cubicBezTo>
                  <a:cubicBezTo>
                    <a:pt x="19376" y="7817"/>
                    <a:pt x="19694" y="7611"/>
                    <a:pt x="19694" y="7611"/>
                  </a:cubicBezTo>
                  <a:cubicBezTo>
                    <a:pt x="19853" y="7611"/>
                    <a:pt x="19853" y="7405"/>
                    <a:pt x="20012" y="7405"/>
                  </a:cubicBezTo>
                  <a:cubicBezTo>
                    <a:pt x="20012" y="7200"/>
                    <a:pt x="19853" y="6994"/>
                    <a:pt x="20171" y="6994"/>
                  </a:cubicBezTo>
                  <a:cubicBezTo>
                    <a:pt x="20171" y="6994"/>
                    <a:pt x="20171" y="6994"/>
                    <a:pt x="20329" y="7200"/>
                  </a:cubicBezTo>
                  <a:cubicBezTo>
                    <a:pt x="20488" y="7200"/>
                    <a:pt x="20488" y="7200"/>
                    <a:pt x="20647" y="7200"/>
                  </a:cubicBezTo>
                  <a:cubicBezTo>
                    <a:pt x="20647" y="6994"/>
                    <a:pt x="20488" y="6994"/>
                    <a:pt x="20488" y="6788"/>
                  </a:cubicBezTo>
                  <a:cubicBezTo>
                    <a:pt x="20488" y="6788"/>
                    <a:pt x="20647" y="6788"/>
                    <a:pt x="20806" y="6788"/>
                  </a:cubicBezTo>
                  <a:cubicBezTo>
                    <a:pt x="20806" y="6788"/>
                    <a:pt x="20806" y="6583"/>
                    <a:pt x="20806" y="6583"/>
                  </a:cubicBezTo>
                  <a:cubicBezTo>
                    <a:pt x="20806" y="6583"/>
                    <a:pt x="20965" y="6583"/>
                    <a:pt x="20965" y="6583"/>
                  </a:cubicBezTo>
                  <a:cubicBezTo>
                    <a:pt x="20965" y="6583"/>
                    <a:pt x="20806" y="6377"/>
                    <a:pt x="20806" y="6171"/>
                  </a:cubicBezTo>
                  <a:cubicBezTo>
                    <a:pt x="20965" y="6171"/>
                    <a:pt x="21124" y="6377"/>
                    <a:pt x="21282" y="6583"/>
                  </a:cubicBezTo>
                  <a:cubicBezTo>
                    <a:pt x="21282" y="6583"/>
                    <a:pt x="21282" y="6583"/>
                    <a:pt x="21282" y="6583"/>
                  </a:cubicBezTo>
                  <a:cubicBezTo>
                    <a:pt x="21124" y="6377"/>
                    <a:pt x="21124" y="6377"/>
                    <a:pt x="21124" y="6377"/>
                  </a:cubicBezTo>
                  <a:cubicBezTo>
                    <a:pt x="21282" y="6171"/>
                    <a:pt x="21282" y="6377"/>
                    <a:pt x="21282" y="6171"/>
                  </a:cubicBezTo>
                  <a:cubicBezTo>
                    <a:pt x="21282" y="5965"/>
                    <a:pt x="21124" y="5554"/>
                    <a:pt x="20965" y="5348"/>
                  </a:cubicBezTo>
                  <a:cubicBezTo>
                    <a:pt x="20965" y="5348"/>
                    <a:pt x="20806" y="5143"/>
                    <a:pt x="20806" y="5143"/>
                  </a:cubicBezTo>
                  <a:cubicBezTo>
                    <a:pt x="20806" y="5143"/>
                    <a:pt x="20965" y="5143"/>
                    <a:pt x="20965" y="5143"/>
                  </a:cubicBezTo>
                  <a:cubicBezTo>
                    <a:pt x="20965" y="4937"/>
                    <a:pt x="20965" y="4937"/>
                    <a:pt x="20965" y="4937"/>
                  </a:cubicBezTo>
                  <a:cubicBezTo>
                    <a:pt x="20965" y="4731"/>
                    <a:pt x="21124" y="4937"/>
                    <a:pt x="21282" y="4937"/>
                  </a:cubicBezTo>
                  <a:cubicBezTo>
                    <a:pt x="21282" y="4937"/>
                    <a:pt x="21600" y="5143"/>
                    <a:pt x="21441" y="4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6" name="Shape">
              <a:extLst>
                <a:ext uri="{FF2B5EF4-FFF2-40B4-BE49-F238E27FC236}">
                  <a16:creationId xmlns:a16="http://schemas.microsoft.com/office/drawing/2014/main" id="{6720700D-AA90-44FB-9F17-AABDF75487A7}"/>
                </a:ext>
              </a:extLst>
            </p:cNvPr>
            <p:cNvSpPr/>
            <p:nvPr/>
          </p:nvSpPr>
          <p:spPr>
            <a:xfrm>
              <a:off x="1819179" y="3240049"/>
              <a:ext cx="258160" cy="6769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032" y="21407"/>
                    <a:pt x="21032" y="21407"/>
                  </a:cubicBezTo>
                  <a:cubicBezTo>
                    <a:pt x="21032" y="21407"/>
                    <a:pt x="20463" y="21407"/>
                    <a:pt x="21032" y="21407"/>
                  </a:cubicBezTo>
                  <a:cubicBezTo>
                    <a:pt x="20463" y="21214"/>
                    <a:pt x="20463" y="21214"/>
                    <a:pt x="19895" y="21214"/>
                  </a:cubicBezTo>
                  <a:cubicBezTo>
                    <a:pt x="19895" y="21214"/>
                    <a:pt x="19326" y="21214"/>
                    <a:pt x="18758" y="21214"/>
                  </a:cubicBezTo>
                  <a:cubicBezTo>
                    <a:pt x="18758" y="21407"/>
                    <a:pt x="19326" y="21407"/>
                    <a:pt x="20463" y="21600"/>
                  </a:cubicBezTo>
                  <a:cubicBezTo>
                    <a:pt x="19895" y="21600"/>
                    <a:pt x="19895" y="21407"/>
                    <a:pt x="19895" y="21407"/>
                  </a:cubicBezTo>
                  <a:cubicBezTo>
                    <a:pt x="19895" y="21407"/>
                    <a:pt x="20463" y="21407"/>
                    <a:pt x="20463" y="21407"/>
                  </a:cubicBezTo>
                  <a:cubicBezTo>
                    <a:pt x="20463" y="21407"/>
                    <a:pt x="20463" y="21600"/>
                    <a:pt x="20463" y="21600"/>
                  </a:cubicBezTo>
                  <a:cubicBezTo>
                    <a:pt x="21032" y="21600"/>
                    <a:pt x="21600" y="21600"/>
                    <a:pt x="21600" y="21600"/>
                  </a:cubicBezTo>
                  <a:cubicBezTo>
                    <a:pt x="21600" y="21600"/>
                    <a:pt x="21600" y="21600"/>
                    <a:pt x="21600" y="21600"/>
                  </a:cubicBezTo>
                  <a:close/>
                  <a:moveTo>
                    <a:pt x="15916" y="20829"/>
                  </a:moveTo>
                  <a:cubicBezTo>
                    <a:pt x="16484" y="20829"/>
                    <a:pt x="17053" y="21021"/>
                    <a:pt x="17053" y="20829"/>
                  </a:cubicBezTo>
                  <a:cubicBezTo>
                    <a:pt x="17053" y="20829"/>
                    <a:pt x="15916" y="20829"/>
                    <a:pt x="15916" y="20636"/>
                  </a:cubicBezTo>
                  <a:cubicBezTo>
                    <a:pt x="15347" y="20636"/>
                    <a:pt x="15347" y="20636"/>
                    <a:pt x="15347" y="20829"/>
                  </a:cubicBezTo>
                  <a:cubicBezTo>
                    <a:pt x="15347" y="21021"/>
                    <a:pt x="15916" y="20829"/>
                    <a:pt x="15916" y="20829"/>
                  </a:cubicBezTo>
                  <a:close/>
                  <a:moveTo>
                    <a:pt x="14779" y="20636"/>
                  </a:moveTo>
                  <a:cubicBezTo>
                    <a:pt x="14779" y="20636"/>
                    <a:pt x="14211" y="20636"/>
                    <a:pt x="14211" y="20443"/>
                  </a:cubicBezTo>
                  <a:cubicBezTo>
                    <a:pt x="13642" y="20443"/>
                    <a:pt x="13642" y="20250"/>
                    <a:pt x="13642" y="20443"/>
                  </a:cubicBezTo>
                  <a:cubicBezTo>
                    <a:pt x="13074" y="20443"/>
                    <a:pt x="13074" y="20443"/>
                    <a:pt x="12505" y="20443"/>
                  </a:cubicBezTo>
                  <a:cubicBezTo>
                    <a:pt x="13074" y="20443"/>
                    <a:pt x="13642" y="20636"/>
                    <a:pt x="13642" y="20636"/>
                  </a:cubicBezTo>
                  <a:cubicBezTo>
                    <a:pt x="13642" y="20636"/>
                    <a:pt x="13642" y="20829"/>
                    <a:pt x="14211" y="20829"/>
                  </a:cubicBezTo>
                  <a:cubicBezTo>
                    <a:pt x="14211" y="20829"/>
                    <a:pt x="14211" y="20636"/>
                    <a:pt x="14211" y="20636"/>
                  </a:cubicBezTo>
                  <a:cubicBezTo>
                    <a:pt x="14211" y="20636"/>
                    <a:pt x="14779" y="20636"/>
                    <a:pt x="14211" y="20829"/>
                  </a:cubicBezTo>
                  <a:cubicBezTo>
                    <a:pt x="14779" y="20829"/>
                    <a:pt x="14779" y="20829"/>
                    <a:pt x="14779" y="20636"/>
                  </a:cubicBezTo>
                  <a:close/>
                  <a:moveTo>
                    <a:pt x="18758" y="21214"/>
                  </a:moveTo>
                  <a:cubicBezTo>
                    <a:pt x="19326" y="21214"/>
                    <a:pt x="19895" y="21214"/>
                    <a:pt x="20463" y="21214"/>
                  </a:cubicBezTo>
                  <a:cubicBezTo>
                    <a:pt x="19895" y="21021"/>
                    <a:pt x="19895" y="20829"/>
                    <a:pt x="19326" y="20636"/>
                  </a:cubicBezTo>
                  <a:cubicBezTo>
                    <a:pt x="19326" y="20443"/>
                    <a:pt x="18758" y="20057"/>
                    <a:pt x="18758" y="20057"/>
                  </a:cubicBezTo>
                  <a:cubicBezTo>
                    <a:pt x="18189" y="19864"/>
                    <a:pt x="18189" y="20057"/>
                    <a:pt x="18189" y="20057"/>
                  </a:cubicBezTo>
                  <a:cubicBezTo>
                    <a:pt x="17621" y="20057"/>
                    <a:pt x="17621" y="19864"/>
                    <a:pt x="17621" y="19864"/>
                  </a:cubicBezTo>
                  <a:cubicBezTo>
                    <a:pt x="17053" y="19864"/>
                    <a:pt x="17053" y="20057"/>
                    <a:pt x="17053" y="20057"/>
                  </a:cubicBezTo>
                  <a:cubicBezTo>
                    <a:pt x="17053" y="20057"/>
                    <a:pt x="16484" y="20057"/>
                    <a:pt x="16484" y="20057"/>
                  </a:cubicBezTo>
                  <a:cubicBezTo>
                    <a:pt x="17053" y="20250"/>
                    <a:pt x="16484" y="20057"/>
                    <a:pt x="17053" y="20443"/>
                  </a:cubicBezTo>
                  <a:cubicBezTo>
                    <a:pt x="17053" y="20636"/>
                    <a:pt x="18189" y="20250"/>
                    <a:pt x="18189" y="20443"/>
                  </a:cubicBezTo>
                  <a:cubicBezTo>
                    <a:pt x="17621" y="20636"/>
                    <a:pt x="17053" y="20636"/>
                    <a:pt x="17621" y="20829"/>
                  </a:cubicBezTo>
                  <a:cubicBezTo>
                    <a:pt x="18189" y="20829"/>
                    <a:pt x="18758" y="20829"/>
                    <a:pt x="19326" y="21021"/>
                  </a:cubicBezTo>
                  <a:cubicBezTo>
                    <a:pt x="19326" y="21021"/>
                    <a:pt x="19326" y="21021"/>
                    <a:pt x="19326" y="21021"/>
                  </a:cubicBezTo>
                  <a:cubicBezTo>
                    <a:pt x="19326" y="21021"/>
                    <a:pt x="18758" y="21021"/>
                    <a:pt x="18189" y="21021"/>
                  </a:cubicBezTo>
                  <a:cubicBezTo>
                    <a:pt x="17621" y="21021"/>
                    <a:pt x="17621" y="20829"/>
                    <a:pt x="17053" y="20829"/>
                  </a:cubicBezTo>
                  <a:cubicBezTo>
                    <a:pt x="17053" y="20829"/>
                    <a:pt x="17621" y="20829"/>
                    <a:pt x="17621" y="20829"/>
                  </a:cubicBezTo>
                  <a:cubicBezTo>
                    <a:pt x="17053" y="20636"/>
                    <a:pt x="16484" y="20443"/>
                    <a:pt x="17053" y="20636"/>
                  </a:cubicBezTo>
                  <a:cubicBezTo>
                    <a:pt x="17053" y="20636"/>
                    <a:pt x="17053" y="20636"/>
                    <a:pt x="16484" y="20636"/>
                  </a:cubicBezTo>
                  <a:cubicBezTo>
                    <a:pt x="17053" y="20829"/>
                    <a:pt x="17621" y="20829"/>
                    <a:pt x="18189" y="21021"/>
                  </a:cubicBezTo>
                  <a:cubicBezTo>
                    <a:pt x="17621" y="21021"/>
                    <a:pt x="17621" y="21021"/>
                    <a:pt x="17621" y="21021"/>
                  </a:cubicBezTo>
                  <a:cubicBezTo>
                    <a:pt x="17621" y="21021"/>
                    <a:pt x="17621" y="21021"/>
                    <a:pt x="17053" y="21021"/>
                  </a:cubicBezTo>
                  <a:cubicBezTo>
                    <a:pt x="17053" y="21021"/>
                    <a:pt x="17053" y="21021"/>
                    <a:pt x="17053" y="21021"/>
                  </a:cubicBezTo>
                  <a:cubicBezTo>
                    <a:pt x="17053" y="21021"/>
                    <a:pt x="15916" y="21021"/>
                    <a:pt x="15916" y="21021"/>
                  </a:cubicBezTo>
                  <a:cubicBezTo>
                    <a:pt x="15916" y="21214"/>
                    <a:pt x="17053" y="21214"/>
                    <a:pt x="17053" y="21214"/>
                  </a:cubicBezTo>
                  <a:cubicBezTo>
                    <a:pt x="17621" y="21214"/>
                    <a:pt x="18758" y="21214"/>
                    <a:pt x="18758" y="21214"/>
                  </a:cubicBezTo>
                  <a:close/>
                  <a:moveTo>
                    <a:pt x="10800" y="19671"/>
                  </a:moveTo>
                  <a:cubicBezTo>
                    <a:pt x="10232" y="19671"/>
                    <a:pt x="9663" y="19479"/>
                    <a:pt x="9663" y="19479"/>
                  </a:cubicBezTo>
                  <a:cubicBezTo>
                    <a:pt x="9663" y="19479"/>
                    <a:pt x="9663" y="19479"/>
                    <a:pt x="9663" y="19479"/>
                  </a:cubicBezTo>
                  <a:cubicBezTo>
                    <a:pt x="9095" y="19479"/>
                    <a:pt x="10232" y="19864"/>
                    <a:pt x="10800" y="19864"/>
                  </a:cubicBezTo>
                  <a:cubicBezTo>
                    <a:pt x="10232" y="19671"/>
                    <a:pt x="10800" y="19671"/>
                    <a:pt x="10800" y="19671"/>
                  </a:cubicBezTo>
                  <a:close/>
                  <a:moveTo>
                    <a:pt x="9095" y="18514"/>
                  </a:moveTo>
                  <a:cubicBezTo>
                    <a:pt x="9095" y="18321"/>
                    <a:pt x="8526" y="17936"/>
                    <a:pt x="7958" y="17936"/>
                  </a:cubicBezTo>
                  <a:cubicBezTo>
                    <a:pt x="7389" y="17743"/>
                    <a:pt x="7389" y="17936"/>
                    <a:pt x="7389" y="17936"/>
                  </a:cubicBezTo>
                  <a:cubicBezTo>
                    <a:pt x="7389" y="18129"/>
                    <a:pt x="7389" y="18129"/>
                    <a:pt x="7389" y="18129"/>
                  </a:cubicBezTo>
                  <a:cubicBezTo>
                    <a:pt x="6821" y="18129"/>
                    <a:pt x="7389" y="18321"/>
                    <a:pt x="7389" y="18321"/>
                  </a:cubicBezTo>
                  <a:cubicBezTo>
                    <a:pt x="7389" y="18321"/>
                    <a:pt x="7389" y="18321"/>
                    <a:pt x="7389" y="18321"/>
                  </a:cubicBezTo>
                  <a:cubicBezTo>
                    <a:pt x="7389" y="18514"/>
                    <a:pt x="7389" y="18514"/>
                    <a:pt x="7958" y="18514"/>
                  </a:cubicBezTo>
                  <a:cubicBezTo>
                    <a:pt x="8526" y="18514"/>
                    <a:pt x="7958" y="18321"/>
                    <a:pt x="7958" y="18321"/>
                  </a:cubicBezTo>
                  <a:cubicBezTo>
                    <a:pt x="7958" y="18321"/>
                    <a:pt x="8526" y="18707"/>
                    <a:pt x="9095" y="18514"/>
                  </a:cubicBezTo>
                  <a:close/>
                  <a:moveTo>
                    <a:pt x="6821" y="17936"/>
                  </a:moveTo>
                  <a:cubicBezTo>
                    <a:pt x="7389" y="17743"/>
                    <a:pt x="6253" y="17357"/>
                    <a:pt x="6253" y="17550"/>
                  </a:cubicBezTo>
                  <a:cubicBezTo>
                    <a:pt x="6253" y="17550"/>
                    <a:pt x="6253" y="17743"/>
                    <a:pt x="6253" y="17743"/>
                  </a:cubicBezTo>
                  <a:cubicBezTo>
                    <a:pt x="6253" y="17743"/>
                    <a:pt x="6253" y="17936"/>
                    <a:pt x="6821" y="17936"/>
                  </a:cubicBezTo>
                  <a:close/>
                  <a:moveTo>
                    <a:pt x="6253" y="17550"/>
                  </a:moveTo>
                  <a:cubicBezTo>
                    <a:pt x="6821" y="17550"/>
                    <a:pt x="7389" y="17936"/>
                    <a:pt x="7958" y="17743"/>
                  </a:cubicBezTo>
                  <a:cubicBezTo>
                    <a:pt x="7389" y="17550"/>
                    <a:pt x="7389" y="17357"/>
                    <a:pt x="6821" y="17357"/>
                  </a:cubicBezTo>
                  <a:cubicBezTo>
                    <a:pt x="6821" y="17357"/>
                    <a:pt x="6821" y="17357"/>
                    <a:pt x="6253" y="17550"/>
                  </a:cubicBezTo>
                  <a:close/>
                  <a:moveTo>
                    <a:pt x="5684" y="15429"/>
                  </a:moveTo>
                  <a:cubicBezTo>
                    <a:pt x="6253" y="15236"/>
                    <a:pt x="5684" y="15236"/>
                    <a:pt x="5684" y="15236"/>
                  </a:cubicBezTo>
                  <a:cubicBezTo>
                    <a:pt x="5116" y="15236"/>
                    <a:pt x="5684" y="15236"/>
                    <a:pt x="5116" y="15236"/>
                  </a:cubicBezTo>
                  <a:cubicBezTo>
                    <a:pt x="5684" y="15236"/>
                    <a:pt x="5116" y="15429"/>
                    <a:pt x="5116" y="15429"/>
                  </a:cubicBezTo>
                  <a:cubicBezTo>
                    <a:pt x="5116" y="15429"/>
                    <a:pt x="5116" y="15429"/>
                    <a:pt x="5116" y="15429"/>
                  </a:cubicBezTo>
                  <a:cubicBezTo>
                    <a:pt x="5116" y="15429"/>
                    <a:pt x="5116" y="15429"/>
                    <a:pt x="5116" y="15429"/>
                  </a:cubicBezTo>
                  <a:cubicBezTo>
                    <a:pt x="5116" y="15621"/>
                    <a:pt x="6253" y="16007"/>
                    <a:pt x="6253" y="16007"/>
                  </a:cubicBezTo>
                  <a:cubicBezTo>
                    <a:pt x="6821" y="15814"/>
                    <a:pt x="5116" y="15429"/>
                    <a:pt x="5684" y="15429"/>
                  </a:cubicBezTo>
                  <a:close/>
                  <a:moveTo>
                    <a:pt x="5116" y="14850"/>
                  </a:moveTo>
                  <a:cubicBezTo>
                    <a:pt x="5116" y="14850"/>
                    <a:pt x="5116" y="14850"/>
                    <a:pt x="5116" y="14850"/>
                  </a:cubicBezTo>
                  <a:cubicBezTo>
                    <a:pt x="5116" y="14657"/>
                    <a:pt x="5116" y="14657"/>
                    <a:pt x="5116" y="14657"/>
                  </a:cubicBezTo>
                  <a:cubicBezTo>
                    <a:pt x="5116" y="14657"/>
                    <a:pt x="5116" y="14657"/>
                    <a:pt x="5116" y="14657"/>
                  </a:cubicBezTo>
                  <a:cubicBezTo>
                    <a:pt x="5116" y="14464"/>
                    <a:pt x="5116" y="14464"/>
                    <a:pt x="4547" y="14464"/>
                  </a:cubicBezTo>
                  <a:cubicBezTo>
                    <a:pt x="4547" y="14271"/>
                    <a:pt x="5116" y="14271"/>
                    <a:pt x="5116" y="14271"/>
                  </a:cubicBezTo>
                  <a:cubicBezTo>
                    <a:pt x="4547" y="14271"/>
                    <a:pt x="5116" y="14271"/>
                    <a:pt x="4547" y="14079"/>
                  </a:cubicBezTo>
                  <a:cubicBezTo>
                    <a:pt x="4547" y="13886"/>
                    <a:pt x="4547" y="13886"/>
                    <a:pt x="3979" y="13886"/>
                  </a:cubicBezTo>
                  <a:cubicBezTo>
                    <a:pt x="3979" y="14079"/>
                    <a:pt x="3979" y="14271"/>
                    <a:pt x="3979" y="14464"/>
                  </a:cubicBezTo>
                  <a:cubicBezTo>
                    <a:pt x="4547" y="14657"/>
                    <a:pt x="3979" y="14657"/>
                    <a:pt x="5116" y="14850"/>
                  </a:cubicBezTo>
                  <a:close/>
                  <a:moveTo>
                    <a:pt x="15916" y="20636"/>
                  </a:moveTo>
                  <a:cubicBezTo>
                    <a:pt x="17621" y="20829"/>
                    <a:pt x="15347" y="20250"/>
                    <a:pt x="15916" y="20057"/>
                  </a:cubicBezTo>
                  <a:cubicBezTo>
                    <a:pt x="15916" y="20057"/>
                    <a:pt x="16484" y="20057"/>
                    <a:pt x="17053" y="19864"/>
                  </a:cubicBezTo>
                  <a:cubicBezTo>
                    <a:pt x="17053" y="19864"/>
                    <a:pt x="17053" y="19864"/>
                    <a:pt x="17053" y="19864"/>
                  </a:cubicBezTo>
                  <a:cubicBezTo>
                    <a:pt x="17621" y="19864"/>
                    <a:pt x="17621" y="19864"/>
                    <a:pt x="17621" y="19864"/>
                  </a:cubicBezTo>
                  <a:cubicBezTo>
                    <a:pt x="18189" y="19864"/>
                    <a:pt x="18189" y="19864"/>
                    <a:pt x="18758" y="19864"/>
                  </a:cubicBezTo>
                  <a:cubicBezTo>
                    <a:pt x="18189" y="19864"/>
                    <a:pt x="17621" y="19864"/>
                    <a:pt x="17621" y="19864"/>
                  </a:cubicBezTo>
                  <a:cubicBezTo>
                    <a:pt x="16484" y="19671"/>
                    <a:pt x="15916" y="19671"/>
                    <a:pt x="14779" y="19671"/>
                  </a:cubicBezTo>
                  <a:cubicBezTo>
                    <a:pt x="14779" y="19671"/>
                    <a:pt x="14211" y="19671"/>
                    <a:pt x="13642" y="19671"/>
                  </a:cubicBezTo>
                  <a:cubicBezTo>
                    <a:pt x="13074" y="19479"/>
                    <a:pt x="13074" y="19479"/>
                    <a:pt x="12505" y="19286"/>
                  </a:cubicBezTo>
                  <a:cubicBezTo>
                    <a:pt x="12505" y="19093"/>
                    <a:pt x="12505" y="18900"/>
                    <a:pt x="11937" y="18900"/>
                  </a:cubicBezTo>
                  <a:cubicBezTo>
                    <a:pt x="11937" y="18900"/>
                    <a:pt x="11368" y="18900"/>
                    <a:pt x="11368" y="18900"/>
                  </a:cubicBezTo>
                  <a:cubicBezTo>
                    <a:pt x="10800" y="18900"/>
                    <a:pt x="10232" y="18707"/>
                    <a:pt x="10232" y="18514"/>
                  </a:cubicBezTo>
                  <a:cubicBezTo>
                    <a:pt x="10232" y="18514"/>
                    <a:pt x="9663" y="18321"/>
                    <a:pt x="9663" y="18129"/>
                  </a:cubicBezTo>
                  <a:cubicBezTo>
                    <a:pt x="9663" y="18129"/>
                    <a:pt x="10232" y="18129"/>
                    <a:pt x="10232" y="18129"/>
                  </a:cubicBezTo>
                  <a:cubicBezTo>
                    <a:pt x="9663" y="17936"/>
                    <a:pt x="10232" y="17936"/>
                    <a:pt x="10232" y="17936"/>
                  </a:cubicBezTo>
                  <a:cubicBezTo>
                    <a:pt x="10800" y="17743"/>
                    <a:pt x="10232" y="17743"/>
                    <a:pt x="10232" y="17743"/>
                  </a:cubicBezTo>
                  <a:cubicBezTo>
                    <a:pt x="10232" y="17743"/>
                    <a:pt x="10800" y="17743"/>
                    <a:pt x="10800" y="17550"/>
                  </a:cubicBezTo>
                  <a:cubicBezTo>
                    <a:pt x="10232" y="17357"/>
                    <a:pt x="9663" y="17550"/>
                    <a:pt x="10232" y="17164"/>
                  </a:cubicBezTo>
                  <a:cubicBezTo>
                    <a:pt x="10232" y="17164"/>
                    <a:pt x="10232" y="16971"/>
                    <a:pt x="10232" y="16971"/>
                  </a:cubicBezTo>
                  <a:cubicBezTo>
                    <a:pt x="10232" y="16971"/>
                    <a:pt x="10232" y="16779"/>
                    <a:pt x="10232" y="16779"/>
                  </a:cubicBezTo>
                  <a:cubicBezTo>
                    <a:pt x="10232" y="16779"/>
                    <a:pt x="10232" y="16779"/>
                    <a:pt x="10232" y="16779"/>
                  </a:cubicBezTo>
                  <a:cubicBezTo>
                    <a:pt x="10232" y="16586"/>
                    <a:pt x="10232" y="16586"/>
                    <a:pt x="10232" y="16586"/>
                  </a:cubicBezTo>
                  <a:cubicBezTo>
                    <a:pt x="9663" y="16586"/>
                    <a:pt x="9663" y="16393"/>
                    <a:pt x="9663" y="16393"/>
                  </a:cubicBezTo>
                  <a:cubicBezTo>
                    <a:pt x="9663" y="16393"/>
                    <a:pt x="9663" y="16393"/>
                    <a:pt x="9663" y="16393"/>
                  </a:cubicBezTo>
                  <a:cubicBezTo>
                    <a:pt x="9663" y="16393"/>
                    <a:pt x="9663" y="16393"/>
                    <a:pt x="9663" y="16200"/>
                  </a:cubicBezTo>
                  <a:cubicBezTo>
                    <a:pt x="9663" y="16200"/>
                    <a:pt x="9663" y="16200"/>
                    <a:pt x="9663" y="16200"/>
                  </a:cubicBezTo>
                  <a:cubicBezTo>
                    <a:pt x="9095" y="16007"/>
                    <a:pt x="9663" y="16007"/>
                    <a:pt x="9663" y="15814"/>
                  </a:cubicBezTo>
                  <a:cubicBezTo>
                    <a:pt x="9663" y="15621"/>
                    <a:pt x="8526" y="15814"/>
                    <a:pt x="8526" y="15621"/>
                  </a:cubicBezTo>
                  <a:cubicBezTo>
                    <a:pt x="9095" y="15621"/>
                    <a:pt x="10232" y="15621"/>
                    <a:pt x="9095" y="15429"/>
                  </a:cubicBezTo>
                  <a:cubicBezTo>
                    <a:pt x="9095" y="15236"/>
                    <a:pt x="8526" y="15429"/>
                    <a:pt x="8526" y="15236"/>
                  </a:cubicBezTo>
                  <a:cubicBezTo>
                    <a:pt x="8526" y="15236"/>
                    <a:pt x="8526" y="15043"/>
                    <a:pt x="7958" y="15043"/>
                  </a:cubicBezTo>
                  <a:cubicBezTo>
                    <a:pt x="7958" y="14850"/>
                    <a:pt x="7958" y="14850"/>
                    <a:pt x="7958" y="14850"/>
                  </a:cubicBezTo>
                  <a:cubicBezTo>
                    <a:pt x="7958" y="14850"/>
                    <a:pt x="7958" y="14657"/>
                    <a:pt x="7958" y="14657"/>
                  </a:cubicBezTo>
                  <a:cubicBezTo>
                    <a:pt x="7958" y="14657"/>
                    <a:pt x="7389" y="14657"/>
                    <a:pt x="7389" y="14657"/>
                  </a:cubicBezTo>
                  <a:cubicBezTo>
                    <a:pt x="6821" y="14464"/>
                    <a:pt x="6821" y="14271"/>
                    <a:pt x="6821" y="14271"/>
                  </a:cubicBezTo>
                  <a:cubicBezTo>
                    <a:pt x="6821" y="14079"/>
                    <a:pt x="6821" y="14079"/>
                    <a:pt x="7389" y="14079"/>
                  </a:cubicBezTo>
                  <a:cubicBezTo>
                    <a:pt x="6821" y="13886"/>
                    <a:pt x="6821" y="13886"/>
                    <a:pt x="6253" y="13693"/>
                  </a:cubicBezTo>
                  <a:cubicBezTo>
                    <a:pt x="6253" y="13500"/>
                    <a:pt x="6253" y="13500"/>
                    <a:pt x="6253" y="13307"/>
                  </a:cubicBezTo>
                  <a:cubicBezTo>
                    <a:pt x="6253" y="13307"/>
                    <a:pt x="6253" y="13114"/>
                    <a:pt x="6253" y="13114"/>
                  </a:cubicBezTo>
                  <a:cubicBezTo>
                    <a:pt x="6253" y="13114"/>
                    <a:pt x="5684" y="13114"/>
                    <a:pt x="5684" y="13114"/>
                  </a:cubicBezTo>
                  <a:cubicBezTo>
                    <a:pt x="5684" y="12921"/>
                    <a:pt x="6253" y="12921"/>
                    <a:pt x="6253" y="12921"/>
                  </a:cubicBezTo>
                  <a:cubicBezTo>
                    <a:pt x="5684" y="12921"/>
                    <a:pt x="5684" y="12729"/>
                    <a:pt x="5684" y="12729"/>
                  </a:cubicBezTo>
                  <a:cubicBezTo>
                    <a:pt x="5684" y="12729"/>
                    <a:pt x="5684" y="12536"/>
                    <a:pt x="5684" y="12343"/>
                  </a:cubicBezTo>
                  <a:cubicBezTo>
                    <a:pt x="5684" y="12150"/>
                    <a:pt x="6253" y="12343"/>
                    <a:pt x="6253" y="12150"/>
                  </a:cubicBezTo>
                  <a:cubicBezTo>
                    <a:pt x="6253" y="12150"/>
                    <a:pt x="5684" y="11957"/>
                    <a:pt x="5684" y="11957"/>
                  </a:cubicBezTo>
                  <a:cubicBezTo>
                    <a:pt x="5684" y="11764"/>
                    <a:pt x="5684" y="11571"/>
                    <a:pt x="5116" y="11571"/>
                  </a:cubicBezTo>
                  <a:cubicBezTo>
                    <a:pt x="5116" y="11379"/>
                    <a:pt x="5116" y="11186"/>
                    <a:pt x="5116" y="10993"/>
                  </a:cubicBezTo>
                  <a:cubicBezTo>
                    <a:pt x="5116" y="10800"/>
                    <a:pt x="5116" y="10993"/>
                    <a:pt x="5116" y="10800"/>
                  </a:cubicBezTo>
                  <a:cubicBezTo>
                    <a:pt x="5116" y="10800"/>
                    <a:pt x="5116" y="10800"/>
                    <a:pt x="5684" y="10800"/>
                  </a:cubicBezTo>
                  <a:cubicBezTo>
                    <a:pt x="5684" y="10607"/>
                    <a:pt x="5684" y="10800"/>
                    <a:pt x="5684" y="10607"/>
                  </a:cubicBezTo>
                  <a:cubicBezTo>
                    <a:pt x="5684" y="10414"/>
                    <a:pt x="5116" y="10221"/>
                    <a:pt x="5116" y="10221"/>
                  </a:cubicBezTo>
                  <a:cubicBezTo>
                    <a:pt x="5116" y="10221"/>
                    <a:pt x="5116" y="10029"/>
                    <a:pt x="5116" y="10029"/>
                  </a:cubicBezTo>
                  <a:cubicBezTo>
                    <a:pt x="5116" y="9836"/>
                    <a:pt x="5116" y="9643"/>
                    <a:pt x="5684" y="9643"/>
                  </a:cubicBezTo>
                  <a:cubicBezTo>
                    <a:pt x="5684" y="9643"/>
                    <a:pt x="5684" y="9643"/>
                    <a:pt x="5684" y="9643"/>
                  </a:cubicBezTo>
                  <a:cubicBezTo>
                    <a:pt x="5684" y="9450"/>
                    <a:pt x="5684" y="9450"/>
                    <a:pt x="5684" y="9257"/>
                  </a:cubicBezTo>
                  <a:cubicBezTo>
                    <a:pt x="5116" y="9257"/>
                    <a:pt x="5116" y="9064"/>
                    <a:pt x="5116" y="9064"/>
                  </a:cubicBezTo>
                  <a:cubicBezTo>
                    <a:pt x="5116" y="9064"/>
                    <a:pt x="5116" y="9064"/>
                    <a:pt x="4547" y="8871"/>
                  </a:cubicBezTo>
                  <a:cubicBezTo>
                    <a:pt x="4547" y="8679"/>
                    <a:pt x="3979" y="8679"/>
                    <a:pt x="3979" y="8486"/>
                  </a:cubicBezTo>
                  <a:cubicBezTo>
                    <a:pt x="3979" y="8486"/>
                    <a:pt x="3979" y="8293"/>
                    <a:pt x="3979" y="8293"/>
                  </a:cubicBezTo>
                  <a:cubicBezTo>
                    <a:pt x="3979" y="8293"/>
                    <a:pt x="3979" y="8293"/>
                    <a:pt x="3979" y="8293"/>
                  </a:cubicBezTo>
                  <a:cubicBezTo>
                    <a:pt x="3411" y="8100"/>
                    <a:pt x="3411" y="8100"/>
                    <a:pt x="3411" y="7907"/>
                  </a:cubicBezTo>
                  <a:cubicBezTo>
                    <a:pt x="3411" y="7907"/>
                    <a:pt x="3411" y="7907"/>
                    <a:pt x="3411" y="7714"/>
                  </a:cubicBezTo>
                  <a:cubicBezTo>
                    <a:pt x="3411" y="7714"/>
                    <a:pt x="3411" y="7521"/>
                    <a:pt x="3411" y="7329"/>
                  </a:cubicBezTo>
                  <a:cubicBezTo>
                    <a:pt x="3979" y="7521"/>
                    <a:pt x="3979" y="7329"/>
                    <a:pt x="3979" y="7136"/>
                  </a:cubicBezTo>
                  <a:cubicBezTo>
                    <a:pt x="3411" y="7136"/>
                    <a:pt x="3411" y="6943"/>
                    <a:pt x="3411" y="6750"/>
                  </a:cubicBezTo>
                  <a:cubicBezTo>
                    <a:pt x="3411" y="6557"/>
                    <a:pt x="3411" y="6364"/>
                    <a:pt x="3979" y="6171"/>
                  </a:cubicBezTo>
                  <a:cubicBezTo>
                    <a:pt x="3979" y="5979"/>
                    <a:pt x="3979" y="5979"/>
                    <a:pt x="3979" y="5786"/>
                  </a:cubicBezTo>
                  <a:cubicBezTo>
                    <a:pt x="4547" y="5593"/>
                    <a:pt x="4547" y="5593"/>
                    <a:pt x="4547" y="5593"/>
                  </a:cubicBezTo>
                  <a:cubicBezTo>
                    <a:pt x="5116" y="5400"/>
                    <a:pt x="5116" y="5593"/>
                    <a:pt x="5116" y="5400"/>
                  </a:cubicBezTo>
                  <a:cubicBezTo>
                    <a:pt x="5116" y="5207"/>
                    <a:pt x="4547" y="5207"/>
                    <a:pt x="4547" y="5207"/>
                  </a:cubicBezTo>
                  <a:cubicBezTo>
                    <a:pt x="4547" y="5014"/>
                    <a:pt x="4547" y="5014"/>
                    <a:pt x="4547" y="5014"/>
                  </a:cubicBezTo>
                  <a:cubicBezTo>
                    <a:pt x="4547" y="4821"/>
                    <a:pt x="4547" y="4629"/>
                    <a:pt x="3979" y="4629"/>
                  </a:cubicBezTo>
                  <a:cubicBezTo>
                    <a:pt x="3979" y="4629"/>
                    <a:pt x="4547" y="4436"/>
                    <a:pt x="4547" y="4436"/>
                  </a:cubicBezTo>
                  <a:cubicBezTo>
                    <a:pt x="4547" y="4436"/>
                    <a:pt x="3979" y="4243"/>
                    <a:pt x="3979" y="4243"/>
                  </a:cubicBezTo>
                  <a:cubicBezTo>
                    <a:pt x="3979" y="4050"/>
                    <a:pt x="4547" y="4050"/>
                    <a:pt x="4547" y="3857"/>
                  </a:cubicBezTo>
                  <a:cubicBezTo>
                    <a:pt x="5684" y="3857"/>
                    <a:pt x="5684" y="3857"/>
                    <a:pt x="5684" y="3471"/>
                  </a:cubicBezTo>
                  <a:cubicBezTo>
                    <a:pt x="5684" y="3471"/>
                    <a:pt x="6253" y="3086"/>
                    <a:pt x="5684" y="3086"/>
                  </a:cubicBezTo>
                  <a:cubicBezTo>
                    <a:pt x="5116" y="2893"/>
                    <a:pt x="4547" y="3279"/>
                    <a:pt x="4547" y="2893"/>
                  </a:cubicBezTo>
                  <a:cubicBezTo>
                    <a:pt x="4547" y="2700"/>
                    <a:pt x="3979" y="2507"/>
                    <a:pt x="3979" y="2507"/>
                  </a:cubicBezTo>
                  <a:cubicBezTo>
                    <a:pt x="3979" y="2314"/>
                    <a:pt x="3979" y="2121"/>
                    <a:pt x="3411" y="2121"/>
                  </a:cubicBezTo>
                  <a:cubicBezTo>
                    <a:pt x="3411" y="1929"/>
                    <a:pt x="3411" y="1929"/>
                    <a:pt x="3411" y="1929"/>
                  </a:cubicBezTo>
                  <a:cubicBezTo>
                    <a:pt x="3411" y="1929"/>
                    <a:pt x="3411" y="1929"/>
                    <a:pt x="3411" y="1736"/>
                  </a:cubicBezTo>
                  <a:cubicBezTo>
                    <a:pt x="3411" y="1736"/>
                    <a:pt x="2842" y="1736"/>
                    <a:pt x="2842" y="1736"/>
                  </a:cubicBezTo>
                  <a:cubicBezTo>
                    <a:pt x="2842" y="1543"/>
                    <a:pt x="2842" y="1543"/>
                    <a:pt x="2842" y="1350"/>
                  </a:cubicBezTo>
                  <a:cubicBezTo>
                    <a:pt x="2842" y="1350"/>
                    <a:pt x="2842" y="1350"/>
                    <a:pt x="2842" y="1350"/>
                  </a:cubicBezTo>
                  <a:cubicBezTo>
                    <a:pt x="2842" y="1157"/>
                    <a:pt x="2842" y="1157"/>
                    <a:pt x="2842" y="1157"/>
                  </a:cubicBezTo>
                  <a:cubicBezTo>
                    <a:pt x="2842" y="1157"/>
                    <a:pt x="2842" y="964"/>
                    <a:pt x="2274" y="964"/>
                  </a:cubicBezTo>
                  <a:cubicBezTo>
                    <a:pt x="2274" y="771"/>
                    <a:pt x="2274" y="579"/>
                    <a:pt x="1705" y="386"/>
                  </a:cubicBezTo>
                  <a:cubicBezTo>
                    <a:pt x="1705" y="386"/>
                    <a:pt x="1705" y="386"/>
                    <a:pt x="1705" y="386"/>
                  </a:cubicBezTo>
                  <a:cubicBezTo>
                    <a:pt x="1705" y="386"/>
                    <a:pt x="1705" y="386"/>
                    <a:pt x="1705" y="193"/>
                  </a:cubicBezTo>
                  <a:cubicBezTo>
                    <a:pt x="1705" y="193"/>
                    <a:pt x="1137" y="0"/>
                    <a:pt x="1137" y="0"/>
                  </a:cubicBezTo>
                  <a:cubicBezTo>
                    <a:pt x="1137" y="0"/>
                    <a:pt x="568" y="0"/>
                    <a:pt x="568" y="193"/>
                  </a:cubicBezTo>
                  <a:cubicBezTo>
                    <a:pt x="568" y="193"/>
                    <a:pt x="1137" y="193"/>
                    <a:pt x="568" y="193"/>
                  </a:cubicBezTo>
                  <a:cubicBezTo>
                    <a:pt x="568" y="386"/>
                    <a:pt x="568" y="579"/>
                    <a:pt x="0" y="579"/>
                  </a:cubicBezTo>
                  <a:cubicBezTo>
                    <a:pt x="0" y="579"/>
                    <a:pt x="0" y="771"/>
                    <a:pt x="0" y="771"/>
                  </a:cubicBezTo>
                  <a:cubicBezTo>
                    <a:pt x="0" y="964"/>
                    <a:pt x="568" y="1350"/>
                    <a:pt x="568" y="1543"/>
                  </a:cubicBezTo>
                  <a:cubicBezTo>
                    <a:pt x="568" y="1929"/>
                    <a:pt x="1137" y="2507"/>
                    <a:pt x="1137" y="3086"/>
                  </a:cubicBezTo>
                  <a:cubicBezTo>
                    <a:pt x="1137" y="3086"/>
                    <a:pt x="568" y="3086"/>
                    <a:pt x="568" y="3279"/>
                  </a:cubicBezTo>
                  <a:cubicBezTo>
                    <a:pt x="568" y="3471"/>
                    <a:pt x="1137" y="3471"/>
                    <a:pt x="1137" y="3664"/>
                  </a:cubicBezTo>
                  <a:cubicBezTo>
                    <a:pt x="1705" y="4050"/>
                    <a:pt x="1137" y="4436"/>
                    <a:pt x="1137" y="4821"/>
                  </a:cubicBezTo>
                  <a:cubicBezTo>
                    <a:pt x="1137" y="5207"/>
                    <a:pt x="1705" y="5593"/>
                    <a:pt x="1137" y="5979"/>
                  </a:cubicBezTo>
                  <a:cubicBezTo>
                    <a:pt x="1137" y="6171"/>
                    <a:pt x="1137" y="6171"/>
                    <a:pt x="1137" y="6364"/>
                  </a:cubicBezTo>
                  <a:cubicBezTo>
                    <a:pt x="1137" y="6364"/>
                    <a:pt x="1137" y="6557"/>
                    <a:pt x="1137" y="6557"/>
                  </a:cubicBezTo>
                  <a:cubicBezTo>
                    <a:pt x="1137" y="6750"/>
                    <a:pt x="1705" y="6943"/>
                    <a:pt x="1705" y="7136"/>
                  </a:cubicBezTo>
                  <a:cubicBezTo>
                    <a:pt x="1705" y="7136"/>
                    <a:pt x="1705" y="7136"/>
                    <a:pt x="1705" y="7329"/>
                  </a:cubicBezTo>
                  <a:cubicBezTo>
                    <a:pt x="1705" y="7329"/>
                    <a:pt x="1705" y="7329"/>
                    <a:pt x="1705" y="7521"/>
                  </a:cubicBezTo>
                  <a:cubicBezTo>
                    <a:pt x="1705" y="7714"/>
                    <a:pt x="2274" y="7907"/>
                    <a:pt x="2274" y="8293"/>
                  </a:cubicBezTo>
                  <a:cubicBezTo>
                    <a:pt x="2274" y="8486"/>
                    <a:pt x="2842" y="8486"/>
                    <a:pt x="2274" y="8679"/>
                  </a:cubicBezTo>
                  <a:cubicBezTo>
                    <a:pt x="2274" y="8871"/>
                    <a:pt x="2274" y="8871"/>
                    <a:pt x="2274" y="8871"/>
                  </a:cubicBezTo>
                  <a:cubicBezTo>
                    <a:pt x="2274" y="9064"/>
                    <a:pt x="2842" y="9064"/>
                    <a:pt x="2842" y="9257"/>
                  </a:cubicBezTo>
                  <a:cubicBezTo>
                    <a:pt x="2842" y="9257"/>
                    <a:pt x="2842" y="9450"/>
                    <a:pt x="2842" y="9450"/>
                  </a:cubicBezTo>
                  <a:cubicBezTo>
                    <a:pt x="2842" y="9643"/>
                    <a:pt x="2842" y="9836"/>
                    <a:pt x="2842" y="9836"/>
                  </a:cubicBezTo>
                  <a:cubicBezTo>
                    <a:pt x="2842" y="10029"/>
                    <a:pt x="2274" y="10221"/>
                    <a:pt x="2274" y="10414"/>
                  </a:cubicBezTo>
                  <a:cubicBezTo>
                    <a:pt x="2274" y="10414"/>
                    <a:pt x="2274" y="10607"/>
                    <a:pt x="2274" y="10607"/>
                  </a:cubicBezTo>
                  <a:cubicBezTo>
                    <a:pt x="2274" y="10800"/>
                    <a:pt x="2274" y="10993"/>
                    <a:pt x="2274" y="10993"/>
                  </a:cubicBezTo>
                  <a:cubicBezTo>
                    <a:pt x="2274" y="11186"/>
                    <a:pt x="2274" y="11379"/>
                    <a:pt x="1705" y="11379"/>
                  </a:cubicBezTo>
                  <a:cubicBezTo>
                    <a:pt x="1705" y="11571"/>
                    <a:pt x="2274" y="11764"/>
                    <a:pt x="2274" y="11957"/>
                  </a:cubicBezTo>
                  <a:cubicBezTo>
                    <a:pt x="2842" y="12150"/>
                    <a:pt x="3411" y="12343"/>
                    <a:pt x="3411" y="12729"/>
                  </a:cubicBezTo>
                  <a:cubicBezTo>
                    <a:pt x="3411" y="12729"/>
                    <a:pt x="3411" y="12921"/>
                    <a:pt x="3411" y="12921"/>
                  </a:cubicBezTo>
                  <a:cubicBezTo>
                    <a:pt x="3411" y="13114"/>
                    <a:pt x="3411" y="13307"/>
                    <a:pt x="3411" y="13307"/>
                  </a:cubicBezTo>
                  <a:cubicBezTo>
                    <a:pt x="3411" y="13500"/>
                    <a:pt x="3979" y="13693"/>
                    <a:pt x="4547" y="13886"/>
                  </a:cubicBezTo>
                  <a:cubicBezTo>
                    <a:pt x="3979" y="13886"/>
                    <a:pt x="4547" y="13886"/>
                    <a:pt x="4547" y="13886"/>
                  </a:cubicBezTo>
                  <a:cubicBezTo>
                    <a:pt x="5116" y="13886"/>
                    <a:pt x="5116" y="13886"/>
                    <a:pt x="5116" y="13886"/>
                  </a:cubicBezTo>
                  <a:cubicBezTo>
                    <a:pt x="5116" y="13693"/>
                    <a:pt x="5684" y="13886"/>
                    <a:pt x="6253" y="13693"/>
                  </a:cubicBezTo>
                  <a:cubicBezTo>
                    <a:pt x="6253" y="13886"/>
                    <a:pt x="5116" y="13886"/>
                    <a:pt x="5684" y="14079"/>
                  </a:cubicBezTo>
                  <a:cubicBezTo>
                    <a:pt x="5684" y="14079"/>
                    <a:pt x="6253" y="14079"/>
                    <a:pt x="6253" y="14079"/>
                  </a:cubicBezTo>
                  <a:cubicBezTo>
                    <a:pt x="6253" y="14079"/>
                    <a:pt x="6253" y="14271"/>
                    <a:pt x="6253" y="14271"/>
                  </a:cubicBezTo>
                  <a:cubicBezTo>
                    <a:pt x="5684" y="14079"/>
                    <a:pt x="5684" y="14079"/>
                    <a:pt x="6253" y="14271"/>
                  </a:cubicBezTo>
                  <a:cubicBezTo>
                    <a:pt x="6253" y="14271"/>
                    <a:pt x="6253" y="14271"/>
                    <a:pt x="6253" y="14271"/>
                  </a:cubicBezTo>
                  <a:cubicBezTo>
                    <a:pt x="6253" y="14464"/>
                    <a:pt x="6253" y="14464"/>
                    <a:pt x="6253" y="14657"/>
                  </a:cubicBezTo>
                  <a:cubicBezTo>
                    <a:pt x="5684" y="14657"/>
                    <a:pt x="6253" y="14850"/>
                    <a:pt x="6253" y="15043"/>
                  </a:cubicBezTo>
                  <a:cubicBezTo>
                    <a:pt x="6253" y="15043"/>
                    <a:pt x="6253" y="15043"/>
                    <a:pt x="6253" y="15236"/>
                  </a:cubicBezTo>
                  <a:cubicBezTo>
                    <a:pt x="6821" y="15236"/>
                    <a:pt x="6821" y="15236"/>
                    <a:pt x="7389" y="15429"/>
                  </a:cubicBezTo>
                  <a:cubicBezTo>
                    <a:pt x="7389" y="15429"/>
                    <a:pt x="7389" y="15429"/>
                    <a:pt x="7389" y="15621"/>
                  </a:cubicBezTo>
                  <a:cubicBezTo>
                    <a:pt x="7389" y="15621"/>
                    <a:pt x="6821" y="15621"/>
                    <a:pt x="6821" y="15621"/>
                  </a:cubicBezTo>
                  <a:cubicBezTo>
                    <a:pt x="6821" y="15814"/>
                    <a:pt x="7389" y="16007"/>
                    <a:pt x="7958" y="16007"/>
                  </a:cubicBezTo>
                  <a:cubicBezTo>
                    <a:pt x="7389" y="16007"/>
                    <a:pt x="7389" y="16007"/>
                    <a:pt x="7389" y="16007"/>
                  </a:cubicBezTo>
                  <a:cubicBezTo>
                    <a:pt x="6821" y="16007"/>
                    <a:pt x="6821" y="16007"/>
                    <a:pt x="6821" y="16007"/>
                  </a:cubicBezTo>
                  <a:cubicBezTo>
                    <a:pt x="6821" y="16200"/>
                    <a:pt x="6821" y="16200"/>
                    <a:pt x="6821" y="16200"/>
                  </a:cubicBezTo>
                  <a:cubicBezTo>
                    <a:pt x="7389" y="16200"/>
                    <a:pt x="7389" y="16393"/>
                    <a:pt x="7389" y="16393"/>
                  </a:cubicBezTo>
                  <a:cubicBezTo>
                    <a:pt x="7389" y="16586"/>
                    <a:pt x="7389" y="16779"/>
                    <a:pt x="7389" y="16586"/>
                  </a:cubicBezTo>
                  <a:cubicBezTo>
                    <a:pt x="7389" y="16586"/>
                    <a:pt x="7389" y="16200"/>
                    <a:pt x="6821" y="16200"/>
                  </a:cubicBezTo>
                  <a:cubicBezTo>
                    <a:pt x="6821" y="16200"/>
                    <a:pt x="6821" y="16586"/>
                    <a:pt x="6253" y="16393"/>
                  </a:cubicBezTo>
                  <a:cubicBezTo>
                    <a:pt x="6821" y="16393"/>
                    <a:pt x="6821" y="16393"/>
                    <a:pt x="6821" y="16200"/>
                  </a:cubicBezTo>
                  <a:cubicBezTo>
                    <a:pt x="6821" y="16200"/>
                    <a:pt x="6821" y="15814"/>
                    <a:pt x="6253" y="16007"/>
                  </a:cubicBezTo>
                  <a:cubicBezTo>
                    <a:pt x="6253" y="16007"/>
                    <a:pt x="6253" y="16200"/>
                    <a:pt x="6253" y="16200"/>
                  </a:cubicBezTo>
                  <a:cubicBezTo>
                    <a:pt x="6253" y="16200"/>
                    <a:pt x="5116" y="16200"/>
                    <a:pt x="5116" y="16200"/>
                  </a:cubicBezTo>
                  <a:cubicBezTo>
                    <a:pt x="5116" y="16393"/>
                    <a:pt x="5684" y="16393"/>
                    <a:pt x="5684" y="16393"/>
                  </a:cubicBezTo>
                  <a:cubicBezTo>
                    <a:pt x="5116" y="16586"/>
                    <a:pt x="4547" y="16586"/>
                    <a:pt x="5116" y="16779"/>
                  </a:cubicBezTo>
                  <a:cubicBezTo>
                    <a:pt x="5116" y="16971"/>
                    <a:pt x="5684" y="16779"/>
                    <a:pt x="5116" y="16779"/>
                  </a:cubicBezTo>
                  <a:cubicBezTo>
                    <a:pt x="5116" y="16586"/>
                    <a:pt x="5684" y="16586"/>
                    <a:pt x="5684" y="16586"/>
                  </a:cubicBezTo>
                  <a:cubicBezTo>
                    <a:pt x="5684" y="16779"/>
                    <a:pt x="6253" y="16779"/>
                    <a:pt x="6821" y="16779"/>
                  </a:cubicBezTo>
                  <a:cubicBezTo>
                    <a:pt x="6821" y="16779"/>
                    <a:pt x="6821" y="16779"/>
                    <a:pt x="6821" y="16779"/>
                  </a:cubicBezTo>
                  <a:cubicBezTo>
                    <a:pt x="6821" y="16779"/>
                    <a:pt x="6821" y="16779"/>
                    <a:pt x="7389" y="16971"/>
                  </a:cubicBezTo>
                  <a:cubicBezTo>
                    <a:pt x="7389" y="16971"/>
                    <a:pt x="7389" y="16971"/>
                    <a:pt x="7389" y="16971"/>
                  </a:cubicBezTo>
                  <a:cubicBezTo>
                    <a:pt x="7389" y="16971"/>
                    <a:pt x="6821" y="16971"/>
                    <a:pt x="6821" y="17164"/>
                  </a:cubicBezTo>
                  <a:cubicBezTo>
                    <a:pt x="7389" y="17164"/>
                    <a:pt x="7389" y="17164"/>
                    <a:pt x="7389" y="17164"/>
                  </a:cubicBezTo>
                  <a:cubicBezTo>
                    <a:pt x="7958" y="17357"/>
                    <a:pt x="7389" y="17164"/>
                    <a:pt x="6821" y="17164"/>
                  </a:cubicBezTo>
                  <a:cubicBezTo>
                    <a:pt x="6821" y="17357"/>
                    <a:pt x="8526" y="17550"/>
                    <a:pt x="7958" y="17164"/>
                  </a:cubicBezTo>
                  <a:cubicBezTo>
                    <a:pt x="8526" y="17357"/>
                    <a:pt x="8526" y="17357"/>
                    <a:pt x="9095" y="17550"/>
                  </a:cubicBezTo>
                  <a:cubicBezTo>
                    <a:pt x="8526" y="17550"/>
                    <a:pt x="8526" y="17550"/>
                    <a:pt x="8526" y="17550"/>
                  </a:cubicBezTo>
                  <a:cubicBezTo>
                    <a:pt x="7958" y="17357"/>
                    <a:pt x="7389" y="17357"/>
                    <a:pt x="7389" y="17357"/>
                  </a:cubicBezTo>
                  <a:cubicBezTo>
                    <a:pt x="7389" y="17550"/>
                    <a:pt x="7389" y="17743"/>
                    <a:pt x="7958" y="17743"/>
                  </a:cubicBezTo>
                  <a:cubicBezTo>
                    <a:pt x="7958" y="17743"/>
                    <a:pt x="8526" y="17743"/>
                    <a:pt x="8526" y="17743"/>
                  </a:cubicBezTo>
                  <a:cubicBezTo>
                    <a:pt x="7958" y="17743"/>
                    <a:pt x="8526" y="18321"/>
                    <a:pt x="9095" y="18321"/>
                  </a:cubicBezTo>
                  <a:cubicBezTo>
                    <a:pt x="9095" y="18129"/>
                    <a:pt x="9095" y="18129"/>
                    <a:pt x="9095" y="17936"/>
                  </a:cubicBezTo>
                  <a:cubicBezTo>
                    <a:pt x="9095" y="17936"/>
                    <a:pt x="9095" y="17936"/>
                    <a:pt x="9095" y="17936"/>
                  </a:cubicBezTo>
                  <a:cubicBezTo>
                    <a:pt x="8526" y="18129"/>
                    <a:pt x="9095" y="18321"/>
                    <a:pt x="9663" y="18321"/>
                  </a:cubicBezTo>
                  <a:cubicBezTo>
                    <a:pt x="8526" y="18321"/>
                    <a:pt x="9095" y="18514"/>
                    <a:pt x="9663" y="18514"/>
                  </a:cubicBezTo>
                  <a:cubicBezTo>
                    <a:pt x="9095" y="18514"/>
                    <a:pt x="9095" y="18514"/>
                    <a:pt x="9095" y="18707"/>
                  </a:cubicBezTo>
                  <a:cubicBezTo>
                    <a:pt x="9095" y="18707"/>
                    <a:pt x="9663" y="18707"/>
                    <a:pt x="10232" y="18900"/>
                  </a:cubicBezTo>
                  <a:cubicBezTo>
                    <a:pt x="10232" y="18900"/>
                    <a:pt x="9663" y="18900"/>
                    <a:pt x="9663" y="18900"/>
                  </a:cubicBezTo>
                  <a:cubicBezTo>
                    <a:pt x="9663" y="18900"/>
                    <a:pt x="10232" y="19093"/>
                    <a:pt x="10232" y="19093"/>
                  </a:cubicBezTo>
                  <a:cubicBezTo>
                    <a:pt x="10232" y="19093"/>
                    <a:pt x="10232" y="18900"/>
                    <a:pt x="10232" y="18900"/>
                  </a:cubicBezTo>
                  <a:cubicBezTo>
                    <a:pt x="10232" y="18900"/>
                    <a:pt x="10800" y="18900"/>
                    <a:pt x="10800" y="18900"/>
                  </a:cubicBezTo>
                  <a:cubicBezTo>
                    <a:pt x="10232" y="18900"/>
                    <a:pt x="10232" y="19093"/>
                    <a:pt x="10800" y="19093"/>
                  </a:cubicBezTo>
                  <a:cubicBezTo>
                    <a:pt x="10232" y="19093"/>
                    <a:pt x="9095" y="18707"/>
                    <a:pt x="9095" y="18707"/>
                  </a:cubicBezTo>
                  <a:cubicBezTo>
                    <a:pt x="8526" y="18707"/>
                    <a:pt x="9663" y="18900"/>
                    <a:pt x="8526" y="18900"/>
                  </a:cubicBezTo>
                  <a:cubicBezTo>
                    <a:pt x="9095" y="19093"/>
                    <a:pt x="9663" y="19093"/>
                    <a:pt x="10232" y="19286"/>
                  </a:cubicBezTo>
                  <a:cubicBezTo>
                    <a:pt x="10800" y="19286"/>
                    <a:pt x="10800" y="19286"/>
                    <a:pt x="10800" y="19479"/>
                  </a:cubicBezTo>
                  <a:cubicBezTo>
                    <a:pt x="10800" y="19479"/>
                    <a:pt x="10800" y="19479"/>
                    <a:pt x="10800" y="19479"/>
                  </a:cubicBezTo>
                  <a:cubicBezTo>
                    <a:pt x="10800" y="19479"/>
                    <a:pt x="11368" y="19479"/>
                    <a:pt x="11368" y="19671"/>
                  </a:cubicBezTo>
                  <a:cubicBezTo>
                    <a:pt x="11937" y="19671"/>
                    <a:pt x="11937" y="19671"/>
                    <a:pt x="11937" y="19671"/>
                  </a:cubicBezTo>
                  <a:cubicBezTo>
                    <a:pt x="12505" y="19671"/>
                    <a:pt x="12505" y="19479"/>
                    <a:pt x="13074" y="19479"/>
                  </a:cubicBezTo>
                  <a:cubicBezTo>
                    <a:pt x="12505" y="19479"/>
                    <a:pt x="11937" y="19479"/>
                    <a:pt x="11937" y="19286"/>
                  </a:cubicBezTo>
                  <a:cubicBezTo>
                    <a:pt x="11937" y="19286"/>
                    <a:pt x="13074" y="19479"/>
                    <a:pt x="13074" y="19671"/>
                  </a:cubicBezTo>
                  <a:cubicBezTo>
                    <a:pt x="13074" y="19671"/>
                    <a:pt x="13074" y="19671"/>
                    <a:pt x="13074" y="19671"/>
                  </a:cubicBezTo>
                  <a:cubicBezTo>
                    <a:pt x="13074" y="19671"/>
                    <a:pt x="13074" y="19671"/>
                    <a:pt x="13074" y="19864"/>
                  </a:cubicBezTo>
                  <a:cubicBezTo>
                    <a:pt x="13074" y="19864"/>
                    <a:pt x="13074" y="19864"/>
                    <a:pt x="13074" y="19864"/>
                  </a:cubicBezTo>
                  <a:cubicBezTo>
                    <a:pt x="13074" y="19864"/>
                    <a:pt x="13074" y="19671"/>
                    <a:pt x="13074" y="19671"/>
                  </a:cubicBezTo>
                  <a:cubicBezTo>
                    <a:pt x="12505" y="19671"/>
                    <a:pt x="12505" y="19864"/>
                    <a:pt x="11937" y="19671"/>
                  </a:cubicBezTo>
                  <a:cubicBezTo>
                    <a:pt x="11937" y="19864"/>
                    <a:pt x="11368" y="19671"/>
                    <a:pt x="10800" y="19671"/>
                  </a:cubicBezTo>
                  <a:cubicBezTo>
                    <a:pt x="11368" y="19864"/>
                    <a:pt x="11368" y="19864"/>
                    <a:pt x="11368" y="20057"/>
                  </a:cubicBezTo>
                  <a:cubicBezTo>
                    <a:pt x="11937" y="20057"/>
                    <a:pt x="12505" y="20057"/>
                    <a:pt x="12505" y="20057"/>
                  </a:cubicBezTo>
                  <a:cubicBezTo>
                    <a:pt x="12505" y="20057"/>
                    <a:pt x="12505" y="20057"/>
                    <a:pt x="12505" y="19864"/>
                  </a:cubicBezTo>
                  <a:cubicBezTo>
                    <a:pt x="13074" y="20057"/>
                    <a:pt x="12505" y="20057"/>
                    <a:pt x="12505" y="20057"/>
                  </a:cubicBezTo>
                  <a:cubicBezTo>
                    <a:pt x="12505" y="20250"/>
                    <a:pt x="13074" y="20250"/>
                    <a:pt x="13074" y="20250"/>
                  </a:cubicBezTo>
                  <a:cubicBezTo>
                    <a:pt x="13642" y="20250"/>
                    <a:pt x="13074" y="20250"/>
                    <a:pt x="13074" y="20057"/>
                  </a:cubicBezTo>
                  <a:cubicBezTo>
                    <a:pt x="13074" y="20057"/>
                    <a:pt x="13074" y="19864"/>
                    <a:pt x="13642" y="20057"/>
                  </a:cubicBezTo>
                  <a:cubicBezTo>
                    <a:pt x="13642" y="19864"/>
                    <a:pt x="14779" y="20057"/>
                    <a:pt x="14779" y="20057"/>
                  </a:cubicBezTo>
                  <a:cubicBezTo>
                    <a:pt x="14779" y="20057"/>
                    <a:pt x="14779" y="20057"/>
                    <a:pt x="14211" y="20057"/>
                  </a:cubicBezTo>
                  <a:cubicBezTo>
                    <a:pt x="14211" y="20057"/>
                    <a:pt x="14211" y="20057"/>
                    <a:pt x="14211" y="20057"/>
                  </a:cubicBezTo>
                  <a:cubicBezTo>
                    <a:pt x="14211" y="20057"/>
                    <a:pt x="14211" y="20057"/>
                    <a:pt x="14211" y="20057"/>
                  </a:cubicBezTo>
                  <a:cubicBezTo>
                    <a:pt x="13642" y="20057"/>
                    <a:pt x="13642" y="20057"/>
                    <a:pt x="13642" y="20057"/>
                  </a:cubicBezTo>
                  <a:cubicBezTo>
                    <a:pt x="13074" y="20057"/>
                    <a:pt x="13642" y="20250"/>
                    <a:pt x="13642" y="20250"/>
                  </a:cubicBezTo>
                  <a:cubicBezTo>
                    <a:pt x="13642" y="20443"/>
                    <a:pt x="14211" y="20443"/>
                    <a:pt x="14211" y="20443"/>
                  </a:cubicBezTo>
                  <a:cubicBezTo>
                    <a:pt x="14211" y="20250"/>
                    <a:pt x="15347" y="20057"/>
                    <a:pt x="15347" y="20057"/>
                  </a:cubicBezTo>
                  <a:cubicBezTo>
                    <a:pt x="15916" y="20250"/>
                    <a:pt x="15347" y="20250"/>
                    <a:pt x="15347" y="20250"/>
                  </a:cubicBezTo>
                  <a:cubicBezTo>
                    <a:pt x="15347" y="20250"/>
                    <a:pt x="15347" y="20250"/>
                    <a:pt x="15347" y="20250"/>
                  </a:cubicBezTo>
                  <a:cubicBezTo>
                    <a:pt x="15347" y="20443"/>
                    <a:pt x="15347" y="20443"/>
                    <a:pt x="15347" y="20443"/>
                  </a:cubicBezTo>
                  <a:cubicBezTo>
                    <a:pt x="15347" y="20443"/>
                    <a:pt x="15347" y="20443"/>
                    <a:pt x="15347" y="20443"/>
                  </a:cubicBezTo>
                  <a:cubicBezTo>
                    <a:pt x="15347" y="20443"/>
                    <a:pt x="14779" y="20250"/>
                    <a:pt x="14211" y="20443"/>
                  </a:cubicBezTo>
                  <a:cubicBezTo>
                    <a:pt x="14211" y="20443"/>
                    <a:pt x="15347" y="20636"/>
                    <a:pt x="15916" y="2063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7" name="Shape">
              <a:extLst>
                <a:ext uri="{FF2B5EF4-FFF2-40B4-BE49-F238E27FC236}">
                  <a16:creationId xmlns:a16="http://schemas.microsoft.com/office/drawing/2014/main" id="{B506DF56-A360-4997-8902-82D03503E7C8}"/>
                </a:ext>
              </a:extLst>
            </p:cNvPr>
            <p:cNvSpPr/>
            <p:nvPr/>
          </p:nvSpPr>
          <p:spPr>
            <a:xfrm>
              <a:off x="3290484" y="2506127"/>
              <a:ext cx="187783" cy="287530"/>
            </a:xfrm>
            <a:custGeom>
              <a:avLst/>
              <a:gdLst/>
              <a:ahLst/>
              <a:cxnLst>
                <a:cxn ang="0">
                  <a:pos x="wd2" y="hd2"/>
                </a:cxn>
                <a:cxn ang="5400000">
                  <a:pos x="wd2" y="hd2"/>
                </a:cxn>
                <a:cxn ang="10800000">
                  <a:pos x="wd2" y="hd2"/>
                </a:cxn>
                <a:cxn ang="16200000">
                  <a:pos x="wd2" y="hd2"/>
                </a:cxn>
              </a:cxnLst>
              <a:rect l="0" t="0" r="r" b="b"/>
              <a:pathLst>
                <a:path w="21407" h="21350" extrusionOk="0">
                  <a:moveTo>
                    <a:pt x="21407" y="10100"/>
                  </a:moveTo>
                  <a:cubicBezTo>
                    <a:pt x="21407" y="8750"/>
                    <a:pt x="21407" y="7400"/>
                    <a:pt x="20636" y="6050"/>
                  </a:cubicBezTo>
                  <a:cubicBezTo>
                    <a:pt x="20636" y="5600"/>
                    <a:pt x="21407" y="5150"/>
                    <a:pt x="20636" y="5150"/>
                  </a:cubicBezTo>
                  <a:cubicBezTo>
                    <a:pt x="20636" y="4700"/>
                    <a:pt x="19093" y="4700"/>
                    <a:pt x="19093" y="4250"/>
                  </a:cubicBezTo>
                  <a:cubicBezTo>
                    <a:pt x="16007" y="3800"/>
                    <a:pt x="13693" y="2900"/>
                    <a:pt x="11378" y="2000"/>
                  </a:cubicBezTo>
                  <a:cubicBezTo>
                    <a:pt x="9836" y="1550"/>
                    <a:pt x="9064" y="1100"/>
                    <a:pt x="7521" y="650"/>
                  </a:cubicBezTo>
                  <a:cubicBezTo>
                    <a:pt x="6750" y="650"/>
                    <a:pt x="5978" y="200"/>
                    <a:pt x="5207" y="200"/>
                  </a:cubicBezTo>
                  <a:cubicBezTo>
                    <a:pt x="4436" y="-250"/>
                    <a:pt x="4436" y="200"/>
                    <a:pt x="3664" y="200"/>
                  </a:cubicBezTo>
                  <a:cubicBezTo>
                    <a:pt x="2893" y="200"/>
                    <a:pt x="2893" y="200"/>
                    <a:pt x="2893" y="650"/>
                  </a:cubicBezTo>
                  <a:cubicBezTo>
                    <a:pt x="2893" y="1100"/>
                    <a:pt x="2893" y="1550"/>
                    <a:pt x="3664" y="2000"/>
                  </a:cubicBezTo>
                  <a:cubicBezTo>
                    <a:pt x="3664" y="2450"/>
                    <a:pt x="3664" y="2900"/>
                    <a:pt x="4436" y="3350"/>
                  </a:cubicBezTo>
                  <a:cubicBezTo>
                    <a:pt x="4436" y="3350"/>
                    <a:pt x="4436" y="3350"/>
                    <a:pt x="4436" y="3350"/>
                  </a:cubicBezTo>
                  <a:cubicBezTo>
                    <a:pt x="4436" y="3800"/>
                    <a:pt x="4436" y="3800"/>
                    <a:pt x="4436" y="3800"/>
                  </a:cubicBezTo>
                  <a:cubicBezTo>
                    <a:pt x="5207" y="4250"/>
                    <a:pt x="5207" y="3800"/>
                    <a:pt x="5207" y="4250"/>
                  </a:cubicBezTo>
                  <a:cubicBezTo>
                    <a:pt x="5207" y="5150"/>
                    <a:pt x="4436" y="5600"/>
                    <a:pt x="4436" y="6500"/>
                  </a:cubicBezTo>
                  <a:cubicBezTo>
                    <a:pt x="4436" y="6950"/>
                    <a:pt x="4436" y="7850"/>
                    <a:pt x="4436" y="8300"/>
                  </a:cubicBezTo>
                  <a:cubicBezTo>
                    <a:pt x="3664" y="8750"/>
                    <a:pt x="3664" y="9200"/>
                    <a:pt x="2893" y="9650"/>
                  </a:cubicBezTo>
                  <a:cubicBezTo>
                    <a:pt x="2121" y="10100"/>
                    <a:pt x="1350" y="11000"/>
                    <a:pt x="578" y="11450"/>
                  </a:cubicBezTo>
                  <a:cubicBezTo>
                    <a:pt x="-193" y="11900"/>
                    <a:pt x="-193" y="12350"/>
                    <a:pt x="578" y="12800"/>
                  </a:cubicBezTo>
                  <a:cubicBezTo>
                    <a:pt x="578" y="13250"/>
                    <a:pt x="1350" y="13700"/>
                    <a:pt x="1350" y="13700"/>
                  </a:cubicBezTo>
                  <a:cubicBezTo>
                    <a:pt x="2121" y="14150"/>
                    <a:pt x="2121" y="13700"/>
                    <a:pt x="2121" y="14150"/>
                  </a:cubicBezTo>
                  <a:cubicBezTo>
                    <a:pt x="2893" y="14600"/>
                    <a:pt x="2893" y="14150"/>
                    <a:pt x="2893" y="14600"/>
                  </a:cubicBezTo>
                  <a:cubicBezTo>
                    <a:pt x="2893" y="15050"/>
                    <a:pt x="2893" y="15500"/>
                    <a:pt x="3664" y="15950"/>
                  </a:cubicBezTo>
                  <a:cubicBezTo>
                    <a:pt x="3664" y="16850"/>
                    <a:pt x="3664" y="17300"/>
                    <a:pt x="4436" y="17750"/>
                  </a:cubicBezTo>
                  <a:cubicBezTo>
                    <a:pt x="3664" y="18200"/>
                    <a:pt x="2893" y="17750"/>
                    <a:pt x="2121" y="17750"/>
                  </a:cubicBezTo>
                  <a:cubicBezTo>
                    <a:pt x="578" y="18200"/>
                    <a:pt x="1350" y="18650"/>
                    <a:pt x="2121" y="18650"/>
                  </a:cubicBezTo>
                  <a:cubicBezTo>
                    <a:pt x="2121" y="19100"/>
                    <a:pt x="2893" y="19550"/>
                    <a:pt x="3664" y="20000"/>
                  </a:cubicBezTo>
                  <a:cubicBezTo>
                    <a:pt x="3664" y="20450"/>
                    <a:pt x="4436" y="20900"/>
                    <a:pt x="4436" y="21350"/>
                  </a:cubicBezTo>
                  <a:cubicBezTo>
                    <a:pt x="5207" y="21350"/>
                    <a:pt x="5978" y="20900"/>
                    <a:pt x="5978" y="20900"/>
                  </a:cubicBezTo>
                  <a:cubicBezTo>
                    <a:pt x="6750" y="21350"/>
                    <a:pt x="7521" y="20900"/>
                    <a:pt x="8293" y="20900"/>
                  </a:cubicBezTo>
                  <a:cubicBezTo>
                    <a:pt x="9064" y="20450"/>
                    <a:pt x="9836" y="20900"/>
                    <a:pt x="10607" y="20450"/>
                  </a:cubicBezTo>
                  <a:cubicBezTo>
                    <a:pt x="10607" y="20450"/>
                    <a:pt x="10607" y="20000"/>
                    <a:pt x="11378" y="20000"/>
                  </a:cubicBezTo>
                  <a:cubicBezTo>
                    <a:pt x="11378" y="20000"/>
                    <a:pt x="11378" y="19550"/>
                    <a:pt x="11378" y="19550"/>
                  </a:cubicBezTo>
                  <a:cubicBezTo>
                    <a:pt x="11378" y="19550"/>
                    <a:pt x="11378" y="19550"/>
                    <a:pt x="11378" y="19550"/>
                  </a:cubicBezTo>
                  <a:cubicBezTo>
                    <a:pt x="11378" y="19100"/>
                    <a:pt x="10607" y="19550"/>
                    <a:pt x="11378" y="19100"/>
                  </a:cubicBezTo>
                  <a:cubicBezTo>
                    <a:pt x="11378" y="19100"/>
                    <a:pt x="12150" y="19100"/>
                    <a:pt x="12150" y="19100"/>
                  </a:cubicBezTo>
                  <a:cubicBezTo>
                    <a:pt x="13693" y="19100"/>
                    <a:pt x="13693" y="19100"/>
                    <a:pt x="14464" y="18650"/>
                  </a:cubicBezTo>
                  <a:cubicBezTo>
                    <a:pt x="15236" y="18650"/>
                    <a:pt x="16007" y="18200"/>
                    <a:pt x="16007" y="17750"/>
                  </a:cubicBezTo>
                  <a:cubicBezTo>
                    <a:pt x="16778" y="17750"/>
                    <a:pt x="16778" y="17300"/>
                    <a:pt x="16778" y="16850"/>
                  </a:cubicBezTo>
                  <a:cubicBezTo>
                    <a:pt x="17550" y="16400"/>
                    <a:pt x="18321" y="16400"/>
                    <a:pt x="19093" y="16850"/>
                  </a:cubicBezTo>
                  <a:cubicBezTo>
                    <a:pt x="19093" y="16400"/>
                    <a:pt x="19093" y="16400"/>
                    <a:pt x="19093" y="15950"/>
                  </a:cubicBezTo>
                  <a:cubicBezTo>
                    <a:pt x="19093" y="15950"/>
                    <a:pt x="18321" y="15950"/>
                    <a:pt x="18321" y="15500"/>
                  </a:cubicBezTo>
                  <a:cubicBezTo>
                    <a:pt x="18321" y="15500"/>
                    <a:pt x="18321" y="15500"/>
                    <a:pt x="18321" y="15050"/>
                  </a:cubicBezTo>
                  <a:cubicBezTo>
                    <a:pt x="18321" y="15050"/>
                    <a:pt x="18321" y="15050"/>
                    <a:pt x="18321" y="14600"/>
                  </a:cubicBezTo>
                  <a:cubicBezTo>
                    <a:pt x="18321" y="14600"/>
                    <a:pt x="18321" y="14600"/>
                    <a:pt x="17550" y="14150"/>
                  </a:cubicBezTo>
                  <a:cubicBezTo>
                    <a:pt x="17550" y="14150"/>
                    <a:pt x="17550" y="14150"/>
                    <a:pt x="16778" y="14150"/>
                  </a:cubicBezTo>
                  <a:cubicBezTo>
                    <a:pt x="16778" y="14150"/>
                    <a:pt x="17550" y="13700"/>
                    <a:pt x="17550" y="13250"/>
                  </a:cubicBezTo>
                  <a:cubicBezTo>
                    <a:pt x="17550" y="12800"/>
                    <a:pt x="17550" y="12800"/>
                    <a:pt x="17550" y="12800"/>
                  </a:cubicBezTo>
                  <a:cubicBezTo>
                    <a:pt x="17550" y="12350"/>
                    <a:pt x="18321" y="12350"/>
                    <a:pt x="18321" y="12350"/>
                  </a:cubicBezTo>
                  <a:cubicBezTo>
                    <a:pt x="18321" y="11900"/>
                    <a:pt x="18321" y="11900"/>
                    <a:pt x="18321" y="11900"/>
                  </a:cubicBezTo>
                  <a:cubicBezTo>
                    <a:pt x="18321" y="11450"/>
                    <a:pt x="18321" y="11450"/>
                    <a:pt x="18321" y="11450"/>
                  </a:cubicBezTo>
                  <a:cubicBezTo>
                    <a:pt x="18321" y="11450"/>
                    <a:pt x="18321" y="11450"/>
                    <a:pt x="18321" y="11450"/>
                  </a:cubicBezTo>
                  <a:cubicBezTo>
                    <a:pt x="19093" y="11000"/>
                    <a:pt x="19093" y="11000"/>
                    <a:pt x="19093" y="11000"/>
                  </a:cubicBezTo>
                  <a:cubicBezTo>
                    <a:pt x="19093" y="10550"/>
                    <a:pt x="19093" y="10550"/>
                    <a:pt x="19093" y="10100"/>
                  </a:cubicBezTo>
                  <a:cubicBezTo>
                    <a:pt x="19864" y="10100"/>
                    <a:pt x="21407" y="10550"/>
                    <a:pt x="21407" y="10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8" name="Shape">
              <a:extLst>
                <a:ext uri="{FF2B5EF4-FFF2-40B4-BE49-F238E27FC236}">
                  <a16:creationId xmlns:a16="http://schemas.microsoft.com/office/drawing/2014/main" id="{BBE55A5B-32AC-4030-8237-8B5209136DCF}"/>
                </a:ext>
              </a:extLst>
            </p:cNvPr>
            <p:cNvSpPr/>
            <p:nvPr/>
          </p:nvSpPr>
          <p:spPr>
            <a:xfrm>
              <a:off x="3308924" y="2728520"/>
              <a:ext cx="230923" cy="155050"/>
            </a:xfrm>
            <a:custGeom>
              <a:avLst/>
              <a:gdLst/>
              <a:ahLst/>
              <a:cxnLst>
                <a:cxn ang="0">
                  <a:pos x="wd2" y="hd2"/>
                </a:cxn>
                <a:cxn ang="5400000">
                  <a:pos x="wd2" y="hd2"/>
                </a:cxn>
                <a:cxn ang="10800000">
                  <a:pos x="wd2" y="hd2"/>
                </a:cxn>
                <a:cxn ang="16200000">
                  <a:pos x="wd2" y="hd2"/>
                </a:cxn>
              </a:cxnLst>
              <a:rect l="0" t="0" r="r" b="b"/>
              <a:pathLst>
                <a:path w="21600" h="21392" extrusionOk="0">
                  <a:moveTo>
                    <a:pt x="21600" y="14746"/>
                  </a:moveTo>
                  <a:cubicBezTo>
                    <a:pt x="20965" y="13915"/>
                    <a:pt x="21600" y="13084"/>
                    <a:pt x="20965" y="13084"/>
                  </a:cubicBezTo>
                  <a:cubicBezTo>
                    <a:pt x="20329" y="12254"/>
                    <a:pt x="19694" y="12254"/>
                    <a:pt x="19694" y="11423"/>
                  </a:cubicBezTo>
                  <a:cubicBezTo>
                    <a:pt x="19694" y="11423"/>
                    <a:pt x="19694" y="10592"/>
                    <a:pt x="19694" y="10592"/>
                  </a:cubicBezTo>
                  <a:cubicBezTo>
                    <a:pt x="19694" y="10592"/>
                    <a:pt x="19694" y="10592"/>
                    <a:pt x="19059" y="10592"/>
                  </a:cubicBezTo>
                  <a:cubicBezTo>
                    <a:pt x="19059" y="9761"/>
                    <a:pt x="18424" y="8930"/>
                    <a:pt x="17788" y="8930"/>
                  </a:cubicBezTo>
                  <a:cubicBezTo>
                    <a:pt x="17788" y="8100"/>
                    <a:pt x="17788" y="8100"/>
                    <a:pt x="17788" y="8100"/>
                  </a:cubicBezTo>
                  <a:cubicBezTo>
                    <a:pt x="17788" y="8100"/>
                    <a:pt x="17153" y="7269"/>
                    <a:pt x="17153" y="7269"/>
                  </a:cubicBezTo>
                  <a:cubicBezTo>
                    <a:pt x="16518" y="6438"/>
                    <a:pt x="16518" y="7269"/>
                    <a:pt x="15882" y="6438"/>
                  </a:cubicBezTo>
                  <a:cubicBezTo>
                    <a:pt x="15882" y="5607"/>
                    <a:pt x="16518" y="6438"/>
                    <a:pt x="15882" y="5607"/>
                  </a:cubicBezTo>
                  <a:cubicBezTo>
                    <a:pt x="15882" y="5607"/>
                    <a:pt x="15247" y="5607"/>
                    <a:pt x="15247" y="5607"/>
                  </a:cubicBezTo>
                  <a:cubicBezTo>
                    <a:pt x="15247" y="5607"/>
                    <a:pt x="15247" y="4777"/>
                    <a:pt x="15247" y="4777"/>
                  </a:cubicBezTo>
                  <a:cubicBezTo>
                    <a:pt x="15247" y="3946"/>
                    <a:pt x="15247" y="3115"/>
                    <a:pt x="15247" y="3115"/>
                  </a:cubicBezTo>
                  <a:cubicBezTo>
                    <a:pt x="15247" y="2284"/>
                    <a:pt x="14612" y="623"/>
                    <a:pt x="13976" y="623"/>
                  </a:cubicBezTo>
                  <a:cubicBezTo>
                    <a:pt x="13341" y="-208"/>
                    <a:pt x="13341" y="-208"/>
                    <a:pt x="12706" y="623"/>
                  </a:cubicBezTo>
                  <a:cubicBezTo>
                    <a:pt x="12706" y="623"/>
                    <a:pt x="12706" y="623"/>
                    <a:pt x="12071" y="623"/>
                  </a:cubicBezTo>
                  <a:cubicBezTo>
                    <a:pt x="12071" y="1454"/>
                    <a:pt x="12071" y="1454"/>
                    <a:pt x="12071" y="1454"/>
                  </a:cubicBezTo>
                  <a:cubicBezTo>
                    <a:pt x="12071" y="2284"/>
                    <a:pt x="11435" y="2284"/>
                    <a:pt x="11435" y="2284"/>
                  </a:cubicBezTo>
                  <a:cubicBezTo>
                    <a:pt x="10800" y="3115"/>
                    <a:pt x="10800" y="3946"/>
                    <a:pt x="10165" y="3946"/>
                  </a:cubicBezTo>
                  <a:cubicBezTo>
                    <a:pt x="10165" y="4777"/>
                    <a:pt x="9529" y="4777"/>
                    <a:pt x="9529" y="4777"/>
                  </a:cubicBezTo>
                  <a:cubicBezTo>
                    <a:pt x="8894" y="4777"/>
                    <a:pt x="7624" y="4777"/>
                    <a:pt x="7624" y="4777"/>
                  </a:cubicBezTo>
                  <a:cubicBezTo>
                    <a:pt x="6988" y="5607"/>
                    <a:pt x="7624" y="5607"/>
                    <a:pt x="7624" y="6438"/>
                  </a:cubicBezTo>
                  <a:cubicBezTo>
                    <a:pt x="7624" y="6438"/>
                    <a:pt x="6988" y="7269"/>
                    <a:pt x="6353" y="7269"/>
                  </a:cubicBezTo>
                  <a:cubicBezTo>
                    <a:pt x="5718" y="7269"/>
                    <a:pt x="5082" y="7269"/>
                    <a:pt x="4447" y="8100"/>
                  </a:cubicBezTo>
                  <a:cubicBezTo>
                    <a:pt x="3812" y="8100"/>
                    <a:pt x="3812" y="8930"/>
                    <a:pt x="3176" y="8100"/>
                  </a:cubicBezTo>
                  <a:cubicBezTo>
                    <a:pt x="3176" y="8100"/>
                    <a:pt x="3176" y="8100"/>
                    <a:pt x="2541" y="8930"/>
                  </a:cubicBezTo>
                  <a:cubicBezTo>
                    <a:pt x="2541" y="8930"/>
                    <a:pt x="1906" y="8930"/>
                    <a:pt x="1906" y="8930"/>
                  </a:cubicBezTo>
                  <a:cubicBezTo>
                    <a:pt x="1271" y="8930"/>
                    <a:pt x="1906" y="8930"/>
                    <a:pt x="1271" y="8930"/>
                  </a:cubicBezTo>
                  <a:cubicBezTo>
                    <a:pt x="1271" y="9761"/>
                    <a:pt x="1271" y="9761"/>
                    <a:pt x="635" y="10592"/>
                  </a:cubicBezTo>
                  <a:cubicBezTo>
                    <a:pt x="635" y="10592"/>
                    <a:pt x="635" y="10592"/>
                    <a:pt x="635" y="11423"/>
                  </a:cubicBezTo>
                  <a:cubicBezTo>
                    <a:pt x="635" y="11423"/>
                    <a:pt x="0" y="11423"/>
                    <a:pt x="0" y="12254"/>
                  </a:cubicBezTo>
                  <a:cubicBezTo>
                    <a:pt x="0" y="12254"/>
                    <a:pt x="0" y="12254"/>
                    <a:pt x="0" y="13084"/>
                  </a:cubicBezTo>
                  <a:cubicBezTo>
                    <a:pt x="635" y="13084"/>
                    <a:pt x="0" y="13915"/>
                    <a:pt x="0" y="14746"/>
                  </a:cubicBezTo>
                  <a:cubicBezTo>
                    <a:pt x="635" y="14746"/>
                    <a:pt x="635" y="15577"/>
                    <a:pt x="635" y="16407"/>
                  </a:cubicBezTo>
                  <a:cubicBezTo>
                    <a:pt x="635" y="16407"/>
                    <a:pt x="1271" y="17238"/>
                    <a:pt x="1271" y="17238"/>
                  </a:cubicBezTo>
                  <a:cubicBezTo>
                    <a:pt x="1271" y="18069"/>
                    <a:pt x="1906" y="18900"/>
                    <a:pt x="2541" y="19730"/>
                  </a:cubicBezTo>
                  <a:cubicBezTo>
                    <a:pt x="2541" y="20561"/>
                    <a:pt x="2541" y="20561"/>
                    <a:pt x="3176" y="21392"/>
                  </a:cubicBezTo>
                  <a:cubicBezTo>
                    <a:pt x="3176" y="20561"/>
                    <a:pt x="3176" y="19730"/>
                    <a:pt x="3176" y="18900"/>
                  </a:cubicBezTo>
                  <a:cubicBezTo>
                    <a:pt x="3812" y="18069"/>
                    <a:pt x="3812" y="18069"/>
                    <a:pt x="4447" y="18069"/>
                  </a:cubicBezTo>
                  <a:cubicBezTo>
                    <a:pt x="5082" y="18069"/>
                    <a:pt x="5718" y="18069"/>
                    <a:pt x="5718" y="18069"/>
                  </a:cubicBezTo>
                  <a:cubicBezTo>
                    <a:pt x="6353" y="18069"/>
                    <a:pt x="6988" y="18069"/>
                    <a:pt x="6988" y="18900"/>
                  </a:cubicBezTo>
                  <a:cubicBezTo>
                    <a:pt x="6988" y="18069"/>
                    <a:pt x="6988" y="18069"/>
                    <a:pt x="6988" y="17238"/>
                  </a:cubicBezTo>
                  <a:cubicBezTo>
                    <a:pt x="6988" y="16407"/>
                    <a:pt x="6988" y="16407"/>
                    <a:pt x="6988" y="16407"/>
                  </a:cubicBezTo>
                  <a:cubicBezTo>
                    <a:pt x="7624" y="15577"/>
                    <a:pt x="7624" y="14746"/>
                    <a:pt x="8259" y="14746"/>
                  </a:cubicBezTo>
                  <a:cubicBezTo>
                    <a:pt x="8894" y="14746"/>
                    <a:pt x="9529" y="15577"/>
                    <a:pt x="10165" y="16407"/>
                  </a:cubicBezTo>
                  <a:cubicBezTo>
                    <a:pt x="10800" y="16407"/>
                    <a:pt x="11435" y="16407"/>
                    <a:pt x="12071" y="16407"/>
                  </a:cubicBezTo>
                  <a:cubicBezTo>
                    <a:pt x="12071" y="16407"/>
                    <a:pt x="13341" y="17238"/>
                    <a:pt x="13341" y="16407"/>
                  </a:cubicBezTo>
                  <a:cubicBezTo>
                    <a:pt x="13976" y="16407"/>
                    <a:pt x="13341" y="15577"/>
                    <a:pt x="13976" y="15577"/>
                  </a:cubicBezTo>
                  <a:cubicBezTo>
                    <a:pt x="13976" y="15577"/>
                    <a:pt x="14612" y="15577"/>
                    <a:pt x="14612" y="15577"/>
                  </a:cubicBezTo>
                  <a:cubicBezTo>
                    <a:pt x="15247" y="15577"/>
                    <a:pt x="15882" y="14746"/>
                    <a:pt x="16518" y="14746"/>
                  </a:cubicBezTo>
                  <a:cubicBezTo>
                    <a:pt x="17153" y="14746"/>
                    <a:pt x="17788" y="14746"/>
                    <a:pt x="17788" y="14746"/>
                  </a:cubicBezTo>
                  <a:cubicBezTo>
                    <a:pt x="18424" y="14746"/>
                    <a:pt x="18424" y="13915"/>
                    <a:pt x="18424" y="13915"/>
                  </a:cubicBezTo>
                  <a:cubicBezTo>
                    <a:pt x="19059" y="13915"/>
                    <a:pt x="19694" y="14746"/>
                    <a:pt x="20329" y="14746"/>
                  </a:cubicBezTo>
                  <a:cubicBezTo>
                    <a:pt x="20965" y="14746"/>
                    <a:pt x="20965" y="13915"/>
                    <a:pt x="21600" y="14746"/>
                  </a:cubicBezTo>
                  <a:cubicBezTo>
                    <a:pt x="21600" y="14746"/>
                    <a:pt x="21600" y="14746"/>
                    <a:pt x="21600" y="147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9" name="Shape">
              <a:extLst>
                <a:ext uri="{FF2B5EF4-FFF2-40B4-BE49-F238E27FC236}">
                  <a16:creationId xmlns:a16="http://schemas.microsoft.com/office/drawing/2014/main" id="{F71676BA-8F20-4889-B02F-56502C821675}"/>
                </a:ext>
              </a:extLst>
            </p:cNvPr>
            <p:cNvSpPr/>
            <p:nvPr/>
          </p:nvSpPr>
          <p:spPr>
            <a:xfrm>
              <a:off x="1079233" y="1530639"/>
              <a:ext cx="1397186" cy="639972"/>
            </a:xfrm>
            <a:custGeom>
              <a:avLst/>
              <a:gdLst/>
              <a:ahLst/>
              <a:cxnLst>
                <a:cxn ang="0">
                  <a:pos x="wd2" y="hd2"/>
                </a:cxn>
                <a:cxn ang="5400000">
                  <a:pos x="wd2" y="hd2"/>
                </a:cxn>
                <a:cxn ang="10800000">
                  <a:pos x="wd2" y="hd2"/>
                </a:cxn>
                <a:cxn ang="16200000">
                  <a:pos x="wd2" y="hd2"/>
                </a:cxn>
              </a:cxnLst>
              <a:rect l="0" t="0" r="r" b="b"/>
              <a:pathLst>
                <a:path w="21524" h="21600" extrusionOk="0">
                  <a:moveTo>
                    <a:pt x="9107" y="2853"/>
                  </a:moveTo>
                  <a:cubicBezTo>
                    <a:pt x="9107" y="2853"/>
                    <a:pt x="9107" y="2853"/>
                    <a:pt x="9107" y="2853"/>
                  </a:cubicBezTo>
                  <a:cubicBezTo>
                    <a:pt x="9211" y="2853"/>
                    <a:pt x="9315" y="2853"/>
                    <a:pt x="9524" y="2853"/>
                  </a:cubicBezTo>
                  <a:cubicBezTo>
                    <a:pt x="9524" y="2853"/>
                    <a:pt x="9420" y="2853"/>
                    <a:pt x="9420" y="3057"/>
                  </a:cubicBezTo>
                  <a:cubicBezTo>
                    <a:pt x="9524" y="3057"/>
                    <a:pt x="9628" y="3057"/>
                    <a:pt x="9628" y="2853"/>
                  </a:cubicBezTo>
                  <a:cubicBezTo>
                    <a:pt x="9628" y="2853"/>
                    <a:pt x="9628" y="2853"/>
                    <a:pt x="9628" y="2853"/>
                  </a:cubicBezTo>
                  <a:cubicBezTo>
                    <a:pt x="9733" y="2853"/>
                    <a:pt x="9733" y="2853"/>
                    <a:pt x="9733" y="2649"/>
                  </a:cubicBezTo>
                  <a:cubicBezTo>
                    <a:pt x="9733" y="2853"/>
                    <a:pt x="9733" y="2853"/>
                    <a:pt x="9733" y="2853"/>
                  </a:cubicBezTo>
                  <a:cubicBezTo>
                    <a:pt x="9837" y="2853"/>
                    <a:pt x="9941" y="2649"/>
                    <a:pt x="9941" y="2649"/>
                  </a:cubicBezTo>
                  <a:cubicBezTo>
                    <a:pt x="9941" y="2649"/>
                    <a:pt x="10254" y="2649"/>
                    <a:pt x="10254" y="2445"/>
                  </a:cubicBezTo>
                  <a:cubicBezTo>
                    <a:pt x="10254" y="2649"/>
                    <a:pt x="10150" y="2649"/>
                    <a:pt x="10046" y="2649"/>
                  </a:cubicBezTo>
                  <a:cubicBezTo>
                    <a:pt x="10150" y="2853"/>
                    <a:pt x="10359" y="2649"/>
                    <a:pt x="10463" y="2649"/>
                  </a:cubicBezTo>
                  <a:cubicBezTo>
                    <a:pt x="10463" y="2649"/>
                    <a:pt x="10567" y="2649"/>
                    <a:pt x="10567" y="2445"/>
                  </a:cubicBezTo>
                  <a:cubicBezTo>
                    <a:pt x="10567" y="2445"/>
                    <a:pt x="10567" y="2445"/>
                    <a:pt x="10567" y="2445"/>
                  </a:cubicBezTo>
                  <a:cubicBezTo>
                    <a:pt x="10567" y="2445"/>
                    <a:pt x="10672" y="2445"/>
                    <a:pt x="10672" y="2445"/>
                  </a:cubicBezTo>
                  <a:cubicBezTo>
                    <a:pt x="10672" y="2445"/>
                    <a:pt x="10672" y="2445"/>
                    <a:pt x="10672" y="2445"/>
                  </a:cubicBezTo>
                  <a:cubicBezTo>
                    <a:pt x="10672" y="2242"/>
                    <a:pt x="10776" y="2445"/>
                    <a:pt x="10881" y="2242"/>
                  </a:cubicBezTo>
                  <a:cubicBezTo>
                    <a:pt x="10776" y="2242"/>
                    <a:pt x="10672" y="2242"/>
                    <a:pt x="10672" y="2242"/>
                  </a:cubicBezTo>
                  <a:cubicBezTo>
                    <a:pt x="10672" y="2242"/>
                    <a:pt x="10672" y="2242"/>
                    <a:pt x="10672" y="2242"/>
                  </a:cubicBezTo>
                  <a:cubicBezTo>
                    <a:pt x="10150" y="2445"/>
                    <a:pt x="9628" y="2649"/>
                    <a:pt x="9107" y="2853"/>
                  </a:cubicBezTo>
                  <a:cubicBezTo>
                    <a:pt x="9107" y="2853"/>
                    <a:pt x="9107" y="2853"/>
                    <a:pt x="9211" y="2853"/>
                  </a:cubicBezTo>
                  <a:cubicBezTo>
                    <a:pt x="9107" y="2853"/>
                    <a:pt x="9107" y="2853"/>
                    <a:pt x="9107" y="2853"/>
                  </a:cubicBezTo>
                  <a:close/>
                  <a:moveTo>
                    <a:pt x="10985" y="3057"/>
                  </a:moveTo>
                  <a:cubicBezTo>
                    <a:pt x="10985" y="3057"/>
                    <a:pt x="10985" y="3057"/>
                    <a:pt x="10985" y="3057"/>
                  </a:cubicBezTo>
                  <a:cubicBezTo>
                    <a:pt x="10985" y="3057"/>
                    <a:pt x="10985" y="2853"/>
                    <a:pt x="10985" y="2853"/>
                  </a:cubicBezTo>
                  <a:cubicBezTo>
                    <a:pt x="10985" y="2649"/>
                    <a:pt x="10881" y="2853"/>
                    <a:pt x="10776" y="2853"/>
                  </a:cubicBezTo>
                  <a:cubicBezTo>
                    <a:pt x="10776" y="2853"/>
                    <a:pt x="10776" y="2853"/>
                    <a:pt x="10776" y="2649"/>
                  </a:cubicBezTo>
                  <a:cubicBezTo>
                    <a:pt x="10672" y="2649"/>
                    <a:pt x="10567" y="2649"/>
                    <a:pt x="10463" y="2853"/>
                  </a:cubicBezTo>
                  <a:cubicBezTo>
                    <a:pt x="10463" y="2853"/>
                    <a:pt x="10567" y="2853"/>
                    <a:pt x="10567" y="2853"/>
                  </a:cubicBezTo>
                  <a:cubicBezTo>
                    <a:pt x="10463" y="2853"/>
                    <a:pt x="10254" y="2853"/>
                    <a:pt x="10150" y="2853"/>
                  </a:cubicBezTo>
                  <a:cubicBezTo>
                    <a:pt x="10254" y="2853"/>
                    <a:pt x="10359" y="2853"/>
                    <a:pt x="10463" y="2853"/>
                  </a:cubicBezTo>
                  <a:cubicBezTo>
                    <a:pt x="10254" y="3057"/>
                    <a:pt x="10046" y="3057"/>
                    <a:pt x="9941" y="3057"/>
                  </a:cubicBezTo>
                  <a:cubicBezTo>
                    <a:pt x="10046" y="3057"/>
                    <a:pt x="10254" y="3057"/>
                    <a:pt x="10359" y="3057"/>
                  </a:cubicBezTo>
                  <a:cubicBezTo>
                    <a:pt x="10254" y="3057"/>
                    <a:pt x="10150" y="3057"/>
                    <a:pt x="10046" y="3057"/>
                  </a:cubicBezTo>
                  <a:cubicBezTo>
                    <a:pt x="9941" y="3260"/>
                    <a:pt x="9837" y="3260"/>
                    <a:pt x="9733" y="3260"/>
                  </a:cubicBezTo>
                  <a:cubicBezTo>
                    <a:pt x="9837" y="3260"/>
                    <a:pt x="9837" y="3260"/>
                    <a:pt x="9941" y="3260"/>
                  </a:cubicBezTo>
                  <a:cubicBezTo>
                    <a:pt x="9941" y="3260"/>
                    <a:pt x="9941" y="3464"/>
                    <a:pt x="9941" y="3464"/>
                  </a:cubicBezTo>
                  <a:cubicBezTo>
                    <a:pt x="10046" y="3464"/>
                    <a:pt x="10046" y="3260"/>
                    <a:pt x="10150" y="3260"/>
                  </a:cubicBezTo>
                  <a:cubicBezTo>
                    <a:pt x="10150" y="3260"/>
                    <a:pt x="10150" y="3464"/>
                    <a:pt x="10150" y="3464"/>
                  </a:cubicBezTo>
                  <a:cubicBezTo>
                    <a:pt x="10254" y="3464"/>
                    <a:pt x="10359" y="3260"/>
                    <a:pt x="10359" y="3260"/>
                  </a:cubicBezTo>
                  <a:cubicBezTo>
                    <a:pt x="10463" y="3260"/>
                    <a:pt x="10463" y="3260"/>
                    <a:pt x="10567" y="3260"/>
                  </a:cubicBezTo>
                  <a:cubicBezTo>
                    <a:pt x="10463" y="3260"/>
                    <a:pt x="10463" y="3260"/>
                    <a:pt x="10359" y="3260"/>
                  </a:cubicBezTo>
                  <a:cubicBezTo>
                    <a:pt x="10567" y="3260"/>
                    <a:pt x="10776" y="3260"/>
                    <a:pt x="10985" y="3260"/>
                  </a:cubicBezTo>
                  <a:cubicBezTo>
                    <a:pt x="10776" y="3260"/>
                    <a:pt x="10567" y="3464"/>
                    <a:pt x="10359" y="3464"/>
                  </a:cubicBezTo>
                  <a:cubicBezTo>
                    <a:pt x="10359" y="3464"/>
                    <a:pt x="10150" y="3464"/>
                    <a:pt x="10150" y="3464"/>
                  </a:cubicBezTo>
                  <a:cubicBezTo>
                    <a:pt x="10150" y="3668"/>
                    <a:pt x="10254" y="3668"/>
                    <a:pt x="10254" y="3668"/>
                  </a:cubicBezTo>
                  <a:cubicBezTo>
                    <a:pt x="10463" y="3668"/>
                    <a:pt x="10672" y="3464"/>
                    <a:pt x="10881" y="3464"/>
                  </a:cubicBezTo>
                  <a:cubicBezTo>
                    <a:pt x="10985" y="3464"/>
                    <a:pt x="11194" y="3260"/>
                    <a:pt x="11298" y="3260"/>
                  </a:cubicBezTo>
                  <a:cubicBezTo>
                    <a:pt x="11298" y="3464"/>
                    <a:pt x="11298" y="3464"/>
                    <a:pt x="11298" y="3464"/>
                  </a:cubicBezTo>
                  <a:cubicBezTo>
                    <a:pt x="11402" y="3464"/>
                    <a:pt x="11507" y="3464"/>
                    <a:pt x="11611" y="3464"/>
                  </a:cubicBezTo>
                  <a:cubicBezTo>
                    <a:pt x="11715" y="3260"/>
                    <a:pt x="11820" y="3260"/>
                    <a:pt x="12028" y="3057"/>
                  </a:cubicBezTo>
                  <a:cubicBezTo>
                    <a:pt x="12028" y="3057"/>
                    <a:pt x="12133" y="3057"/>
                    <a:pt x="12133" y="2853"/>
                  </a:cubicBezTo>
                  <a:cubicBezTo>
                    <a:pt x="12133" y="2853"/>
                    <a:pt x="11924" y="2853"/>
                    <a:pt x="11924" y="3057"/>
                  </a:cubicBezTo>
                  <a:cubicBezTo>
                    <a:pt x="11924" y="3057"/>
                    <a:pt x="11924" y="3057"/>
                    <a:pt x="11820" y="3057"/>
                  </a:cubicBezTo>
                  <a:cubicBezTo>
                    <a:pt x="11924" y="2853"/>
                    <a:pt x="11715" y="3057"/>
                    <a:pt x="11715" y="3057"/>
                  </a:cubicBezTo>
                  <a:cubicBezTo>
                    <a:pt x="11715" y="3057"/>
                    <a:pt x="11820" y="2853"/>
                    <a:pt x="11820" y="2853"/>
                  </a:cubicBezTo>
                  <a:cubicBezTo>
                    <a:pt x="11820" y="2853"/>
                    <a:pt x="11715" y="2853"/>
                    <a:pt x="11715" y="2853"/>
                  </a:cubicBezTo>
                  <a:cubicBezTo>
                    <a:pt x="11715" y="2853"/>
                    <a:pt x="11820" y="2853"/>
                    <a:pt x="11820" y="2853"/>
                  </a:cubicBezTo>
                  <a:cubicBezTo>
                    <a:pt x="11820" y="2853"/>
                    <a:pt x="11820" y="2649"/>
                    <a:pt x="11820" y="2649"/>
                  </a:cubicBezTo>
                  <a:cubicBezTo>
                    <a:pt x="11820" y="2649"/>
                    <a:pt x="11924" y="2649"/>
                    <a:pt x="11924" y="2649"/>
                  </a:cubicBezTo>
                  <a:cubicBezTo>
                    <a:pt x="11820" y="2445"/>
                    <a:pt x="11507" y="2649"/>
                    <a:pt x="11507" y="2649"/>
                  </a:cubicBezTo>
                  <a:cubicBezTo>
                    <a:pt x="11402" y="2853"/>
                    <a:pt x="11507" y="2649"/>
                    <a:pt x="11507" y="2853"/>
                  </a:cubicBezTo>
                  <a:cubicBezTo>
                    <a:pt x="11507" y="2853"/>
                    <a:pt x="11402" y="2853"/>
                    <a:pt x="11402" y="3057"/>
                  </a:cubicBezTo>
                  <a:cubicBezTo>
                    <a:pt x="11402" y="3057"/>
                    <a:pt x="11402" y="3057"/>
                    <a:pt x="11507" y="3057"/>
                  </a:cubicBezTo>
                  <a:cubicBezTo>
                    <a:pt x="11402" y="3260"/>
                    <a:pt x="11298" y="3057"/>
                    <a:pt x="11194" y="3057"/>
                  </a:cubicBezTo>
                  <a:cubicBezTo>
                    <a:pt x="11089" y="3057"/>
                    <a:pt x="10985" y="3260"/>
                    <a:pt x="11089" y="3057"/>
                  </a:cubicBezTo>
                  <a:cubicBezTo>
                    <a:pt x="10985" y="3057"/>
                    <a:pt x="10985" y="3057"/>
                    <a:pt x="10985" y="3057"/>
                  </a:cubicBezTo>
                  <a:close/>
                  <a:moveTo>
                    <a:pt x="9315" y="2853"/>
                  </a:moveTo>
                  <a:cubicBezTo>
                    <a:pt x="9315" y="3057"/>
                    <a:pt x="9315" y="3057"/>
                    <a:pt x="9211" y="3057"/>
                  </a:cubicBezTo>
                  <a:cubicBezTo>
                    <a:pt x="9315" y="3057"/>
                    <a:pt x="9315" y="3057"/>
                    <a:pt x="9420" y="2853"/>
                  </a:cubicBezTo>
                  <a:cubicBezTo>
                    <a:pt x="9420" y="2853"/>
                    <a:pt x="9315" y="2853"/>
                    <a:pt x="9315" y="2853"/>
                  </a:cubicBezTo>
                  <a:close/>
                  <a:moveTo>
                    <a:pt x="7124" y="4891"/>
                  </a:moveTo>
                  <a:cubicBezTo>
                    <a:pt x="7228" y="4891"/>
                    <a:pt x="7228" y="4891"/>
                    <a:pt x="7333" y="4891"/>
                  </a:cubicBezTo>
                  <a:cubicBezTo>
                    <a:pt x="7333" y="5094"/>
                    <a:pt x="7333" y="5094"/>
                    <a:pt x="7333" y="5094"/>
                  </a:cubicBezTo>
                  <a:cubicBezTo>
                    <a:pt x="7333" y="5298"/>
                    <a:pt x="7437" y="5298"/>
                    <a:pt x="7541" y="5094"/>
                  </a:cubicBezTo>
                  <a:cubicBezTo>
                    <a:pt x="7750" y="5094"/>
                    <a:pt x="7854" y="5094"/>
                    <a:pt x="7959" y="4891"/>
                  </a:cubicBezTo>
                  <a:cubicBezTo>
                    <a:pt x="8376" y="4687"/>
                    <a:pt x="8689" y="4687"/>
                    <a:pt x="9002" y="4483"/>
                  </a:cubicBezTo>
                  <a:cubicBezTo>
                    <a:pt x="9107" y="4279"/>
                    <a:pt x="9211" y="4279"/>
                    <a:pt x="9420" y="4279"/>
                  </a:cubicBezTo>
                  <a:cubicBezTo>
                    <a:pt x="9420" y="4279"/>
                    <a:pt x="9524" y="4075"/>
                    <a:pt x="9524" y="4075"/>
                  </a:cubicBezTo>
                  <a:cubicBezTo>
                    <a:pt x="9628" y="4075"/>
                    <a:pt x="9524" y="3872"/>
                    <a:pt x="9420" y="3668"/>
                  </a:cubicBezTo>
                  <a:cubicBezTo>
                    <a:pt x="9315" y="3668"/>
                    <a:pt x="9107" y="3872"/>
                    <a:pt x="9002" y="3872"/>
                  </a:cubicBezTo>
                  <a:cubicBezTo>
                    <a:pt x="9002" y="3872"/>
                    <a:pt x="9107" y="3872"/>
                    <a:pt x="9107" y="3668"/>
                  </a:cubicBezTo>
                  <a:cubicBezTo>
                    <a:pt x="9002" y="3668"/>
                    <a:pt x="9002" y="3872"/>
                    <a:pt x="9002" y="3872"/>
                  </a:cubicBezTo>
                  <a:cubicBezTo>
                    <a:pt x="9002" y="3872"/>
                    <a:pt x="9002" y="3668"/>
                    <a:pt x="9002" y="3668"/>
                  </a:cubicBezTo>
                  <a:cubicBezTo>
                    <a:pt x="8794" y="3668"/>
                    <a:pt x="8585" y="3668"/>
                    <a:pt x="8376" y="3668"/>
                  </a:cubicBezTo>
                  <a:cubicBezTo>
                    <a:pt x="8272" y="3668"/>
                    <a:pt x="8167" y="3668"/>
                    <a:pt x="8063" y="3668"/>
                  </a:cubicBezTo>
                  <a:cubicBezTo>
                    <a:pt x="8063" y="3668"/>
                    <a:pt x="8063" y="3872"/>
                    <a:pt x="8063" y="3872"/>
                  </a:cubicBezTo>
                  <a:cubicBezTo>
                    <a:pt x="7959" y="4075"/>
                    <a:pt x="7750" y="4075"/>
                    <a:pt x="7646" y="4279"/>
                  </a:cubicBezTo>
                  <a:cubicBezTo>
                    <a:pt x="7646" y="4279"/>
                    <a:pt x="7646" y="4279"/>
                    <a:pt x="7646" y="4279"/>
                  </a:cubicBezTo>
                  <a:cubicBezTo>
                    <a:pt x="7541" y="4483"/>
                    <a:pt x="7228" y="4687"/>
                    <a:pt x="7020" y="4891"/>
                  </a:cubicBezTo>
                  <a:cubicBezTo>
                    <a:pt x="7124" y="4891"/>
                    <a:pt x="7124" y="4891"/>
                    <a:pt x="7124" y="4891"/>
                  </a:cubicBezTo>
                  <a:close/>
                  <a:moveTo>
                    <a:pt x="11402" y="2242"/>
                  </a:moveTo>
                  <a:cubicBezTo>
                    <a:pt x="11402" y="2445"/>
                    <a:pt x="11924" y="2242"/>
                    <a:pt x="11924" y="2038"/>
                  </a:cubicBezTo>
                  <a:cubicBezTo>
                    <a:pt x="11924" y="2038"/>
                    <a:pt x="11924" y="2038"/>
                    <a:pt x="11820" y="2038"/>
                  </a:cubicBezTo>
                  <a:cubicBezTo>
                    <a:pt x="11924" y="2038"/>
                    <a:pt x="12028" y="2038"/>
                    <a:pt x="12133" y="2038"/>
                  </a:cubicBezTo>
                  <a:cubicBezTo>
                    <a:pt x="12028" y="2038"/>
                    <a:pt x="11820" y="2038"/>
                    <a:pt x="11715" y="2038"/>
                  </a:cubicBezTo>
                  <a:cubicBezTo>
                    <a:pt x="11611" y="2038"/>
                    <a:pt x="11507" y="2038"/>
                    <a:pt x="11507" y="2038"/>
                  </a:cubicBezTo>
                  <a:cubicBezTo>
                    <a:pt x="11402" y="2038"/>
                    <a:pt x="11402" y="2242"/>
                    <a:pt x="11402" y="2242"/>
                  </a:cubicBezTo>
                  <a:close/>
                  <a:moveTo>
                    <a:pt x="9733" y="3057"/>
                  </a:moveTo>
                  <a:cubicBezTo>
                    <a:pt x="9837" y="3057"/>
                    <a:pt x="9941" y="3057"/>
                    <a:pt x="10046" y="2853"/>
                  </a:cubicBezTo>
                  <a:cubicBezTo>
                    <a:pt x="9941" y="2853"/>
                    <a:pt x="9733" y="3057"/>
                    <a:pt x="9524" y="3057"/>
                  </a:cubicBezTo>
                  <a:cubicBezTo>
                    <a:pt x="9628" y="3057"/>
                    <a:pt x="9628" y="3057"/>
                    <a:pt x="9733" y="3057"/>
                  </a:cubicBezTo>
                  <a:close/>
                  <a:moveTo>
                    <a:pt x="11402" y="4279"/>
                  </a:moveTo>
                  <a:cubicBezTo>
                    <a:pt x="11402" y="4279"/>
                    <a:pt x="11715" y="4075"/>
                    <a:pt x="11611" y="3872"/>
                  </a:cubicBezTo>
                  <a:cubicBezTo>
                    <a:pt x="11507" y="3872"/>
                    <a:pt x="11194" y="4075"/>
                    <a:pt x="11194" y="4075"/>
                  </a:cubicBezTo>
                  <a:cubicBezTo>
                    <a:pt x="11298" y="4075"/>
                    <a:pt x="11194" y="4483"/>
                    <a:pt x="11402" y="4279"/>
                  </a:cubicBezTo>
                  <a:close/>
                  <a:moveTo>
                    <a:pt x="11611" y="1834"/>
                  </a:moveTo>
                  <a:cubicBezTo>
                    <a:pt x="11820" y="1834"/>
                    <a:pt x="11924" y="1834"/>
                    <a:pt x="12028" y="1834"/>
                  </a:cubicBezTo>
                  <a:cubicBezTo>
                    <a:pt x="12133" y="1834"/>
                    <a:pt x="12341" y="1834"/>
                    <a:pt x="12341" y="1630"/>
                  </a:cubicBezTo>
                  <a:cubicBezTo>
                    <a:pt x="12237" y="1630"/>
                    <a:pt x="12237" y="1630"/>
                    <a:pt x="12028" y="1630"/>
                  </a:cubicBezTo>
                  <a:cubicBezTo>
                    <a:pt x="11924" y="1834"/>
                    <a:pt x="11715" y="1834"/>
                    <a:pt x="11611" y="1834"/>
                  </a:cubicBezTo>
                  <a:cubicBezTo>
                    <a:pt x="11611" y="1834"/>
                    <a:pt x="11611" y="1834"/>
                    <a:pt x="11611" y="1834"/>
                  </a:cubicBezTo>
                  <a:close/>
                  <a:moveTo>
                    <a:pt x="237" y="15079"/>
                  </a:moveTo>
                  <a:cubicBezTo>
                    <a:pt x="133" y="15079"/>
                    <a:pt x="-76" y="15079"/>
                    <a:pt x="28" y="15079"/>
                  </a:cubicBezTo>
                  <a:cubicBezTo>
                    <a:pt x="28" y="15079"/>
                    <a:pt x="28" y="15283"/>
                    <a:pt x="28" y="15283"/>
                  </a:cubicBezTo>
                  <a:cubicBezTo>
                    <a:pt x="28" y="15487"/>
                    <a:pt x="28" y="15691"/>
                    <a:pt x="133" y="15487"/>
                  </a:cubicBezTo>
                  <a:cubicBezTo>
                    <a:pt x="133" y="15487"/>
                    <a:pt x="133" y="15487"/>
                    <a:pt x="133" y="15487"/>
                  </a:cubicBezTo>
                  <a:cubicBezTo>
                    <a:pt x="133" y="15487"/>
                    <a:pt x="133" y="15487"/>
                    <a:pt x="133" y="15487"/>
                  </a:cubicBezTo>
                  <a:cubicBezTo>
                    <a:pt x="133" y="15487"/>
                    <a:pt x="133" y="15487"/>
                    <a:pt x="133" y="15487"/>
                  </a:cubicBezTo>
                  <a:cubicBezTo>
                    <a:pt x="133" y="15283"/>
                    <a:pt x="133" y="15283"/>
                    <a:pt x="133" y="15283"/>
                  </a:cubicBezTo>
                  <a:cubicBezTo>
                    <a:pt x="133" y="15283"/>
                    <a:pt x="133" y="15283"/>
                    <a:pt x="133" y="15283"/>
                  </a:cubicBezTo>
                  <a:cubicBezTo>
                    <a:pt x="133" y="15079"/>
                    <a:pt x="237" y="15079"/>
                    <a:pt x="237" y="15079"/>
                  </a:cubicBezTo>
                  <a:close/>
                  <a:moveTo>
                    <a:pt x="863" y="15283"/>
                  </a:moveTo>
                  <a:cubicBezTo>
                    <a:pt x="759" y="15487"/>
                    <a:pt x="759" y="15487"/>
                    <a:pt x="759" y="15487"/>
                  </a:cubicBezTo>
                  <a:cubicBezTo>
                    <a:pt x="863" y="15487"/>
                    <a:pt x="863" y="15283"/>
                    <a:pt x="967" y="15283"/>
                  </a:cubicBezTo>
                  <a:cubicBezTo>
                    <a:pt x="863" y="15283"/>
                    <a:pt x="863" y="15283"/>
                    <a:pt x="863" y="15283"/>
                  </a:cubicBezTo>
                  <a:close/>
                  <a:moveTo>
                    <a:pt x="550" y="17117"/>
                  </a:moveTo>
                  <a:cubicBezTo>
                    <a:pt x="550" y="17117"/>
                    <a:pt x="550" y="17117"/>
                    <a:pt x="550" y="17117"/>
                  </a:cubicBezTo>
                  <a:moveTo>
                    <a:pt x="1072" y="17728"/>
                  </a:moveTo>
                  <a:cubicBezTo>
                    <a:pt x="1072" y="17728"/>
                    <a:pt x="1072" y="17728"/>
                    <a:pt x="1072" y="17728"/>
                  </a:cubicBezTo>
                  <a:cubicBezTo>
                    <a:pt x="1072" y="17525"/>
                    <a:pt x="1072" y="17525"/>
                    <a:pt x="1072" y="17321"/>
                  </a:cubicBezTo>
                  <a:cubicBezTo>
                    <a:pt x="1072" y="17321"/>
                    <a:pt x="967" y="17321"/>
                    <a:pt x="967" y="17117"/>
                  </a:cubicBezTo>
                  <a:cubicBezTo>
                    <a:pt x="967" y="16913"/>
                    <a:pt x="1072" y="16709"/>
                    <a:pt x="863" y="16709"/>
                  </a:cubicBezTo>
                  <a:cubicBezTo>
                    <a:pt x="863" y="16506"/>
                    <a:pt x="550" y="16302"/>
                    <a:pt x="446" y="16302"/>
                  </a:cubicBezTo>
                  <a:cubicBezTo>
                    <a:pt x="446" y="16506"/>
                    <a:pt x="341" y="16506"/>
                    <a:pt x="446" y="16506"/>
                  </a:cubicBezTo>
                  <a:cubicBezTo>
                    <a:pt x="446" y="16709"/>
                    <a:pt x="550" y="16506"/>
                    <a:pt x="550" y="16506"/>
                  </a:cubicBezTo>
                  <a:cubicBezTo>
                    <a:pt x="550" y="16506"/>
                    <a:pt x="550" y="16506"/>
                    <a:pt x="550" y="16709"/>
                  </a:cubicBezTo>
                  <a:cubicBezTo>
                    <a:pt x="446" y="16506"/>
                    <a:pt x="446" y="16506"/>
                    <a:pt x="446" y="16709"/>
                  </a:cubicBezTo>
                  <a:cubicBezTo>
                    <a:pt x="446" y="16709"/>
                    <a:pt x="446" y="16709"/>
                    <a:pt x="446" y="16709"/>
                  </a:cubicBezTo>
                  <a:cubicBezTo>
                    <a:pt x="446" y="16709"/>
                    <a:pt x="341" y="16709"/>
                    <a:pt x="341" y="16709"/>
                  </a:cubicBezTo>
                  <a:cubicBezTo>
                    <a:pt x="446" y="16709"/>
                    <a:pt x="446" y="16709"/>
                    <a:pt x="446" y="16709"/>
                  </a:cubicBezTo>
                  <a:cubicBezTo>
                    <a:pt x="446" y="16709"/>
                    <a:pt x="446" y="16913"/>
                    <a:pt x="446" y="16913"/>
                  </a:cubicBezTo>
                  <a:cubicBezTo>
                    <a:pt x="446" y="16913"/>
                    <a:pt x="550" y="16709"/>
                    <a:pt x="550" y="16709"/>
                  </a:cubicBezTo>
                  <a:cubicBezTo>
                    <a:pt x="446" y="16913"/>
                    <a:pt x="550" y="16913"/>
                    <a:pt x="550" y="16913"/>
                  </a:cubicBezTo>
                  <a:cubicBezTo>
                    <a:pt x="654" y="16913"/>
                    <a:pt x="550" y="17117"/>
                    <a:pt x="654" y="17117"/>
                  </a:cubicBezTo>
                  <a:cubicBezTo>
                    <a:pt x="654" y="17117"/>
                    <a:pt x="550" y="17117"/>
                    <a:pt x="550" y="17321"/>
                  </a:cubicBezTo>
                  <a:cubicBezTo>
                    <a:pt x="550" y="17117"/>
                    <a:pt x="654" y="17117"/>
                    <a:pt x="654" y="17321"/>
                  </a:cubicBezTo>
                  <a:cubicBezTo>
                    <a:pt x="654" y="17321"/>
                    <a:pt x="654" y="17321"/>
                    <a:pt x="654" y="17321"/>
                  </a:cubicBezTo>
                  <a:cubicBezTo>
                    <a:pt x="654" y="17321"/>
                    <a:pt x="654" y="17321"/>
                    <a:pt x="654" y="17321"/>
                  </a:cubicBezTo>
                  <a:cubicBezTo>
                    <a:pt x="654" y="17321"/>
                    <a:pt x="654" y="17321"/>
                    <a:pt x="654" y="17321"/>
                  </a:cubicBezTo>
                  <a:cubicBezTo>
                    <a:pt x="654" y="17525"/>
                    <a:pt x="863" y="17525"/>
                    <a:pt x="863" y="17321"/>
                  </a:cubicBezTo>
                  <a:cubicBezTo>
                    <a:pt x="863" y="17321"/>
                    <a:pt x="759" y="17525"/>
                    <a:pt x="759" y="17525"/>
                  </a:cubicBezTo>
                  <a:cubicBezTo>
                    <a:pt x="759" y="17728"/>
                    <a:pt x="863" y="17932"/>
                    <a:pt x="967" y="17932"/>
                  </a:cubicBezTo>
                  <a:cubicBezTo>
                    <a:pt x="1072" y="17932"/>
                    <a:pt x="1072" y="17728"/>
                    <a:pt x="1072" y="17728"/>
                  </a:cubicBezTo>
                  <a:close/>
                  <a:moveTo>
                    <a:pt x="550" y="17321"/>
                  </a:moveTo>
                  <a:cubicBezTo>
                    <a:pt x="550" y="17321"/>
                    <a:pt x="550" y="17321"/>
                    <a:pt x="550" y="17321"/>
                  </a:cubicBezTo>
                  <a:cubicBezTo>
                    <a:pt x="654" y="17321"/>
                    <a:pt x="550" y="17321"/>
                    <a:pt x="550" y="17321"/>
                  </a:cubicBezTo>
                  <a:close/>
                  <a:moveTo>
                    <a:pt x="759" y="15283"/>
                  </a:moveTo>
                  <a:cubicBezTo>
                    <a:pt x="759" y="15283"/>
                    <a:pt x="759" y="15283"/>
                    <a:pt x="759" y="15283"/>
                  </a:cubicBezTo>
                  <a:cubicBezTo>
                    <a:pt x="759" y="15283"/>
                    <a:pt x="759" y="15487"/>
                    <a:pt x="654" y="15487"/>
                  </a:cubicBezTo>
                  <a:cubicBezTo>
                    <a:pt x="759" y="15487"/>
                    <a:pt x="967" y="15079"/>
                    <a:pt x="863" y="15079"/>
                  </a:cubicBezTo>
                  <a:cubicBezTo>
                    <a:pt x="863" y="14875"/>
                    <a:pt x="759" y="15079"/>
                    <a:pt x="759" y="15283"/>
                  </a:cubicBezTo>
                  <a:close/>
                  <a:moveTo>
                    <a:pt x="446" y="14468"/>
                  </a:moveTo>
                  <a:cubicBezTo>
                    <a:pt x="446" y="14468"/>
                    <a:pt x="446" y="14468"/>
                    <a:pt x="446" y="14468"/>
                  </a:cubicBezTo>
                  <a:cubicBezTo>
                    <a:pt x="446" y="14468"/>
                    <a:pt x="341" y="14468"/>
                    <a:pt x="341" y="14672"/>
                  </a:cubicBezTo>
                  <a:cubicBezTo>
                    <a:pt x="237" y="14672"/>
                    <a:pt x="237" y="14672"/>
                    <a:pt x="133" y="14672"/>
                  </a:cubicBezTo>
                  <a:cubicBezTo>
                    <a:pt x="237" y="14672"/>
                    <a:pt x="446" y="14468"/>
                    <a:pt x="237" y="14468"/>
                  </a:cubicBezTo>
                  <a:cubicBezTo>
                    <a:pt x="133" y="14468"/>
                    <a:pt x="133" y="14468"/>
                    <a:pt x="28" y="14672"/>
                  </a:cubicBezTo>
                  <a:cubicBezTo>
                    <a:pt x="28" y="14672"/>
                    <a:pt x="28" y="14875"/>
                    <a:pt x="133" y="14875"/>
                  </a:cubicBezTo>
                  <a:cubicBezTo>
                    <a:pt x="28" y="14875"/>
                    <a:pt x="28" y="15079"/>
                    <a:pt x="133" y="14875"/>
                  </a:cubicBezTo>
                  <a:cubicBezTo>
                    <a:pt x="237" y="14875"/>
                    <a:pt x="341" y="14672"/>
                    <a:pt x="446" y="14468"/>
                  </a:cubicBezTo>
                  <a:close/>
                  <a:moveTo>
                    <a:pt x="550" y="14875"/>
                  </a:moveTo>
                  <a:cubicBezTo>
                    <a:pt x="654" y="14875"/>
                    <a:pt x="654" y="15079"/>
                    <a:pt x="654" y="15079"/>
                  </a:cubicBezTo>
                  <a:cubicBezTo>
                    <a:pt x="759" y="14875"/>
                    <a:pt x="654" y="14672"/>
                    <a:pt x="550" y="14875"/>
                  </a:cubicBezTo>
                  <a:close/>
                  <a:moveTo>
                    <a:pt x="14115" y="2445"/>
                  </a:moveTo>
                  <a:cubicBezTo>
                    <a:pt x="14115" y="2445"/>
                    <a:pt x="14115" y="2445"/>
                    <a:pt x="14115" y="2445"/>
                  </a:cubicBezTo>
                  <a:cubicBezTo>
                    <a:pt x="14115" y="2445"/>
                    <a:pt x="14115" y="2445"/>
                    <a:pt x="14115" y="2445"/>
                  </a:cubicBezTo>
                  <a:cubicBezTo>
                    <a:pt x="14115" y="2445"/>
                    <a:pt x="14011" y="2445"/>
                    <a:pt x="14011" y="2649"/>
                  </a:cubicBezTo>
                  <a:cubicBezTo>
                    <a:pt x="14011" y="2649"/>
                    <a:pt x="14115" y="2649"/>
                    <a:pt x="14220" y="2649"/>
                  </a:cubicBezTo>
                  <a:cubicBezTo>
                    <a:pt x="14115" y="2649"/>
                    <a:pt x="14115" y="2649"/>
                    <a:pt x="14115" y="2649"/>
                  </a:cubicBezTo>
                  <a:cubicBezTo>
                    <a:pt x="14115" y="2649"/>
                    <a:pt x="14115" y="2853"/>
                    <a:pt x="14115" y="2853"/>
                  </a:cubicBezTo>
                  <a:cubicBezTo>
                    <a:pt x="14220" y="2853"/>
                    <a:pt x="14324" y="2853"/>
                    <a:pt x="14428" y="2649"/>
                  </a:cubicBezTo>
                  <a:cubicBezTo>
                    <a:pt x="14428" y="2649"/>
                    <a:pt x="14533" y="2649"/>
                    <a:pt x="14533" y="2649"/>
                  </a:cubicBezTo>
                  <a:cubicBezTo>
                    <a:pt x="14637" y="2853"/>
                    <a:pt x="14533" y="3057"/>
                    <a:pt x="14533" y="3057"/>
                  </a:cubicBezTo>
                  <a:cubicBezTo>
                    <a:pt x="14533" y="3057"/>
                    <a:pt x="14428" y="3057"/>
                    <a:pt x="14428" y="3260"/>
                  </a:cubicBezTo>
                  <a:cubicBezTo>
                    <a:pt x="14324" y="3260"/>
                    <a:pt x="14428" y="3260"/>
                    <a:pt x="14428" y="3260"/>
                  </a:cubicBezTo>
                  <a:cubicBezTo>
                    <a:pt x="14428" y="3260"/>
                    <a:pt x="14324" y="3260"/>
                    <a:pt x="14324" y="3464"/>
                  </a:cubicBezTo>
                  <a:cubicBezTo>
                    <a:pt x="14324" y="3464"/>
                    <a:pt x="14324" y="3464"/>
                    <a:pt x="14428" y="3464"/>
                  </a:cubicBezTo>
                  <a:cubicBezTo>
                    <a:pt x="14428" y="3464"/>
                    <a:pt x="14533" y="3464"/>
                    <a:pt x="14533" y="3464"/>
                  </a:cubicBezTo>
                  <a:cubicBezTo>
                    <a:pt x="14533" y="3464"/>
                    <a:pt x="14533" y="3464"/>
                    <a:pt x="14533" y="3464"/>
                  </a:cubicBezTo>
                  <a:cubicBezTo>
                    <a:pt x="14637" y="3668"/>
                    <a:pt x="14741" y="3464"/>
                    <a:pt x="14846" y="3464"/>
                  </a:cubicBezTo>
                  <a:cubicBezTo>
                    <a:pt x="14846" y="3464"/>
                    <a:pt x="14846" y="3464"/>
                    <a:pt x="14846" y="3464"/>
                  </a:cubicBezTo>
                  <a:cubicBezTo>
                    <a:pt x="14950" y="3464"/>
                    <a:pt x="14950" y="3464"/>
                    <a:pt x="14950" y="3464"/>
                  </a:cubicBezTo>
                  <a:cubicBezTo>
                    <a:pt x="14950" y="3464"/>
                    <a:pt x="14950" y="3464"/>
                    <a:pt x="14950" y="3668"/>
                  </a:cubicBezTo>
                  <a:cubicBezTo>
                    <a:pt x="15159" y="3668"/>
                    <a:pt x="15263" y="3668"/>
                    <a:pt x="15472" y="3668"/>
                  </a:cubicBezTo>
                  <a:cubicBezTo>
                    <a:pt x="15576" y="3668"/>
                    <a:pt x="15681" y="3668"/>
                    <a:pt x="15785" y="3464"/>
                  </a:cubicBezTo>
                  <a:cubicBezTo>
                    <a:pt x="15889" y="3464"/>
                    <a:pt x="15889" y="3464"/>
                    <a:pt x="15889" y="3464"/>
                  </a:cubicBezTo>
                  <a:cubicBezTo>
                    <a:pt x="15889" y="3464"/>
                    <a:pt x="15889" y="3464"/>
                    <a:pt x="15994" y="3464"/>
                  </a:cubicBezTo>
                  <a:cubicBezTo>
                    <a:pt x="15889" y="3668"/>
                    <a:pt x="16202" y="3668"/>
                    <a:pt x="16202" y="3668"/>
                  </a:cubicBezTo>
                  <a:cubicBezTo>
                    <a:pt x="16307" y="3668"/>
                    <a:pt x="16515" y="3668"/>
                    <a:pt x="16515" y="3464"/>
                  </a:cubicBezTo>
                  <a:cubicBezTo>
                    <a:pt x="16620" y="3464"/>
                    <a:pt x="16620" y="3464"/>
                    <a:pt x="16724" y="3464"/>
                  </a:cubicBezTo>
                  <a:cubicBezTo>
                    <a:pt x="16620" y="3260"/>
                    <a:pt x="16620" y="3464"/>
                    <a:pt x="16515" y="3260"/>
                  </a:cubicBezTo>
                  <a:cubicBezTo>
                    <a:pt x="16620" y="3260"/>
                    <a:pt x="16724" y="3260"/>
                    <a:pt x="16724" y="3057"/>
                  </a:cubicBezTo>
                  <a:cubicBezTo>
                    <a:pt x="16724" y="3057"/>
                    <a:pt x="16724" y="3057"/>
                    <a:pt x="16620" y="3057"/>
                  </a:cubicBezTo>
                  <a:cubicBezTo>
                    <a:pt x="16724" y="3057"/>
                    <a:pt x="16724" y="3057"/>
                    <a:pt x="16724" y="3057"/>
                  </a:cubicBezTo>
                  <a:cubicBezTo>
                    <a:pt x="16724" y="3057"/>
                    <a:pt x="16620" y="3057"/>
                    <a:pt x="16515" y="3057"/>
                  </a:cubicBezTo>
                  <a:cubicBezTo>
                    <a:pt x="16515" y="3057"/>
                    <a:pt x="16515" y="3057"/>
                    <a:pt x="16620" y="3057"/>
                  </a:cubicBezTo>
                  <a:cubicBezTo>
                    <a:pt x="16202" y="3057"/>
                    <a:pt x="15889" y="3057"/>
                    <a:pt x="15576" y="3057"/>
                  </a:cubicBezTo>
                  <a:cubicBezTo>
                    <a:pt x="15576" y="3057"/>
                    <a:pt x="15576" y="3057"/>
                    <a:pt x="15576" y="3260"/>
                  </a:cubicBezTo>
                  <a:cubicBezTo>
                    <a:pt x="15576" y="3260"/>
                    <a:pt x="15472" y="3057"/>
                    <a:pt x="15472" y="3057"/>
                  </a:cubicBezTo>
                  <a:cubicBezTo>
                    <a:pt x="15367" y="3057"/>
                    <a:pt x="15367" y="3057"/>
                    <a:pt x="15263" y="3057"/>
                  </a:cubicBezTo>
                  <a:cubicBezTo>
                    <a:pt x="15263" y="3057"/>
                    <a:pt x="15159" y="3057"/>
                    <a:pt x="15159" y="3057"/>
                  </a:cubicBezTo>
                  <a:cubicBezTo>
                    <a:pt x="15159" y="3057"/>
                    <a:pt x="15054" y="3057"/>
                    <a:pt x="15054" y="3057"/>
                  </a:cubicBezTo>
                  <a:cubicBezTo>
                    <a:pt x="15054" y="3260"/>
                    <a:pt x="15054" y="3057"/>
                    <a:pt x="14950" y="3057"/>
                  </a:cubicBezTo>
                  <a:cubicBezTo>
                    <a:pt x="15054" y="3057"/>
                    <a:pt x="15054" y="3057"/>
                    <a:pt x="15159" y="3057"/>
                  </a:cubicBezTo>
                  <a:cubicBezTo>
                    <a:pt x="15054" y="3057"/>
                    <a:pt x="15054" y="2853"/>
                    <a:pt x="15054" y="2853"/>
                  </a:cubicBezTo>
                  <a:cubicBezTo>
                    <a:pt x="14950" y="2853"/>
                    <a:pt x="14846" y="2853"/>
                    <a:pt x="14846" y="2853"/>
                  </a:cubicBezTo>
                  <a:cubicBezTo>
                    <a:pt x="14950" y="2853"/>
                    <a:pt x="15159" y="2853"/>
                    <a:pt x="15263" y="2853"/>
                  </a:cubicBezTo>
                  <a:cubicBezTo>
                    <a:pt x="15159" y="2649"/>
                    <a:pt x="14950" y="2649"/>
                    <a:pt x="14950" y="2649"/>
                  </a:cubicBezTo>
                  <a:cubicBezTo>
                    <a:pt x="14950" y="2649"/>
                    <a:pt x="15054" y="2649"/>
                    <a:pt x="15054" y="2649"/>
                  </a:cubicBezTo>
                  <a:cubicBezTo>
                    <a:pt x="15054" y="2649"/>
                    <a:pt x="15054" y="2649"/>
                    <a:pt x="14950" y="2649"/>
                  </a:cubicBezTo>
                  <a:cubicBezTo>
                    <a:pt x="14846" y="2649"/>
                    <a:pt x="14637" y="2649"/>
                    <a:pt x="14533" y="2649"/>
                  </a:cubicBezTo>
                  <a:cubicBezTo>
                    <a:pt x="14533" y="2649"/>
                    <a:pt x="14637" y="2649"/>
                    <a:pt x="14637" y="2445"/>
                  </a:cubicBezTo>
                  <a:cubicBezTo>
                    <a:pt x="14637" y="2445"/>
                    <a:pt x="14428" y="2445"/>
                    <a:pt x="14428" y="2445"/>
                  </a:cubicBezTo>
                  <a:cubicBezTo>
                    <a:pt x="14324" y="2445"/>
                    <a:pt x="14220" y="2445"/>
                    <a:pt x="14115" y="2445"/>
                  </a:cubicBezTo>
                  <a:close/>
                  <a:moveTo>
                    <a:pt x="14115" y="4279"/>
                  </a:moveTo>
                  <a:cubicBezTo>
                    <a:pt x="14220" y="4075"/>
                    <a:pt x="14324" y="4075"/>
                    <a:pt x="14428" y="3872"/>
                  </a:cubicBezTo>
                  <a:cubicBezTo>
                    <a:pt x="14324" y="3872"/>
                    <a:pt x="14220" y="3872"/>
                    <a:pt x="14115" y="3872"/>
                  </a:cubicBezTo>
                  <a:cubicBezTo>
                    <a:pt x="14011" y="3872"/>
                    <a:pt x="14011" y="3872"/>
                    <a:pt x="13907" y="3872"/>
                  </a:cubicBezTo>
                  <a:cubicBezTo>
                    <a:pt x="13802" y="3872"/>
                    <a:pt x="13698" y="3872"/>
                    <a:pt x="13594" y="3872"/>
                  </a:cubicBezTo>
                  <a:cubicBezTo>
                    <a:pt x="13489" y="3872"/>
                    <a:pt x="13489" y="3872"/>
                    <a:pt x="13489" y="4075"/>
                  </a:cubicBezTo>
                  <a:cubicBezTo>
                    <a:pt x="13385" y="3872"/>
                    <a:pt x="13281" y="4075"/>
                    <a:pt x="13176" y="4279"/>
                  </a:cubicBezTo>
                  <a:cubicBezTo>
                    <a:pt x="13072" y="4483"/>
                    <a:pt x="13072" y="4687"/>
                    <a:pt x="12967" y="4891"/>
                  </a:cubicBezTo>
                  <a:cubicBezTo>
                    <a:pt x="13072" y="4891"/>
                    <a:pt x="13176" y="4891"/>
                    <a:pt x="13281" y="4687"/>
                  </a:cubicBezTo>
                  <a:cubicBezTo>
                    <a:pt x="13385" y="4687"/>
                    <a:pt x="13489" y="4483"/>
                    <a:pt x="13385" y="4483"/>
                  </a:cubicBezTo>
                  <a:cubicBezTo>
                    <a:pt x="13489" y="4483"/>
                    <a:pt x="13594" y="4483"/>
                    <a:pt x="13698" y="4483"/>
                  </a:cubicBezTo>
                  <a:cubicBezTo>
                    <a:pt x="13802" y="4483"/>
                    <a:pt x="14011" y="4279"/>
                    <a:pt x="14011" y="4279"/>
                  </a:cubicBezTo>
                  <a:cubicBezTo>
                    <a:pt x="14011" y="4279"/>
                    <a:pt x="14011" y="4279"/>
                    <a:pt x="14115" y="4279"/>
                  </a:cubicBezTo>
                  <a:close/>
                  <a:moveTo>
                    <a:pt x="13594" y="3260"/>
                  </a:moveTo>
                  <a:cubicBezTo>
                    <a:pt x="13594" y="3464"/>
                    <a:pt x="13489" y="3260"/>
                    <a:pt x="13489" y="3464"/>
                  </a:cubicBezTo>
                  <a:cubicBezTo>
                    <a:pt x="13594" y="3464"/>
                    <a:pt x="13594" y="3464"/>
                    <a:pt x="13594" y="3464"/>
                  </a:cubicBezTo>
                  <a:cubicBezTo>
                    <a:pt x="13594" y="3464"/>
                    <a:pt x="13698" y="3464"/>
                    <a:pt x="13802" y="3464"/>
                  </a:cubicBezTo>
                  <a:cubicBezTo>
                    <a:pt x="13907" y="3464"/>
                    <a:pt x="14115" y="3464"/>
                    <a:pt x="14115" y="3260"/>
                  </a:cubicBezTo>
                  <a:cubicBezTo>
                    <a:pt x="14220" y="3057"/>
                    <a:pt x="14115" y="3057"/>
                    <a:pt x="14011" y="3057"/>
                  </a:cubicBezTo>
                  <a:cubicBezTo>
                    <a:pt x="13802" y="3260"/>
                    <a:pt x="13698" y="3260"/>
                    <a:pt x="13594" y="3260"/>
                  </a:cubicBezTo>
                  <a:close/>
                  <a:moveTo>
                    <a:pt x="16828" y="4279"/>
                  </a:moveTo>
                  <a:cubicBezTo>
                    <a:pt x="16724" y="4075"/>
                    <a:pt x="16828" y="4075"/>
                    <a:pt x="16724" y="4075"/>
                  </a:cubicBezTo>
                  <a:cubicBezTo>
                    <a:pt x="16620" y="4075"/>
                    <a:pt x="16411" y="4075"/>
                    <a:pt x="16307" y="4075"/>
                  </a:cubicBezTo>
                  <a:cubicBezTo>
                    <a:pt x="16202" y="4075"/>
                    <a:pt x="16202" y="3872"/>
                    <a:pt x="16098" y="4075"/>
                  </a:cubicBezTo>
                  <a:cubicBezTo>
                    <a:pt x="16098" y="4075"/>
                    <a:pt x="15994" y="4279"/>
                    <a:pt x="16098" y="4279"/>
                  </a:cubicBezTo>
                  <a:cubicBezTo>
                    <a:pt x="16098" y="4483"/>
                    <a:pt x="16202" y="4483"/>
                    <a:pt x="16307" y="4483"/>
                  </a:cubicBezTo>
                  <a:cubicBezTo>
                    <a:pt x="16515" y="4483"/>
                    <a:pt x="16724" y="4483"/>
                    <a:pt x="16828" y="4483"/>
                  </a:cubicBezTo>
                  <a:cubicBezTo>
                    <a:pt x="16828" y="4279"/>
                    <a:pt x="16828" y="4279"/>
                    <a:pt x="16828" y="4279"/>
                  </a:cubicBezTo>
                  <a:cubicBezTo>
                    <a:pt x="16828" y="4279"/>
                    <a:pt x="16828" y="4279"/>
                    <a:pt x="16828" y="4279"/>
                  </a:cubicBezTo>
                  <a:close/>
                  <a:moveTo>
                    <a:pt x="15367" y="1223"/>
                  </a:moveTo>
                  <a:cubicBezTo>
                    <a:pt x="15263" y="1223"/>
                    <a:pt x="15159" y="1426"/>
                    <a:pt x="15054" y="1426"/>
                  </a:cubicBezTo>
                  <a:cubicBezTo>
                    <a:pt x="15159" y="1426"/>
                    <a:pt x="15263" y="1426"/>
                    <a:pt x="15367" y="1426"/>
                  </a:cubicBezTo>
                  <a:cubicBezTo>
                    <a:pt x="15367" y="1426"/>
                    <a:pt x="15263" y="1426"/>
                    <a:pt x="15263" y="1426"/>
                  </a:cubicBezTo>
                  <a:cubicBezTo>
                    <a:pt x="15472" y="1426"/>
                    <a:pt x="15576" y="1426"/>
                    <a:pt x="15785" y="1426"/>
                  </a:cubicBezTo>
                  <a:cubicBezTo>
                    <a:pt x="15681" y="1426"/>
                    <a:pt x="15576" y="1426"/>
                    <a:pt x="15472" y="1426"/>
                  </a:cubicBezTo>
                  <a:cubicBezTo>
                    <a:pt x="15367" y="1426"/>
                    <a:pt x="15263" y="1426"/>
                    <a:pt x="15159" y="1630"/>
                  </a:cubicBezTo>
                  <a:cubicBezTo>
                    <a:pt x="15159" y="1630"/>
                    <a:pt x="15263" y="1630"/>
                    <a:pt x="15263" y="1630"/>
                  </a:cubicBezTo>
                  <a:cubicBezTo>
                    <a:pt x="15263" y="1630"/>
                    <a:pt x="15263" y="1630"/>
                    <a:pt x="15159" y="1630"/>
                  </a:cubicBezTo>
                  <a:cubicBezTo>
                    <a:pt x="15263" y="1834"/>
                    <a:pt x="15367" y="1630"/>
                    <a:pt x="15472" y="1834"/>
                  </a:cubicBezTo>
                  <a:cubicBezTo>
                    <a:pt x="15367" y="1834"/>
                    <a:pt x="15263" y="1834"/>
                    <a:pt x="15263" y="1834"/>
                  </a:cubicBezTo>
                  <a:cubicBezTo>
                    <a:pt x="15367" y="1834"/>
                    <a:pt x="15472" y="1834"/>
                    <a:pt x="15576" y="1834"/>
                  </a:cubicBezTo>
                  <a:cubicBezTo>
                    <a:pt x="15576" y="1834"/>
                    <a:pt x="15576" y="1834"/>
                    <a:pt x="15576" y="1834"/>
                  </a:cubicBezTo>
                  <a:cubicBezTo>
                    <a:pt x="15576" y="1834"/>
                    <a:pt x="15785" y="1834"/>
                    <a:pt x="15785" y="1834"/>
                  </a:cubicBezTo>
                  <a:cubicBezTo>
                    <a:pt x="15785" y="1834"/>
                    <a:pt x="15785" y="1834"/>
                    <a:pt x="15785" y="1834"/>
                  </a:cubicBezTo>
                  <a:cubicBezTo>
                    <a:pt x="15785" y="1630"/>
                    <a:pt x="15785" y="1834"/>
                    <a:pt x="15785" y="1834"/>
                  </a:cubicBezTo>
                  <a:cubicBezTo>
                    <a:pt x="15889" y="2038"/>
                    <a:pt x="15889" y="1834"/>
                    <a:pt x="15994" y="1834"/>
                  </a:cubicBezTo>
                  <a:cubicBezTo>
                    <a:pt x="15994" y="1630"/>
                    <a:pt x="16098" y="1834"/>
                    <a:pt x="16098" y="1630"/>
                  </a:cubicBezTo>
                  <a:cubicBezTo>
                    <a:pt x="16098" y="1630"/>
                    <a:pt x="16098" y="1630"/>
                    <a:pt x="16098" y="1630"/>
                  </a:cubicBezTo>
                  <a:cubicBezTo>
                    <a:pt x="16202" y="1630"/>
                    <a:pt x="16202" y="1630"/>
                    <a:pt x="16307" y="1630"/>
                  </a:cubicBezTo>
                  <a:cubicBezTo>
                    <a:pt x="16307" y="1630"/>
                    <a:pt x="16202" y="1630"/>
                    <a:pt x="16202" y="1630"/>
                  </a:cubicBezTo>
                  <a:cubicBezTo>
                    <a:pt x="16307" y="1834"/>
                    <a:pt x="16515" y="1630"/>
                    <a:pt x="16620" y="1426"/>
                  </a:cubicBezTo>
                  <a:cubicBezTo>
                    <a:pt x="16724" y="1426"/>
                    <a:pt x="16828" y="1426"/>
                    <a:pt x="16828" y="1426"/>
                  </a:cubicBezTo>
                  <a:cubicBezTo>
                    <a:pt x="16933" y="1223"/>
                    <a:pt x="16724" y="1426"/>
                    <a:pt x="16724" y="1426"/>
                  </a:cubicBezTo>
                  <a:cubicBezTo>
                    <a:pt x="16724" y="1223"/>
                    <a:pt x="16620" y="1223"/>
                    <a:pt x="16515" y="1223"/>
                  </a:cubicBezTo>
                  <a:cubicBezTo>
                    <a:pt x="16620" y="1223"/>
                    <a:pt x="16724" y="1223"/>
                    <a:pt x="16724" y="1019"/>
                  </a:cubicBezTo>
                  <a:cubicBezTo>
                    <a:pt x="16620" y="1019"/>
                    <a:pt x="16620" y="1019"/>
                    <a:pt x="16620" y="1019"/>
                  </a:cubicBezTo>
                  <a:cubicBezTo>
                    <a:pt x="16620" y="1019"/>
                    <a:pt x="16620" y="1019"/>
                    <a:pt x="16724" y="1019"/>
                  </a:cubicBezTo>
                  <a:cubicBezTo>
                    <a:pt x="16620" y="1019"/>
                    <a:pt x="16515" y="1019"/>
                    <a:pt x="16515" y="1019"/>
                  </a:cubicBezTo>
                  <a:cubicBezTo>
                    <a:pt x="16620" y="1019"/>
                    <a:pt x="16411" y="1019"/>
                    <a:pt x="16411" y="1019"/>
                  </a:cubicBezTo>
                  <a:cubicBezTo>
                    <a:pt x="16515" y="815"/>
                    <a:pt x="16307" y="815"/>
                    <a:pt x="16202" y="815"/>
                  </a:cubicBezTo>
                  <a:cubicBezTo>
                    <a:pt x="16307" y="815"/>
                    <a:pt x="16307" y="815"/>
                    <a:pt x="16307" y="815"/>
                  </a:cubicBezTo>
                  <a:cubicBezTo>
                    <a:pt x="16202" y="815"/>
                    <a:pt x="16202" y="815"/>
                    <a:pt x="16202" y="611"/>
                  </a:cubicBezTo>
                  <a:cubicBezTo>
                    <a:pt x="16202" y="611"/>
                    <a:pt x="16202" y="611"/>
                    <a:pt x="16098" y="611"/>
                  </a:cubicBezTo>
                  <a:cubicBezTo>
                    <a:pt x="16098" y="611"/>
                    <a:pt x="15889" y="611"/>
                    <a:pt x="15889" y="611"/>
                  </a:cubicBezTo>
                  <a:cubicBezTo>
                    <a:pt x="15889" y="611"/>
                    <a:pt x="15994" y="611"/>
                    <a:pt x="15994" y="611"/>
                  </a:cubicBezTo>
                  <a:cubicBezTo>
                    <a:pt x="15785" y="611"/>
                    <a:pt x="15681" y="815"/>
                    <a:pt x="15472" y="815"/>
                  </a:cubicBezTo>
                  <a:cubicBezTo>
                    <a:pt x="15576" y="815"/>
                    <a:pt x="15576" y="815"/>
                    <a:pt x="15681" y="815"/>
                  </a:cubicBezTo>
                  <a:cubicBezTo>
                    <a:pt x="15576" y="815"/>
                    <a:pt x="15367" y="815"/>
                    <a:pt x="15263" y="815"/>
                  </a:cubicBezTo>
                  <a:cubicBezTo>
                    <a:pt x="15367" y="1019"/>
                    <a:pt x="15367" y="1019"/>
                    <a:pt x="15367" y="1019"/>
                  </a:cubicBezTo>
                  <a:cubicBezTo>
                    <a:pt x="15263" y="1019"/>
                    <a:pt x="15263" y="1019"/>
                    <a:pt x="15159" y="1019"/>
                  </a:cubicBezTo>
                  <a:cubicBezTo>
                    <a:pt x="15263" y="1019"/>
                    <a:pt x="15367" y="1019"/>
                    <a:pt x="15472" y="1019"/>
                  </a:cubicBezTo>
                  <a:cubicBezTo>
                    <a:pt x="15472" y="1019"/>
                    <a:pt x="15367" y="1019"/>
                    <a:pt x="15367" y="1019"/>
                  </a:cubicBezTo>
                  <a:cubicBezTo>
                    <a:pt x="15263" y="1019"/>
                    <a:pt x="15159" y="1019"/>
                    <a:pt x="15054" y="1019"/>
                  </a:cubicBezTo>
                  <a:cubicBezTo>
                    <a:pt x="15054" y="1223"/>
                    <a:pt x="15054" y="1223"/>
                    <a:pt x="15054" y="1223"/>
                  </a:cubicBezTo>
                  <a:cubicBezTo>
                    <a:pt x="15159" y="1223"/>
                    <a:pt x="15263" y="1223"/>
                    <a:pt x="15367" y="1223"/>
                  </a:cubicBezTo>
                  <a:cubicBezTo>
                    <a:pt x="15367" y="1223"/>
                    <a:pt x="15367" y="1223"/>
                    <a:pt x="15367" y="1223"/>
                  </a:cubicBezTo>
                  <a:close/>
                  <a:moveTo>
                    <a:pt x="1176" y="17525"/>
                  </a:moveTo>
                  <a:cubicBezTo>
                    <a:pt x="1072" y="17525"/>
                    <a:pt x="1072" y="17525"/>
                    <a:pt x="1072" y="17525"/>
                  </a:cubicBezTo>
                  <a:cubicBezTo>
                    <a:pt x="1176" y="17525"/>
                    <a:pt x="1176" y="17525"/>
                    <a:pt x="1176" y="17525"/>
                  </a:cubicBezTo>
                  <a:close/>
                  <a:moveTo>
                    <a:pt x="14324" y="2038"/>
                  </a:moveTo>
                  <a:cubicBezTo>
                    <a:pt x="14324" y="2038"/>
                    <a:pt x="14324" y="2038"/>
                    <a:pt x="14324" y="2038"/>
                  </a:cubicBezTo>
                  <a:cubicBezTo>
                    <a:pt x="14428" y="2038"/>
                    <a:pt x="14533" y="2038"/>
                    <a:pt x="14637" y="2038"/>
                  </a:cubicBezTo>
                  <a:cubicBezTo>
                    <a:pt x="14637" y="2038"/>
                    <a:pt x="14846" y="2038"/>
                    <a:pt x="14741" y="1834"/>
                  </a:cubicBezTo>
                  <a:cubicBezTo>
                    <a:pt x="14741" y="1834"/>
                    <a:pt x="14846" y="1834"/>
                    <a:pt x="14846" y="1834"/>
                  </a:cubicBezTo>
                  <a:cubicBezTo>
                    <a:pt x="14846" y="1834"/>
                    <a:pt x="14741" y="1834"/>
                    <a:pt x="14637" y="1834"/>
                  </a:cubicBezTo>
                  <a:cubicBezTo>
                    <a:pt x="14637" y="1630"/>
                    <a:pt x="14428" y="1630"/>
                    <a:pt x="14428" y="1630"/>
                  </a:cubicBezTo>
                  <a:cubicBezTo>
                    <a:pt x="14324" y="1630"/>
                    <a:pt x="14324" y="1834"/>
                    <a:pt x="14324" y="1834"/>
                  </a:cubicBezTo>
                  <a:cubicBezTo>
                    <a:pt x="14324" y="1834"/>
                    <a:pt x="14324" y="1834"/>
                    <a:pt x="14324" y="1834"/>
                  </a:cubicBezTo>
                  <a:cubicBezTo>
                    <a:pt x="14324" y="1834"/>
                    <a:pt x="14428" y="1834"/>
                    <a:pt x="14428" y="1834"/>
                  </a:cubicBezTo>
                  <a:cubicBezTo>
                    <a:pt x="14428" y="1834"/>
                    <a:pt x="14324" y="1834"/>
                    <a:pt x="14324" y="2038"/>
                  </a:cubicBezTo>
                  <a:cubicBezTo>
                    <a:pt x="14324" y="2038"/>
                    <a:pt x="14324" y="2038"/>
                    <a:pt x="14324" y="2038"/>
                  </a:cubicBezTo>
                  <a:close/>
                  <a:moveTo>
                    <a:pt x="11507" y="6521"/>
                  </a:moveTo>
                  <a:cubicBezTo>
                    <a:pt x="11611" y="6521"/>
                    <a:pt x="11715" y="6521"/>
                    <a:pt x="11820" y="6521"/>
                  </a:cubicBezTo>
                  <a:cubicBezTo>
                    <a:pt x="11924" y="6521"/>
                    <a:pt x="12133" y="6521"/>
                    <a:pt x="12133" y="6317"/>
                  </a:cubicBezTo>
                  <a:cubicBezTo>
                    <a:pt x="12028" y="6521"/>
                    <a:pt x="12133" y="6317"/>
                    <a:pt x="12133" y="6113"/>
                  </a:cubicBezTo>
                  <a:cubicBezTo>
                    <a:pt x="12028" y="6113"/>
                    <a:pt x="11924" y="5909"/>
                    <a:pt x="11924" y="5909"/>
                  </a:cubicBezTo>
                  <a:cubicBezTo>
                    <a:pt x="12028" y="5909"/>
                    <a:pt x="11715" y="5909"/>
                    <a:pt x="11820" y="6113"/>
                  </a:cubicBezTo>
                  <a:cubicBezTo>
                    <a:pt x="11715" y="6113"/>
                    <a:pt x="11715" y="5909"/>
                    <a:pt x="11715" y="6113"/>
                  </a:cubicBezTo>
                  <a:cubicBezTo>
                    <a:pt x="11611" y="6113"/>
                    <a:pt x="11507" y="6113"/>
                    <a:pt x="11507" y="6317"/>
                  </a:cubicBezTo>
                  <a:cubicBezTo>
                    <a:pt x="11298" y="6317"/>
                    <a:pt x="11402" y="6521"/>
                    <a:pt x="11507" y="6317"/>
                  </a:cubicBezTo>
                  <a:cubicBezTo>
                    <a:pt x="11402" y="6521"/>
                    <a:pt x="11611" y="6317"/>
                    <a:pt x="11507" y="6521"/>
                  </a:cubicBezTo>
                  <a:close/>
                  <a:moveTo>
                    <a:pt x="12341" y="3872"/>
                  </a:moveTo>
                  <a:cubicBezTo>
                    <a:pt x="12341" y="4075"/>
                    <a:pt x="12341" y="4075"/>
                    <a:pt x="12341" y="4075"/>
                  </a:cubicBezTo>
                  <a:cubicBezTo>
                    <a:pt x="12341" y="4075"/>
                    <a:pt x="12237" y="4075"/>
                    <a:pt x="12237" y="4075"/>
                  </a:cubicBezTo>
                  <a:cubicBezTo>
                    <a:pt x="12133" y="4075"/>
                    <a:pt x="12133" y="4075"/>
                    <a:pt x="12237" y="4279"/>
                  </a:cubicBezTo>
                  <a:cubicBezTo>
                    <a:pt x="12341" y="4279"/>
                    <a:pt x="12341" y="4075"/>
                    <a:pt x="12446" y="4279"/>
                  </a:cubicBezTo>
                  <a:cubicBezTo>
                    <a:pt x="12341" y="4279"/>
                    <a:pt x="12341" y="4279"/>
                    <a:pt x="12237" y="4279"/>
                  </a:cubicBezTo>
                  <a:cubicBezTo>
                    <a:pt x="12341" y="4279"/>
                    <a:pt x="12237" y="4483"/>
                    <a:pt x="12237" y="4279"/>
                  </a:cubicBezTo>
                  <a:cubicBezTo>
                    <a:pt x="12237" y="4483"/>
                    <a:pt x="12133" y="4483"/>
                    <a:pt x="12028" y="4483"/>
                  </a:cubicBezTo>
                  <a:cubicBezTo>
                    <a:pt x="12028" y="4483"/>
                    <a:pt x="12028" y="4279"/>
                    <a:pt x="12028" y="4279"/>
                  </a:cubicBezTo>
                  <a:cubicBezTo>
                    <a:pt x="11924" y="4279"/>
                    <a:pt x="11715" y="4279"/>
                    <a:pt x="11715" y="4483"/>
                  </a:cubicBezTo>
                  <a:cubicBezTo>
                    <a:pt x="11715" y="4483"/>
                    <a:pt x="11820" y="4687"/>
                    <a:pt x="11820" y="4687"/>
                  </a:cubicBezTo>
                  <a:cubicBezTo>
                    <a:pt x="11820" y="4687"/>
                    <a:pt x="11924" y="4687"/>
                    <a:pt x="11924" y="4687"/>
                  </a:cubicBezTo>
                  <a:cubicBezTo>
                    <a:pt x="12028" y="4891"/>
                    <a:pt x="12028" y="4891"/>
                    <a:pt x="12028" y="5094"/>
                  </a:cubicBezTo>
                  <a:cubicBezTo>
                    <a:pt x="12028" y="5094"/>
                    <a:pt x="12028" y="5094"/>
                    <a:pt x="12028" y="5094"/>
                  </a:cubicBezTo>
                  <a:cubicBezTo>
                    <a:pt x="12133" y="5094"/>
                    <a:pt x="12133" y="5094"/>
                    <a:pt x="12237" y="5094"/>
                  </a:cubicBezTo>
                  <a:cubicBezTo>
                    <a:pt x="12237" y="5094"/>
                    <a:pt x="12237" y="4891"/>
                    <a:pt x="12341" y="4891"/>
                  </a:cubicBezTo>
                  <a:cubicBezTo>
                    <a:pt x="12237" y="5094"/>
                    <a:pt x="12341" y="4891"/>
                    <a:pt x="12341" y="4891"/>
                  </a:cubicBezTo>
                  <a:cubicBezTo>
                    <a:pt x="12446" y="4891"/>
                    <a:pt x="12550" y="4891"/>
                    <a:pt x="12654" y="4891"/>
                  </a:cubicBezTo>
                  <a:cubicBezTo>
                    <a:pt x="12654" y="4891"/>
                    <a:pt x="12759" y="4687"/>
                    <a:pt x="12759" y="4687"/>
                  </a:cubicBezTo>
                  <a:cubicBezTo>
                    <a:pt x="12863" y="4687"/>
                    <a:pt x="12863" y="4687"/>
                    <a:pt x="12863" y="4483"/>
                  </a:cubicBezTo>
                  <a:cubicBezTo>
                    <a:pt x="12863" y="4483"/>
                    <a:pt x="12759" y="4483"/>
                    <a:pt x="12759" y="4483"/>
                  </a:cubicBezTo>
                  <a:cubicBezTo>
                    <a:pt x="12863" y="4483"/>
                    <a:pt x="12863" y="4483"/>
                    <a:pt x="12759" y="4483"/>
                  </a:cubicBezTo>
                  <a:cubicBezTo>
                    <a:pt x="12759" y="4483"/>
                    <a:pt x="12759" y="4279"/>
                    <a:pt x="12863" y="4279"/>
                  </a:cubicBezTo>
                  <a:cubicBezTo>
                    <a:pt x="12759" y="4279"/>
                    <a:pt x="12654" y="4279"/>
                    <a:pt x="12654" y="4279"/>
                  </a:cubicBezTo>
                  <a:cubicBezTo>
                    <a:pt x="12654" y="4279"/>
                    <a:pt x="12863" y="4279"/>
                    <a:pt x="12967" y="4075"/>
                  </a:cubicBezTo>
                  <a:cubicBezTo>
                    <a:pt x="12967" y="4075"/>
                    <a:pt x="12967" y="4075"/>
                    <a:pt x="12863" y="4075"/>
                  </a:cubicBezTo>
                  <a:cubicBezTo>
                    <a:pt x="12967" y="4075"/>
                    <a:pt x="13176" y="3872"/>
                    <a:pt x="12967" y="3872"/>
                  </a:cubicBezTo>
                  <a:cubicBezTo>
                    <a:pt x="12863" y="3872"/>
                    <a:pt x="12759" y="4075"/>
                    <a:pt x="12654" y="4075"/>
                  </a:cubicBezTo>
                  <a:cubicBezTo>
                    <a:pt x="12654" y="3872"/>
                    <a:pt x="12550" y="3872"/>
                    <a:pt x="12550" y="3872"/>
                  </a:cubicBezTo>
                  <a:cubicBezTo>
                    <a:pt x="12550" y="3872"/>
                    <a:pt x="12550" y="3872"/>
                    <a:pt x="12550" y="3872"/>
                  </a:cubicBezTo>
                  <a:cubicBezTo>
                    <a:pt x="12550" y="4075"/>
                    <a:pt x="12446" y="3872"/>
                    <a:pt x="12341" y="3872"/>
                  </a:cubicBezTo>
                  <a:close/>
                  <a:moveTo>
                    <a:pt x="11298" y="5909"/>
                  </a:moveTo>
                  <a:cubicBezTo>
                    <a:pt x="11402" y="5706"/>
                    <a:pt x="11298" y="5706"/>
                    <a:pt x="11298" y="5706"/>
                  </a:cubicBezTo>
                  <a:cubicBezTo>
                    <a:pt x="11298" y="5706"/>
                    <a:pt x="11298" y="5706"/>
                    <a:pt x="11298" y="5706"/>
                  </a:cubicBezTo>
                  <a:cubicBezTo>
                    <a:pt x="11194" y="5706"/>
                    <a:pt x="11194" y="5502"/>
                    <a:pt x="11089" y="5502"/>
                  </a:cubicBezTo>
                  <a:cubicBezTo>
                    <a:pt x="11089" y="5502"/>
                    <a:pt x="11089" y="5502"/>
                    <a:pt x="11089" y="5502"/>
                  </a:cubicBezTo>
                  <a:cubicBezTo>
                    <a:pt x="10985" y="5502"/>
                    <a:pt x="10881" y="5298"/>
                    <a:pt x="10881" y="5298"/>
                  </a:cubicBezTo>
                  <a:cubicBezTo>
                    <a:pt x="10985" y="5094"/>
                    <a:pt x="11089" y="5094"/>
                    <a:pt x="11089" y="5094"/>
                  </a:cubicBezTo>
                  <a:cubicBezTo>
                    <a:pt x="11089" y="4891"/>
                    <a:pt x="11089" y="4891"/>
                    <a:pt x="11089" y="4891"/>
                  </a:cubicBezTo>
                  <a:cubicBezTo>
                    <a:pt x="11089" y="4687"/>
                    <a:pt x="11194" y="4687"/>
                    <a:pt x="11194" y="4483"/>
                  </a:cubicBezTo>
                  <a:cubicBezTo>
                    <a:pt x="11194" y="4483"/>
                    <a:pt x="11298" y="4483"/>
                    <a:pt x="11194" y="4279"/>
                  </a:cubicBezTo>
                  <a:cubicBezTo>
                    <a:pt x="11194" y="4279"/>
                    <a:pt x="11089" y="4279"/>
                    <a:pt x="10985" y="4279"/>
                  </a:cubicBezTo>
                  <a:cubicBezTo>
                    <a:pt x="10985" y="4279"/>
                    <a:pt x="10881" y="4075"/>
                    <a:pt x="10881" y="4279"/>
                  </a:cubicBezTo>
                  <a:cubicBezTo>
                    <a:pt x="10776" y="4279"/>
                    <a:pt x="10567" y="4687"/>
                    <a:pt x="10567" y="4891"/>
                  </a:cubicBezTo>
                  <a:cubicBezTo>
                    <a:pt x="10567" y="4891"/>
                    <a:pt x="10463" y="5094"/>
                    <a:pt x="10463" y="5094"/>
                  </a:cubicBezTo>
                  <a:cubicBezTo>
                    <a:pt x="10359" y="4891"/>
                    <a:pt x="10463" y="4687"/>
                    <a:pt x="10567" y="4483"/>
                  </a:cubicBezTo>
                  <a:cubicBezTo>
                    <a:pt x="10567" y="4483"/>
                    <a:pt x="10463" y="4483"/>
                    <a:pt x="10463" y="4483"/>
                  </a:cubicBezTo>
                  <a:cubicBezTo>
                    <a:pt x="10672" y="4279"/>
                    <a:pt x="10150" y="4279"/>
                    <a:pt x="10359" y="4483"/>
                  </a:cubicBezTo>
                  <a:cubicBezTo>
                    <a:pt x="10254" y="4483"/>
                    <a:pt x="10046" y="4687"/>
                    <a:pt x="9941" y="4687"/>
                  </a:cubicBezTo>
                  <a:cubicBezTo>
                    <a:pt x="10046" y="4687"/>
                    <a:pt x="10046" y="4687"/>
                    <a:pt x="10046" y="4687"/>
                  </a:cubicBezTo>
                  <a:cubicBezTo>
                    <a:pt x="9941" y="4687"/>
                    <a:pt x="9941" y="4687"/>
                    <a:pt x="9837" y="4687"/>
                  </a:cubicBezTo>
                  <a:cubicBezTo>
                    <a:pt x="9941" y="4687"/>
                    <a:pt x="10046" y="4483"/>
                    <a:pt x="10150" y="4483"/>
                  </a:cubicBezTo>
                  <a:cubicBezTo>
                    <a:pt x="9941" y="4279"/>
                    <a:pt x="9941" y="4279"/>
                    <a:pt x="9733" y="4483"/>
                  </a:cubicBezTo>
                  <a:cubicBezTo>
                    <a:pt x="9628" y="4483"/>
                    <a:pt x="9524" y="4483"/>
                    <a:pt x="9420" y="4483"/>
                  </a:cubicBezTo>
                  <a:cubicBezTo>
                    <a:pt x="9524" y="4483"/>
                    <a:pt x="9837" y="4279"/>
                    <a:pt x="9628" y="4075"/>
                  </a:cubicBezTo>
                  <a:cubicBezTo>
                    <a:pt x="9628" y="4075"/>
                    <a:pt x="9524" y="4279"/>
                    <a:pt x="9420" y="4279"/>
                  </a:cubicBezTo>
                  <a:cubicBezTo>
                    <a:pt x="9315" y="4279"/>
                    <a:pt x="9211" y="4279"/>
                    <a:pt x="9107" y="4483"/>
                  </a:cubicBezTo>
                  <a:cubicBezTo>
                    <a:pt x="9002" y="4483"/>
                    <a:pt x="8794" y="4483"/>
                    <a:pt x="8585" y="4687"/>
                  </a:cubicBezTo>
                  <a:cubicBezTo>
                    <a:pt x="8585" y="4687"/>
                    <a:pt x="8689" y="4687"/>
                    <a:pt x="8585" y="4687"/>
                  </a:cubicBezTo>
                  <a:cubicBezTo>
                    <a:pt x="8585" y="4687"/>
                    <a:pt x="8585" y="4687"/>
                    <a:pt x="8481" y="4687"/>
                  </a:cubicBezTo>
                  <a:cubicBezTo>
                    <a:pt x="8481" y="4891"/>
                    <a:pt x="8376" y="4891"/>
                    <a:pt x="8272" y="4891"/>
                  </a:cubicBezTo>
                  <a:cubicBezTo>
                    <a:pt x="8376" y="4891"/>
                    <a:pt x="8481" y="4891"/>
                    <a:pt x="8481" y="4891"/>
                  </a:cubicBezTo>
                  <a:cubicBezTo>
                    <a:pt x="8481" y="5094"/>
                    <a:pt x="8376" y="5094"/>
                    <a:pt x="8376" y="5094"/>
                  </a:cubicBezTo>
                  <a:cubicBezTo>
                    <a:pt x="8585" y="5094"/>
                    <a:pt x="8794" y="5094"/>
                    <a:pt x="9002" y="5094"/>
                  </a:cubicBezTo>
                  <a:cubicBezTo>
                    <a:pt x="8898" y="5094"/>
                    <a:pt x="8794" y="5094"/>
                    <a:pt x="8794" y="5094"/>
                  </a:cubicBezTo>
                  <a:cubicBezTo>
                    <a:pt x="8794" y="5094"/>
                    <a:pt x="8794" y="5094"/>
                    <a:pt x="8794" y="5094"/>
                  </a:cubicBezTo>
                  <a:cubicBezTo>
                    <a:pt x="8585" y="5094"/>
                    <a:pt x="8481" y="5298"/>
                    <a:pt x="8272" y="5298"/>
                  </a:cubicBezTo>
                  <a:cubicBezTo>
                    <a:pt x="8167" y="5298"/>
                    <a:pt x="8167" y="5502"/>
                    <a:pt x="8272" y="5502"/>
                  </a:cubicBezTo>
                  <a:cubicBezTo>
                    <a:pt x="8481" y="5502"/>
                    <a:pt x="8689" y="5502"/>
                    <a:pt x="8898" y="5502"/>
                  </a:cubicBezTo>
                  <a:cubicBezTo>
                    <a:pt x="9002" y="5706"/>
                    <a:pt x="9211" y="5502"/>
                    <a:pt x="9315" y="5706"/>
                  </a:cubicBezTo>
                  <a:cubicBezTo>
                    <a:pt x="9002" y="5706"/>
                    <a:pt x="8585" y="5706"/>
                    <a:pt x="8272" y="5706"/>
                  </a:cubicBezTo>
                  <a:cubicBezTo>
                    <a:pt x="8167" y="5706"/>
                    <a:pt x="8167" y="5706"/>
                    <a:pt x="8063" y="5909"/>
                  </a:cubicBezTo>
                  <a:cubicBezTo>
                    <a:pt x="8063" y="5909"/>
                    <a:pt x="8063" y="6113"/>
                    <a:pt x="8063" y="6113"/>
                  </a:cubicBezTo>
                  <a:cubicBezTo>
                    <a:pt x="8167" y="6113"/>
                    <a:pt x="8272" y="6113"/>
                    <a:pt x="8376" y="6113"/>
                  </a:cubicBezTo>
                  <a:cubicBezTo>
                    <a:pt x="8376" y="6113"/>
                    <a:pt x="8481" y="6113"/>
                    <a:pt x="8585" y="6317"/>
                  </a:cubicBezTo>
                  <a:cubicBezTo>
                    <a:pt x="8585" y="6317"/>
                    <a:pt x="8481" y="6521"/>
                    <a:pt x="8481" y="6521"/>
                  </a:cubicBezTo>
                  <a:cubicBezTo>
                    <a:pt x="8481" y="6521"/>
                    <a:pt x="8585" y="6521"/>
                    <a:pt x="8585" y="6521"/>
                  </a:cubicBezTo>
                  <a:cubicBezTo>
                    <a:pt x="8794" y="6521"/>
                    <a:pt x="9002" y="6521"/>
                    <a:pt x="9211" y="6317"/>
                  </a:cubicBezTo>
                  <a:cubicBezTo>
                    <a:pt x="9420" y="6317"/>
                    <a:pt x="9628" y="6317"/>
                    <a:pt x="9837" y="6113"/>
                  </a:cubicBezTo>
                  <a:cubicBezTo>
                    <a:pt x="9941" y="6113"/>
                    <a:pt x="10150" y="6113"/>
                    <a:pt x="10046" y="6113"/>
                  </a:cubicBezTo>
                  <a:cubicBezTo>
                    <a:pt x="10150" y="6317"/>
                    <a:pt x="10254" y="6317"/>
                    <a:pt x="10254" y="6317"/>
                  </a:cubicBezTo>
                  <a:cubicBezTo>
                    <a:pt x="10254" y="6317"/>
                    <a:pt x="10254" y="6317"/>
                    <a:pt x="10254" y="6317"/>
                  </a:cubicBezTo>
                  <a:cubicBezTo>
                    <a:pt x="10359" y="6521"/>
                    <a:pt x="10567" y="6317"/>
                    <a:pt x="10672" y="6317"/>
                  </a:cubicBezTo>
                  <a:cubicBezTo>
                    <a:pt x="10776" y="6317"/>
                    <a:pt x="10985" y="6317"/>
                    <a:pt x="10881" y="6113"/>
                  </a:cubicBezTo>
                  <a:cubicBezTo>
                    <a:pt x="11089" y="6113"/>
                    <a:pt x="10776" y="6113"/>
                    <a:pt x="10672" y="6317"/>
                  </a:cubicBezTo>
                  <a:cubicBezTo>
                    <a:pt x="10776" y="6113"/>
                    <a:pt x="10776" y="6113"/>
                    <a:pt x="10776" y="6113"/>
                  </a:cubicBezTo>
                  <a:cubicBezTo>
                    <a:pt x="10672" y="5909"/>
                    <a:pt x="10776" y="6113"/>
                    <a:pt x="10776" y="6113"/>
                  </a:cubicBezTo>
                  <a:cubicBezTo>
                    <a:pt x="10881" y="5909"/>
                    <a:pt x="10881" y="6113"/>
                    <a:pt x="10881" y="5909"/>
                  </a:cubicBezTo>
                  <a:cubicBezTo>
                    <a:pt x="10985" y="5909"/>
                    <a:pt x="10985" y="5909"/>
                    <a:pt x="11089" y="5909"/>
                  </a:cubicBezTo>
                  <a:cubicBezTo>
                    <a:pt x="11089" y="5909"/>
                    <a:pt x="11089" y="6113"/>
                    <a:pt x="11194" y="5909"/>
                  </a:cubicBezTo>
                  <a:cubicBezTo>
                    <a:pt x="11194" y="6113"/>
                    <a:pt x="11298" y="5909"/>
                    <a:pt x="11298" y="5909"/>
                  </a:cubicBezTo>
                  <a:close/>
                  <a:moveTo>
                    <a:pt x="12759" y="3057"/>
                  </a:moveTo>
                  <a:cubicBezTo>
                    <a:pt x="12654" y="3057"/>
                    <a:pt x="12446" y="3057"/>
                    <a:pt x="12654" y="3057"/>
                  </a:cubicBezTo>
                  <a:cubicBezTo>
                    <a:pt x="12863" y="3057"/>
                    <a:pt x="13072" y="3057"/>
                    <a:pt x="13281" y="3057"/>
                  </a:cubicBezTo>
                  <a:cubicBezTo>
                    <a:pt x="13176" y="3057"/>
                    <a:pt x="12967" y="3057"/>
                    <a:pt x="12863" y="3260"/>
                  </a:cubicBezTo>
                  <a:cubicBezTo>
                    <a:pt x="12863" y="3260"/>
                    <a:pt x="12967" y="3260"/>
                    <a:pt x="12967" y="3260"/>
                  </a:cubicBezTo>
                  <a:cubicBezTo>
                    <a:pt x="12967" y="3260"/>
                    <a:pt x="12863" y="3260"/>
                    <a:pt x="12863" y="3260"/>
                  </a:cubicBezTo>
                  <a:cubicBezTo>
                    <a:pt x="12863" y="3464"/>
                    <a:pt x="12967" y="3260"/>
                    <a:pt x="12967" y="3260"/>
                  </a:cubicBezTo>
                  <a:cubicBezTo>
                    <a:pt x="13072" y="3260"/>
                    <a:pt x="13176" y="3260"/>
                    <a:pt x="13281" y="3260"/>
                  </a:cubicBezTo>
                  <a:cubicBezTo>
                    <a:pt x="13281" y="3260"/>
                    <a:pt x="13385" y="3260"/>
                    <a:pt x="13385" y="3260"/>
                  </a:cubicBezTo>
                  <a:cubicBezTo>
                    <a:pt x="13385" y="3260"/>
                    <a:pt x="13489" y="3260"/>
                    <a:pt x="13489" y="3057"/>
                  </a:cubicBezTo>
                  <a:cubicBezTo>
                    <a:pt x="13489" y="3057"/>
                    <a:pt x="13594" y="3260"/>
                    <a:pt x="13594" y="3057"/>
                  </a:cubicBezTo>
                  <a:cubicBezTo>
                    <a:pt x="13594" y="3057"/>
                    <a:pt x="13594" y="3057"/>
                    <a:pt x="13489" y="3057"/>
                  </a:cubicBezTo>
                  <a:cubicBezTo>
                    <a:pt x="13594" y="2853"/>
                    <a:pt x="13698" y="2853"/>
                    <a:pt x="13698" y="2853"/>
                  </a:cubicBezTo>
                  <a:cubicBezTo>
                    <a:pt x="13698" y="2853"/>
                    <a:pt x="13698" y="2649"/>
                    <a:pt x="13802" y="2649"/>
                  </a:cubicBezTo>
                  <a:cubicBezTo>
                    <a:pt x="13698" y="2649"/>
                    <a:pt x="13698" y="2649"/>
                    <a:pt x="13698" y="2649"/>
                  </a:cubicBezTo>
                  <a:cubicBezTo>
                    <a:pt x="13594" y="2649"/>
                    <a:pt x="13594" y="2649"/>
                    <a:pt x="13489" y="2649"/>
                  </a:cubicBezTo>
                  <a:cubicBezTo>
                    <a:pt x="13489" y="2649"/>
                    <a:pt x="13489" y="2649"/>
                    <a:pt x="13385" y="2649"/>
                  </a:cubicBezTo>
                  <a:cubicBezTo>
                    <a:pt x="13385" y="2649"/>
                    <a:pt x="13281" y="2649"/>
                    <a:pt x="13176" y="2649"/>
                  </a:cubicBezTo>
                  <a:cubicBezTo>
                    <a:pt x="13281" y="2649"/>
                    <a:pt x="13281" y="2649"/>
                    <a:pt x="13281" y="2853"/>
                  </a:cubicBezTo>
                  <a:cubicBezTo>
                    <a:pt x="13281" y="2853"/>
                    <a:pt x="13281" y="2853"/>
                    <a:pt x="13176" y="2853"/>
                  </a:cubicBezTo>
                  <a:cubicBezTo>
                    <a:pt x="13281" y="2853"/>
                    <a:pt x="13281" y="2853"/>
                    <a:pt x="13385" y="2853"/>
                  </a:cubicBezTo>
                  <a:cubicBezTo>
                    <a:pt x="13281" y="2853"/>
                    <a:pt x="13176" y="2853"/>
                    <a:pt x="13281" y="2853"/>
                  </a:cubicBezTo>
                  <a:cubicBezTo>
                    <a:pt x="13176" y="3057"/>
                    <a:pt x="13176" y="2853"/>
                    <a:pt x="13072" y="2853"/>
                  </a:cubicBezTo>
                  <a:cubicBezTo>
                    <a:pt x="13072" y="2649"/>
                    <a:pt x="12967" y="2649"/>
                    <a:pt x="12863" y="2853"/>
                  </a:cubicBezTo>
                  <a:cubicBezTo>
                    <a:pt x="12967" y="2853"/>
                    <a:pt x="12967" y="2853"/>
                    <a:pt x="12967" y="2853"/>
                  </a:cubicBezTo>
                  <a:cubicBezTo>
                    <a:pt x="12967" y="2853"/>
                    <a:pt x="12967" y="2853"/>
                    <a:pt x="12863" y="2853"/>
                  </a:cubicBezTo>
                  <a:cubicBezTo>
                    <a:pt x="12863" y="2853"/>
                    <a:pt x="12967" y="2853"/>
                    <a:pt x="12967" y="2853"/>
                  </a:cubicBezTo>
                  <a:cubicBezTo>
                    <a:pt x="12863" y="3057"/>
                    <a:pt x="12863" y="3057"/>
                    <a:pt x="12967" y="3057"/>
                  </a:cubicBezTo>
                  <a:cubicBezTo>
                    <a:pt x="12863" y="3057"/>
                    <a:pt x="12863" y="3057"/>
                    <a:pt x="12759" y="3057"/>
                  </a:cubicBezTo>
                  <a:close/>
                  <a:moveTo>
                    <a:pt x="13176" y="2649"/>
                  </a:moveTo>
                  <a:cubicBezTo>
                    <a:pt x="13281" y="2649"/>
                    <a:pt x="13281" y="2649"/>
                    <a:pt x="13385" y="2649"/>
                  </a:cubicBezTo>
                  <a:cubicBezTo>
                    <a:pt x="13281" y="2649"/>
                    <a:pt x="13176" y="2649"/>
                    <a:pt x="13072" y="2649"/>
                  </a:cubicBezTo>
                  <a:cubicBezTo>
                    <a:pt x="13176" y="2649"/>
                    <a:pt x="13176" y="2649"/>
                    <a:pt x="13176" y="2649"/>
                  </a:cubicBezTo>
                  <a:close/>
                  <a:moveTo>
                    <a:pt x="12550" y="2853"/>
                  </a:moveTo>
                  <a:cubicBezTo>
                    <a:pt x="12550" y="2853"/>
                    <a:pt x="12550" y="2853"/>
                    <a:pt x="12550" y="2853"/>
                  </a:cubicBezTo>
                  <a:cubicBezTo>
                    <a:pt x="12550" y="2853"/>
                    <a:pt x="12446" y="2853"/>
                    <a:pt x="12446" y="2853"/>
                  </a:cubicBezTo>
                  <a:cubicBezTo>
                    <a:pt x="12550" y="3057"/>
                    <a:pt x="12550" y="2853"/>
                    <a:pt x="12654" y="2853"/>
                  </a:cubicBezTo>
                  <a:cubicBezTo>
                    <a:pt x="12550" y="3057"/>
                    <a:pt x="12550" y="3057"/>
                    <a:pt x="12550" y="3057"/>
                  </a:cubicBezTo>
                  <a:cubicBezTo>
                    <a:pt x="12654" y="3057"/>
                    <a:pt x="12759" y="3057"/>
                    <a:pt x="12863" y="2853"/>
                  </a:cubicBezTo>
                  <a:cubicBezTo>
                    <a:pt x="12863" y="2853"/>
                    <a:pt x="12759" y="2853"/>
                    <a:pt x="12759" y="2853"/>
                  </a:cubicBezTo>
                  <a:cubicBezTo>
                    <a:pt x="12759" y="2853"/>
                    <a:pt x="12863" y="2853"/>
                    <a:pt x="12863" y="2853"/>
                  </a:cubicBezTo>
                  <a:cubicBezTo>
                    <a:pt x="12654" y="2853"/>
                    <a:pt x="12550" y="2853"/>
                    <a:pt x="12446" y="2853"/>
                  </a:cubicBezTo>
                  <a:cubicBezTo>
                    <a:pt x="12446" y="2853"/>
                    <a:pt x="12446" y="2853"/>
                    <a:pt x="12550" y="2853"/>
                  </a:cubicBezTo>
                  <a:close/>
                  <a:moveTo>
                    <a:pt x="13176" y="1834"/>
                  </a:moveTo>
                  <a:cubicBezTo>
                    <a:pt x="13281" y="1834"/>
                    <a:pt x="13385" y="1834"/>
                    <a:pt x="13489" y="1834"/>
                  </a:cubicBezTo>
                  <a:cubicBezTo>
                    <a:pt x="13489" y="1834"/>
                    <a:pt x="13489" y="1834"/>
                    <a:pt x="13489" y="1834"/>
                  </a:cubicBezTo>
                  <a:cubicBezTo>
                    <a:pt x="13489" y="1834"/>
                    <a:pt x="13698" y="1834"/>
                    <a:pt x="13698" y="1834"/>
                  </a:cubicBezTo>
                  <a:cubicBezTo>
                    <a:pt x="13698" y="2038"/>
                    <a:pt x="13698" y="2038"/>
                    <a:pt x="13698" y="2038"/>
                  </a:cubicBezTo>
                  <a:cubicBezTo>
                    <a:pt x="13802" y="2038"/>
                    <a:pt x="13907" y="2038"/>
                    <a:pt x="13907" y="2038"/>
                  </a:cubicBezTo>
                  <a:cubicBezTo>
                    <a:pt x="14011" y="2038"/>
                    <a:pt x="14115" y="1834"/>
                    <a:pt x="14011" y="1834"/>
                  </a:cubicBezTo>
                  <a:cubicBezTo>
                    <a:pt x="14011" y="1834"/>
                    <a:pt x="14011" y="1834"/>
                    <a:pt x="14115" y="1630"/>
                  </a:cubicBezTo>
                  <a:cubicBezTo>
                    <a:pt x="14011" y="1630"/>
                    <a:pt x="14011" y="1630"/>
                    <a:pt x="13907" y="1630"/>
                  </a:cubicBezTo>
                  <a:cubicBezTo>
                    <a:pt x="13907" y="1630"/>
                    <a:pt x="13907" y="1630"/>
                    <a:pt x="14011" y="1630"/>
                  </a:cubicBezTo>
                  <a:cubicBezTo>
                    <a:pt x="13907" y="1426"/>
                    <a:pt x="13802" y="1630"/>
                    <a:pt x="13698" y="1630"/>
                  </a:cubicBezTo>
                  <a:cubicBezTo>
                    <a:pt x="13698" y="1630"/>
                    <a:pt x="13698" y="1630"/>
                    <a:pt x="13698" y="1630"/>
                  </a:cubicBezTo>
                  <a:cubicBezTo>
                    <a:pt x="13698" y="1630"/>
                    <a:pt x="13698" y="1630"/>
                    <a:pt x="13698" y="1630"/>
                  </a:cubicBezTo>
                  <a:cubicBezTo>
                    <a:pt x="13698" y="1630"/>
                    <a:pt x="13698" y="1426"/>
                    <a:pt x="13698" y="1426"/>
                  </a:cubicBezTo>
                  <a:cubicBezTo>
                    <a:pt x="13698" y="1426"/>
                    <a:pt x="13594" y="1426"/>
                    <a:pt x="13489" y="1426"/>
                  </a:cubicBezTo>
                  <a:cubicBezTo>
                    <a:pt x="13385" y="1426"/>
                    <a:pt x="13281" y="1426"/>
                    <a:pt x="13176" y="1630"/>
                  </a:cubicBezTo>
                  <a:cubicBezTo>
                    <a:pt x="13281" y="1630"/>
                    <a:pt x="13281" y="1630"/>
                    <a:pt x="13385" y="1630"/>
                  </a:cubicBezTo>
                  <a:cubicBezTo>
                    <a:pt x="13281" y="1630"/>
                    <a:pt x="13281" y="1630"/>
                    <a:pt x="13281" y="1630"/>
                  </a:cubicBezTo>
                  <a:cubicBezTo>
                    <a:pt x="13281" y="1630"/>
                    <a:pt x="13385" y="1426"/>
                    <a:pt x="13489" y="1630"/>
                  </a:cubicBezTo>
                  <a:cubicBezTo>
                    <a:pt x="13385" y="1630"/>
                    <a:pt x="13385" y="1630"/>
                    <a:pt x="13385" y="1630"/>
                  </a:cubicBezTo>
                  <a:cubicBezTo>
                    <a:pt x="13385" y="1630"/>
                    <a:pt x="13489" y="1630"/>
                    <a:pt x="13489" y="1630"/>
                  </a:cubicBezTo>
                  <a:cubicBezTo>
                    <a:pt x="13489" y="1630"/>
                    <a:pt x="13385" y="1630"/>
                    <a:pt x="13385" y="1630"/>
                  </a:cubicBezTo>
                  <a:cubicBezTo>
                    <a:pt x="13385" y="1630"/>
                    <a:pt x="13385" y="1630"/>
                    <a:pt x="13385" y="1630"/>
                  </a:cubicBezTo>
                  <a:cubicBezTo>
                    <a:pt x="13385" y="1630"/>
                    <a:pt x="13072" y="1630"/>
                    <a:pt x="13176" y="1834"/>
                  </a:cubicBezTo>
                  <a:close/>
                  <a:moveTo>
                    <a:pt x="12967" y="3872"/>
                  </a:moveTo>
                  <a:cubicBezTo>
                    <a:pt x="12863" y="3872"/>
                    <a:pt x="12759" y="3872"/>
                    <a:pt x="12654" y="3872"/>
                  </a:cubicBezTo>
                  <a:cubicBezTo>
                    <a:pt x="12759" y="4075"/>
                    <a:pt x="12967" y="3872"/>
                    <a:pt x="13072" y="3872"/>
                  </a:cubicBezTo>
                  <a:cubicBezTo>
                    <a:pt x="13072" y="3872"/>
                    <a:pt x="13072" y="3872"/>
                    <a:pt x="12967" y="3872"/>
                  </a:cubicBezTo>
                  <a:close/>
                  <a:moveTo>
                    <a:pt x="12654" y="2649"/>
                  </a:moveTo>
                  <a:cubicBezTo>
                    <a:pt x="12759" y="2649"/>
                    <a:pt x="12759" y="2649"/>
                    <a:pt x="12759" y="2649"/>
                  </a:cubicBezTo>
                  <a:cubicBezTo>
                    <a:pt x="12759" y="2649"/>
                    <a:pt x="12759" y="2649"/>
                    <a:pt x="12654" y="2649"/>
                  </a:cubicBezTo>
                  <a:cubicBezTo>
                    <a:pt x="12654" y="2649"/>
                    <a:pt x="12654" y="2649"/>
                    <a:pt x="12654" y="2649"/>
                  </a:cubicBezTo>
                  <a:cubicBezTo>
                    <a:pt x="12654" y="2649"/>
                    <a:pt x="12550" y="2649"/>
                    <a:pt x="12550" y="2649"/>
                  </a:cubicBezTo>
                  <a:cubicBezTo>
                    <a:pt x="12550" y="2649"/>
                    <a:pt x="12654" y="2649"/>
                    <a:pt x="12654" y="2649"/>
                  </a:cubicBezTo>
                  <a:close/>
                  <a:moveTo>
                    <a:pt x="17976" y="17728"/>
                  </a:moveTo>
                  <a:cubicBezTo>
                    <a:pt x="17976" y="17728"/>
                    <a:pt x="17767" y="17728"/>
                    <a:pt x="17767" y="17728"/>
                  </a:cubicBezTo>
                  <a:cubicBezTo>
                    <a:pt x="17767" y="17728"/>
                    <a:pt x="17872" y="17728"/>
                    <a:pt x="17872" y="17728"/>
                  </a:cubicBezTo>
                  <a:cubicBezTo>
                    <a:pt x="17872" y="17728"/>
                    <a:pt x="17767" y="17728"/>
                    <a:pt x="17767" y="17728"/>
                  </a:cubicBezTo>
                  <a:cubicBezTo>
                    <a:pt x="17767" y="17525"/>
                    <a:pt x="17872" y="17525"/>
                    <a:pt x="17872" y="17525"/>
                  </a:cubicBezTo>
                  <a:cubicBezTo>
                    <a:pt x="17767" y="17525"/>
                    <a:pt x="17767" y="17525"/>
                    <a:pt x="17767" y="17525"/>
                  </a:cubicBezTo>
                  <a:cubicBezTo>
                    <a:pt x="17767" y="17525"/>
                    <a:pt x="17976" y="17321"/>
                    <a:pt x="17976" y="17321"/>
                  </a:cubicBezTo>
                  <a:cubicBezTo>
                    <a:pt x="17976" y="17117"/>
                    <a:pt x="17767" y="17117"/>
                    <a:pt x="17767" y="17321"/>
                  </a:cubicBezTo>
                  <a:cubicBezTo>
                    <a:pt x="17767" y="17321"/>
                    <a:pt x="17767" y="17117"/>
                    <a:pt x="17767" y="17117"/>
                  </a:cubicBezTo>
                  <a:cubicBezTo>
                    <a:pt x="17663" y="17117"/>
                    <a:pt x="17663" y="17321"/>
                    <a:pt x="17559" y="17321"/>
                  </a:cubicBezTo>
                  <a:cubicBezTo>
                    <a:pt x="17663" y="17321"/>
                    <a:pt x="17663" y="17321"/>
                    <a:pt x="17559" y="17321"/>
                  </a:cubicBezTo>
                  <a:cubicBezTo>
                    <a:pt x="17559" y="17321"/>
                    <a:pt x="17559" y="17321"/>
                    <a:pt x="17559" y="17321"/>
                  </a:cubicBezTo>
                  <a:cubicBezTo>
                    <a:pt x="17559" y="17321"/>
                    <a:pt x="17559" y="17321"/>
                    <a:pt x="17559" y="17117"/>
                  </a:cubicBezTo>
                  <a:cubicBezTo>
                    <a:pt x="17559" y="17117"/>
                    <a:pt x="17559" y="17117"/>
                    <a:pt x="17559" y="17321"/>
                  </a:cubicBezTo>
                  <a:cubicBezTo>
                    <a:pt x="17559" y="17321"/>
                    <a:pt x="17559" y="17117"/>
                    <a:pt x="17559" y="17117"/>
                  </a:cubicBezTo>
                  <a:cubicBezTo>
                    <a:pt x="17454" y="17321"/>
                    <a:pt x="17454" y="17117"/>
                    <a:pt x="17350" y="17117"/>
                  </a:cubicBezTo>
                  <a:cubicBezTo>
                    <a:pt x="17454" y="17117"/>
                    <a:pt x="17454" y="17117"/>
                    <a:pt x="17454" y="17117"/>
                  </a:cubicBezTo>
                  <a:cubicBezTo>
                    <a:pt x="17454" y="17117"/>
                    <a:pt x="17350" y="17117"/>
                    <a:pt x="17350" y="17117"/>
                  </a:cubicBezTo>
                  <a:cubicBezTo>
                    <a:pt x="17454" y="17117"/>
                    <a:pt x="17559" y="16913"/>
                    <a:pt x="17559" y="16913"/>
                  </a:cubicBezTo>
                  <a:cubicBezTo>
                    <a:pt x="17559" y="16913"/>
                    <a:pt x="17454" y="16913"/>
                    <a:pt x="17454" y="16913"/>
                  </a:cubicBezTo>
                  <a:cubicBezTo>
                    <a:pt x="17454" y="16913"/>
                    <a:pt x="17454" y="16913"/>
                    <a:pt x="17454" y="16709"/>
                  </a:cubicBezTo>
                  <a:cubicBezTo>
                    <a:pt x="17350" y="16913"/>
                    <a:pt x="17246" y="16913"/>
                    <a:pt x="17246" y="17117"/>
                  </a:cubicBezTo>
                  <a:cubicBezTo>
                    <a:pt x="17246" y="16913"/>
                    <a:pt x="17454" y="16506"/>
                    <a:pt x="17559" y="16506"/>
                  </a:cubicBezTo>
                  <a:cubicBezTo>
                    <a:pt x="17559" y="16302"/>
                    <a:pt x="17663" y="16302"/>
                    <a:pt x="17663" y="16302"/>
                  </a:cubicBezTo>
                  <a:cubicBezTo>
                    <a:pt x="17663" y="16098"/>
                    <a:pt x="17559" y="16098"/>
                    <a:pt x="17559" y="16098"/>
                  </a:cubicBezTo>
                  <a:cubicBezTo>
                    <a:pt x="17663" y="16098"/>
                    <a:pt x="17663" y="16098"/>
                    <a:pt x="17767" y="15894"/>
                  </a:cubicBezTo>
                  <a:cubicBezTo>
                    <a:pt x="17767" y="15894"/>
                    <a:pt x="17663" y="15894"/>
                    <a:pt x="17663" y="15894"/>
                  </a:cubicBezTo>
                  <a:cubicBezTo>
                    <a:pt x="17663" y="16098"/>
                    <a:pt x="17663" y="15894"/>
                    <a:pt x="17663" y="15894"/>
                  </a:cubicBezTo>
                  <a:cubicBezTo>
                    <a:pt x="17559" y="15894"/>
                    <a:pt x="17559" y="16098"/>
                    <a:pt x="17559" y="16098"/>
                  </a:cubicBezTo>
                  <a:cubicBezTo>
                    <a:pt x="17454" y="16098"/>
                    <a:pt x="17141" y="16302"/>
                    <a:pt x="17246" y="16506"/>
                  </a:cubicBezTo>
                  <a:cubicBezTo>
                    <a:pt x="17141" y="16506"/>
                    <a:pt x="16933" y="17117"/>
                    <a:pt x="16933" y="17117"/>
                  </a:cubicBezTo>
                  <a:cubicBezTo>
                    <a:pt x="16933" y="17117"/>
                    <a:pt x="16828" y="17321"/>
                    <a:pt x="16933" y="17321"/>
                  </a:cubicBezTo>
                  <a:cubicBezTo>
                    <a:pt x="16828" y="17321"/>
                    <a:pt x="16828" y="17321"/>
                    <a:pt x="16828" y="17525"/>
                  </a:cubicBezTo>
                  <a:cubicBezTo>
                    <a:pt x="16828" y="17321"/>
                    <a:pt x="16828" y="17321"/>
                    <a:pt x="16724" y="17525"/>
                  </a:cubicBezTo>
                  <a:cubicBezTo>
                    <a:pt x="16724" y="17525"/>
                    <a:pt x="16724" y="17728"/>
                    <a:pt x="16620" y="17728"/>
                  </a:cubicBezTo>
                  <a:cubicBezTo>
                    <a:pt x="16620" y="17728"/>
                    <a:pt x="16620" y="17728"/>
                    <a:pt x="16620" y="17525"/>
                  </a:cubicBezTo>
                  <a:cubicBezTo>
                    <a:pt x="16620" y="17728"/>
                    <a:pt x="16515" y="17728"/>
                    <a:pt x="16515" y="17728"/>
                  </a:cubicBezTo>
                  <a:cubicBezTo>
                    <a:pt x="16620" y="17728"/>
                    <a:pt x="16620" y="17728"/>
                    <a:pt x="16724" y="17728"/>
                  </a:cubicBezTo>
                  <a:cubicBezTo>
                    <a:pt x="16620" y="17728"/>
                    <a:pt x="16411" y="17932"/>
                    <a:pt x="16411" y="18136"/>
                  </a:cubicBezTo>
                  <a:cubicBezTo>
                    <a:pt x="16307" y="18340"/>
                    <a:pt x="16620" y="18340"/>
                    <a:pt x="16620" y="18136"/>
                  </a:cubicBezTo>
                  <a:cubicBezTo>
                    <a:pt x="16620" y="18136"/>
                    <a:pt x="16620" y="18136"/>
                    <a:pt x="16620" y="18340"/>
                  </a:cubicBezTo>
                  <a:cubicBezTo>
                    <a:pt x="16724" y="18340"/>
                    <a:pt x="16933" y="18340"/>
                    <a:pt x="17037" y="18340"/>
                  </a:cubicBezTo>
                  <a:cubicBezTo>
                    <a:pt x="17141" y="18340"/>
                    <a:pt x="17141" y="18136"/>
                    <a:pt x="17246" y="18136"/>
                  </a:cubicBezTo>
                  <a:cubicBezTo>
                    <a:pt x="17246" y="18340"/>
                    <a:pt x="17246" y="18340"/>
                    <a:pt x="17141" y="18340"/>
                  </a:cubicBezTo>
                  <a:cubicBezTo>
                    <a:pt x="17246" y="18340"/>
                    <a:pt x="17246" y="18340"/>
                    <a:pt x="17246" y="18340"/>
                  </a:cubicBezTo>
                  <a:cubicBezTo>
                    <a:pt x="17350" y="18340"/>
                    <a:pt x="17350" y="18340"/>
                    <a:pt x="17350" y="18340"/>
                  </a:cubicBezTo>
                  <a:cubicBezTo>
                    <a:pt x="17350" y="18340"/>
                    <a:pt x="17454" y="18340"/>
                    <a:pt x="17454" y="18340"/>
                  </a:cubicBezTo>
                  <a:cubicBezTo>
                    <a:pt x="17454" y="18340"/>
                    <a:pt x="17350" y="18543"/>
                    <a:pt x="17246" y="18543"/>
                  </a:cubicBezTo>
                  <a:cubicBezTo>
                    <a:pt x="17141" y="18543"/>
                    <a:pt x="17141" y="18747"/>
                    <a:pt x="17141" y="18747"/>
                  </a:cubicBezTo>
                  <a:cubicBezTo>
                    <a:pt x="17246" y="18747"/>
                    <a:pt x="17350" y="18747"/>
                    <a:pt x="17350" y="18543"/>
                  </a:cubicBezTo>
                  <a:cubicBezTo>
                    <a:pt x="17454" y="18543"/>
                    <a:pt x="17559" y="18340"/>
                    <a:pt x="17559" y="18340"/>
                  </a:cubicBezTo>
                  <a:cubicBezTo>
                    <a:pt x="17559" y="18340"/>
                    <a:pt x="17559" y="18340"/>
                    <a:pt x="17559" y="18340"/>
                  </a:cubicBezTo>
                  <a:cubicBezTo>
                    <a:pt x="17559" y="18340"/>
                    <a:pt x="17663" y="18136"/>
                    <a:pt x="17663" y="18136"/>
                  </a:cubicBezTo>
                  <a:cubicBezTo>
                    <a:pt x="17767" y="18136"/>
                    <a:pt x="17663" y="18340"/>
                    <a:pt x="17663" y="18340"/>
                  </a:cubicBezTo>
                  <a:cubicBezTo>
                    <a:pt x="17663" y="18543"/>
                    <a:pt x="17559" y="18747"/>
                    <a:pt x="17559" y="18747"/>
                  </a:cubicBezTo>
                  <a:cubicBezTo>
                    <a:pt x="17559" y="18747"/>
                    <a:pt x="17663" y="18543"/>
                    <a:pt x="17767" y="18543"/>
                  </a:cubicBezTo>
                  <a:cubicBezTo>
                    <a:pt x="17767" y="18543"/>
                    <a:pt x="17663" y="18747"/>
                    <a:pt x="17663" y="18951"/>
                  </a:cubicBezTo>
                  <a:cubicBezTo>
                    <a:pt x="17663" y="18747"/>
                    <a:pt x="17767" y="18747"/>
                    <a:pt x="17767" y="18951"/>
                  </a:cubicBezTo>
                  <a:cubicBezTo>
                    <a:pt x="17872" y="18747"/>
                    <a:pt x="17976" y="18340"/>
                    <a:pt x="17976" y="18136"/>
                  </a:cubicBezTo>
                  <a:cubicBezTo>
                    <a:pt x="17976" y="18136"/>
                    <a:pt x="17872" y="18340"/>
                    <a:pt x="17872" y="18340"/>
                  </a:cubicBezTo>
                  <a:cubicBezTo>
                    <a:pt x="17872" y="18340"/>
                    <a:pt x="17976" y="18136"/>
                    <a:pt x="17976" y="17932"/>
                  </a:cubicBezTo>
                  <a:cubicBezTo>
                    <a:pt x="17976" y="17932"/>
                    <a:pt x="17976" y="17932"/>
                    <a:pt x="17976" y="17932"/>
                  </a:cubicBezTo>
                  <a:cubicBezTo>
                    <a:pt x="17976" y="17932"/>
                    <a:pt x="17872" y="18340"/>
                    <a:pt x="17767" y="18340"/>
                  </a:cubicBezTo>
                  <a:cubicBezTo>
                    <a:pt x="17663" y="18340"/>
                    <a:pt x="17767" y="18136"/>
                    <a:pt x="17767" y="18136"/>
                  </a:cubicBezTo>
                  <a:cubicBezTo>
                    <a:pt x="17767" y="18136"/>
                    <a:pt x="17767" y="18136"/>
                    <a:pt x="17767" y="18136"/>
                  </a:cubicBezTo>
                  <a:cubicBezTo>
                    <a:pt x="17767" y="17932"/>
                    <a:pt x="17976" y="17728"/>
                    <a:pt x="17976" y="17728"/>
                  </a:cubicBezTo>
                  <a:close/>
                  <a:moveTo>
                    <a:pt x="21524" y="204"/>
                  </a:moveTo>
                  <a:cubicBezTo>
                    <a:pt x="21524" y="204"/>
                    <a:pt x="21315" y="204"/>
                    <a:pt x="21211" y="204"/>
                  </a:cubicBezTo>
                  <a:cubicBezTo>
                    <a:pt x="21315" y="204"/>
                    <a:pt x="21315" y="204"/>
                    <a:pt x="21315" y="204"/>
                  </a:cubicBezTo>
                  <a:cubicBezTo>
                    <a:pt x="21315" y="204"/>
                    <a:pt x="21315" y="0"/>
                    <a:pt x="21211" y="0"/>
                  </a:cubicBezTo>
                  <a:cubicBezTo>
                    <a:pt x="21211" y="0"/>
                    <a:pt x="21315" y="0"/>
                    <a:pt x="21315" y="0"/>
                  </a:cubicBezTo>
                  <a:cubicBezTo>
                    <a:pt x="21002" y="0"/>
                    <a:pt x="20689" y="0"/>
                    <a:pt x="20481" y="204"/>
                  </a:cubicBezTo>
                  <a:cubicBezTo>
                    <a:pt x="20585" y="0"/>
                    <a:pt x="20689" y="0"/>
                    <a:pt x="20794" y="0"/>
                  </a:cubicBezTo>
                  <a:cubicBezTo>
                    <a:pt x="20585" y="0"/>
                    <a:pt x="20272" y="0"/>
                    <a:pt x="20063" y="0"/>
                  </a:cubicBezTo>
                  <a:cubicBezTo>
                    <a:pt x="20063" y="0"/>
                    <a:pt x="20063" y="0"/>
                    <a:pt x="20063" y="0"/>
                  </a:cubicBezTo>
                  <a:cubicBezTo>
                    <a:pt x="19959" y="0"/>
                    <a:pt x="19854" y="0"/>
                    <a:pt x="19646" y="0"/>
                  </a:cubicBezTo>
                  <a:cubicBezTo>
                    <a:pt x="19750" y="0"/>
                    <a:pt x="19750" y="0"/>
                    <a:pt x="19750" y="0"/>
                  </a:cubicBezTo>
                  <a:cubicBezTo>
                    <a:pt x="19541" y="0"/>
                    <a:pt x="19333" y="0"/>
                    <a:pt x="19124" y="0"/>
                  </a:cubicBezTo>
                  <a:cubicBezTo>
                    <a:pt x="19124" y="0"/>
                    <a:pt x="19228" y="0"/>
                    <a:pt x="19228" y="204"/>
                  </a:cubicBezTo>
                  <a:cubicBezTo>
                    <a:pt x="19020" y="204"/>
                    <a:pt x="18811" y="0"/>
                    <a:pt x="18602" y="0"/>
                  </a:cubicBezTo>
                  <a:cubicBezTo>
                    <a:pt x="18707" y="0"/>
                    <a:pt x="18707" y="0"/>
                    <a:pt x="18811" y="0"/>
                  </a:cubicBezTo>
                  <a:cubicBezTo>
                    <a:pt x="18602" y="0"/>
                    <a:pt x="18498" y="0"/>
                    <a:pt x="18394" y="0"/>
                  </a:cubicBezTo>
                  <a:cubicBezTo>
                    <a:pt x="18394" y="0"/>
                    <a:pt x="18394" y="204"/>
                    <a:pt x="18394" y="204"/>
                  </a:cubicBezTo>
                  <a:cubicBezTo>
                    <a:pt x="18394" y="204"/>
                    <a:pt x="18289" y="204"/>
                    <a:pt x="18185" y="204"/>
                  </a:cubicBezTo>
                  <a:cubicBezTo>
                    <a:pt x="18185" y="204"/>
                    <a:pt x="18289" y="204"/>
                    <a:pt x="18289" y="204"/>
                  </a:cubicBezTo>
                  <a:cubicBezTo>
                    <a:pt x="18185" y="204"/>
                    <a:pt x="18185" y="204"/>
                    <a:pt x="18081" y="204"/>
                  </a:cubicBezTo>
                  <a:cubicBezTo>
                    <a:pt x="18185" y="204"/>
                    <a:pt x="18394" y="204"/>
                    <a:pt x="18498" y="408"/>
                  </a:cubicBezTo>
                  <a:cubicBezTo>
                    <a:pt x="18289" y="408"/>
                    <a:pt x="18081" y="204"/>
                    <a:pt x="17976" y="204"/>
                  </a:cubicBezTo>
                  <a:cubicBezTo>
                    <a:pt x="17976" y="204"/>
                    <a:pt x="17976" y="204"/>
                    <a:pt x="18081" y="408"/>
                  </a:cubicBezTo>
                  <a:cubicBezTo>
                    <a:pt x="17976" y="408"/>
                    <a:pt x="17976" y="204"/>
                    <a:pt x="17872" y="204"/>
                  </a:cubicBezTo>
                  <a:cubicBezTo>
                    <a:pt x="17872" y="204"/>
                    <a:pt x="17767" y="204"/>
                    <a:pt x="17767" y="204"/>
                  </a:cubicBezTo>
                  <a:cubicBezTo>
                    <a:pt x="17663" y="204"/>
                    <a:pt x="17454" y="204"/>
                    <a:pt x="17350" y="204"/>
                  </a:cubicBezTo>
                  <a:cubicBezTo>
                    <a:pt x="17454" y="204"/>
                    <a:pt x="17454" y="408"/>
                    <a:pt x="17559" y="408"/>
                  </a:cubicBezTo>
                  <a:cubicBezTo>
                    <a:pt x="17350" y="408"/>
                    <a:pt x="17246" y="408"/>
                    <a:pt x="17037" y="408"/>
                  </a:cubicBezTo>
                  <a:cubicBezTo>
                    <a:pt x="16828" y="408"/>
                    <a:pt x="16620" y="408"/>
                    <a:pt x="16411" y="408"/>
                  </a:cubicBezTo>
                  <a:cubicBezTo>
                    <a:pt x="16515" y="408"/>
                    <a:pt x="16620" y="408"/>
                    <a:pt x="16724" y="408"/>
                  </a:cubicBezTo>
                  <a:cubicBezTo>
                    <a:pt x="16620" y="611"/>
                    <a:pt x="16515" y="611"/>
                    <a:pt x="16515" y="611"/>
                  </a:cubicBezTo>
                  <a:cubicBezTo>
                    <a:pt x="16724" y="611"/>
                    <a:pt x="16828" y="611"/>
                    <a:pt x="17037" y="611"/>
                  </a:cubicBezTo>
                  <a:cubicBezTo>
                    <a:pt x="16933" y="611"/>
                    <a:pt x="16724" y="611"/>
                    <a:pt x="16620" y="611"/>
                  </a:cubicBezTo>
                  <a:cubicBezTo>
                    <a:pt x="16620" y="611"/>
                    <a:pt x="16620" y="611"/>
                    <a:pt x="16724" y="611"/>
                  </a:cubicBezTo>
                  <a:cubicBezTo>
                    <a:pt x="16620" y="611"/>
                    <a:pt x="16620" y="611"/>
                    <a:pt x="16515" y="611"/>
                  </a:cubicBezTo>
                  <a:cubicBezTo>
                    <a:pt x="16620" y="815"/>
                    <a:pt x="16828" y="611"/>
                    <a:pt x="16933" y="611"/>
                  </a:cubicBezTo>
                  <a:cubicBezTo>
                    <a:pt x="17037" y="611"/>
                    <a:pt x="17246" y="611"/>
                    <a:pt x="17350" y="611"/>
                  </a:cubicBezTo>
                  <a:cubicBezTo>
                    <a:pt x="17141" y="611"/>
                    <a:pt x="16828" y="815"/>
                    <a:pt x="16620" y="815"/>
                  </a:cubicBezTo>
                  <a:cubicBezTo>
                    <a:pt x="16620" y="815"/>
                    <a:pt x="16620" y="815"/>
                    <a:pt x="16620" y="815"/>
                  </a:cubicBezTo>
                  <a:cubicBezTo>
                    <a:pt x="16933" y="815"/>
                    <a:pt x="17246" y="611"/>
                    <a:pt x="17663" y="611"/>
                  </a:cubicBezTo>
                  <a:cubicBezTo>
                    <a:pt x="17454" y="815"/>
                    <a:pt x="17141" y="815"/>
                    <a:pt x="16933" y="815"/>
                  </a:cubicBezTo>
                  <a:cubicBezTo>
                    <a:pt x="17141" y="1019"/>
                    <a:pt x="17454" y="815"/>
                    <a:pt x="17767" y="815"/>
                  </a:cubicBezTo>
                  <a:cubicBezTo>
                    <a:pt x="17663" y="815"/>
                    <a:pt x="17663" y="815"/>
                    <a:pt x="17559" y="815"/>
                  </a:cubicBezTo>
                  <a:cubicBezTo>
                    <a:pt x="17976" y="815"/>
                    <a:pt x="18394" y="611"/>
                    <a:pt x="18811" y="611"/>
                  </a:cubicBezTo>
                  <a:cubicBezTo>
                    <a:pt x="18602" y="611"/>
                    <a:pt x="18498" y="611"/>
                    <a:pt x="18394" y="815"/>
                  </a:cubicBezTo>
                  <a:cubicBezTo>
                    <a:pt x="18498" y="815"/>
                    <a:pt x="18602" y="815"/>
                    <a:pt x="18602" y="815"/>
                  </a:cubicBezTo>
                  <a:cubicBezTo>
                    <a:pt x="18498" y="815"/>
                    <a:pt x="18289" y="815"/>
                    <a:pt x="18081" y="815"/>
                  </a:cubicBezTo>
                  <a:cubicBezTo>
                    <a:pt x="17872" y="1019"/>
                    <a:pt x="17559" y="815"/>
                    <a:pt x="17454" y="1019"/>
                  </a:cubicBezTo>
                  <a:cubicBezTo>
                    <a:pt x="17559" y="1223"/>
                    <a:pt x="17663" y="1223"/>
                    <a:pt x="17767" y="1223"/>
                  </a:cubicBezTo>
                  <a:cubicBezTo>
                    <a:pt x="17663" y="1223"/>
                    <a:pt x="17559" y="1223"/>
                    <a:pt x="17454" y="1223"/>
                  </a:cubicBezTo>
                  <a:cubicBezTo>
                    <a:pt x="17246" y="1019"/>
                    <a:pt x="17141" y="1019"/>
                    <a:pt x="16933" y="1019"/>
                  </a:cubicBezTo>
                  <a:cubicBezTo>
                    <a:pt x="16933" y="1019"/>
                    <a:pt x="16724" y="1019"/>
                    <a:pt x="16828" y="1223"/>
                  </a:cubicBezTo>
                  <a:cubicBezTo>
                    <a:pt x="16828" y="1223"/>
                    <a:pt x="16933" y="1223"/>
                    <a:pt x="16933" y="1223"/>
                  </a:cubicBezTo>
                  <a:cubicBezTo>
                    <a:pt x="16933" y="1223"/>
                    <a:pt x="16933" y="1426"/>
                    <a:pt x="16933" y="1426"/>
                  </a:cubicBezTo>
                  <a:cubicBezTo>
                    <a:pt x="16933" y="1426"/>
                    <a:pt x="17037" y="1426"/>
                    <a:pt x="17037" y="1426"/>
                  </a:cubicBezTo>
                  <a:cubicBezTo>
                    <a:pt x="16933" y="1426"/>
                    <a:pt x="16933" y="1426"/>
                    <a:pt x="16828" y="1426"/>
                  </a:cubicBezTo>
                  <a:cubicBezTo>
                    <a:pt x="16933" y="1630"/>
                    <a:pt x="17246" y="1630"/>
                    <a:pt x="17350" y="1630"/>
                  </a:cubicBezTo>
                  <a:cubicBezTo>
                    <a:pt x="16933" y="1630"/>
                    <a:pt x="16515" y="1834"/>
                    <a:pt x="16098" y="1834"/>
                  </a:cubicBezTo>
                  <a:cubicBezTo>
                    <a:pt x="16202" y="2038"/>
                    <a:pt x="16307" y="1834"/>
                    <a:pt x="16411" y="1834"/>
                  </a:cubicBezTo>
                  <a:cubicBezTo>
                    <a:pt x="16411" y="1834"/>
                    <a:pt x="16307" y="1834"/>
                    <a:pt x="16307" y="2038"/>
                  </a:cubicBezTo>
                  <a:cubicBezTo>
                    <a:pt x="16411" y="1834"/>
                    <a:pt x="16515" y="1834"/>
                    <a:pt x="16724" y="1834"/>
                  </a:cubicBezTo>
                  <a:cubicBezTo>
                    <a:pt x="16620" y="1834"/>
                    <a:pt x="16620" y="1834"/>
                    <a:pt x="16620" y="1834"/>
                  </a:cubicBezTo>
                  <a:cubicBezTo>
                    <a:pt x="16620" y="1834"/>
                    <a:pt x="16620" y="1834"/>
                    <a:pt x="16724" y="1834"/>
                  </a:cubicBezTo>
                  <a:cubicBezTo>
                    <a:pt x="16620" y="2038"/>
                    <a:pt x="16515" y="2038"/>
                    <a:pt x="16411" y="2038"/>
                  </a:cubicBezTo>
                  <a:cubicBezTo>
                    <a:pt x="16411" y="2038"/>
                    <a:pt x="16411" y="2038"/>
                    <a:pt x="16411" y="2038"/>
                  </a:cubicBezTo>
                  <a:cubicBezTo>
                    <a:pt x="16307" y="2038"/>
                    <a:pt x="16307" y="2242"/>
                    <a:pt x="16307" y="2242"/>
                  </a:cubicBezTo>
                  <a:cubicBezTo>
                    <a:pt x="16515" y="2038"/>
                    <a:pt x="16724" y="2038"/>
                    <a:pt x="16933" y="2038"/>
                  </a:cubicBezTo>
                  <a:cubicBezTo>
                    <a:pt x="16724" y="2038"/>
                    <a:pt x="16411" y="2445"/>
                    <a:pt x="16202" y="2242"/>
                  </a:cubicBezTo>
                  <a:cubicBezTo>
                    <a:pt x="16202" y="2038"/>
                    <a:pt x="16202" y="2038"/>
                    <a:pt x="16098" y="2038"/>
                  </a:cubicBezTo>
                  <a:cubicBezTo>
                    <a:pt x="16098" y="2038"/>
                    <a:pt x="15889" y="2038"/>
                    <a:pt x="15889" y="2038"/>
                  </a:cubicBezTo>
                  <a:cubicBezTo>
                    <a:pt x="15785" y="2242"/>
                    <a:pt x="15889" y="2242"/>
                    <a:pt x="15889" y="2445"/>
                  </a:cubicBezTo>
                  <a:cubicBezTo>
                    <a:pt x="15681" y="2445"/>
                    <a:pt x="15472" y="2445"/>
                    <a:pt x="15263" y="2649"/>
                  </a:cubicBezTo>
                  <a:cubicBezTo>
                    <a:pt x="15367" y="2649"/>
                    <a:pt x="15367" y="2649"/>
                    <a:pt x="15472" y="2445"/>
                  </a:cubicBezTo>
                  <a:cubicBezTo>
                    <a:pt x="15472" y="2649"/>
                    <a:pt x="15472" y="2649"/>
                    <a:pt x="15472" y="2649"/>
                  </a:cubicBezTo>
                  <a:cubicBezTo>
                    <a:pt x="15472" y="2649"/>
                    <a:pt x="15576" y="2853"/>
                    <a:pt x="15681" y="2649"/>
                  </a:cubicBezTo>
                  <a:cubicBezTo>
                    <a:pt x="15681" y="2649"/>
                    <a:pt x="15681" y="2649"/>
                    <a:pt x="15681" y="2649"/>
                  </a:cubicBezTo>
                  <a:cubicBezTo>
                    <a:pt x="15785" y="2649"/>
                    <a:pt x="15785" y="2649"/>
                    <a:pt x="15889" y="2649"/>
                  </a:cubicBezTo>
                  <a:cubicBezTo>
                    <a:pt x="15889" y="2649"/>
                    <a:pt x="15994" y="2649"/>
                    <a:pt x="16098" y="2649"/>
                  </a:cubicBezTo>
                  <a:cubicBezTo>
                    <a:pt x="16202" y="2649"/>
                    <a:pt x="16202" y="2649"/>
                    <a:pt x="16307" y="2649"/>
                  </a:cubicBezTo>
                  <a:cubicBezTo>
                    <a:pt x="16202" y="2853"/>
                    <a:pt x="16620" y="2853"/>
                    <a:pt x="16620" y="2649"/>
                  </a:cubicBezTo>
                  <a:cubicBezTo>
                    <a:pt x="16620" y="2649"/>
                    <a:pt x="16620" y="2649"/>
                    <a:pt x="16620" y="2649"/>
                  </a:cubicBezTo>
                  <a:cubicBezTo>
                    <a:pt x="16724" y="2649"/>
                    <a:pt x="16724" y="2649"/>
                    <a:pt x="16828" y="2649"/>
                  </a:cubicBezTo>
                  <a:cubicBezTo>
                    <a:pt x="16724" y="2649"/>
                    <a:pt x="16724" y="2853"/>
                    <a:pt x="16724" y="2853"/>
                  </a:cubicBezTo>
                  <a:cubicBezTo>
                    <a:pt x="16933" y="2649"/>
                    <a:pt x="17141" y="2649"/>
                    <a:pt x="17350" y="2649"/>
                  </a:cubicBezTo>
                  <a:cubicBezTo>
                    <a:pt x="17350" y="2649"/>
                    <a:pt x="17454" y="2649"/>
                    <a:pt x="17454" y="2445"/>
                  </a:cubicBezTo>
                  <a:cubicBezTo>
                    <a:pt x="17454" y="2445"/>
                    <a:pt x="17246" y="2445"/>
                    <a:pt x="17246" y="2445"/>
                  </a:cubicBezTo>
                  <a:cubicBezTo>
                    <a:pt x="17246" y="2445"/>
                    <a:pt x="17246" y="2445"/>
                    <a:pt x="17246" y="2445"/>
                  </a:cubicBezTo>
                  <a:cubicBezTo>
                    <a:pt x="17141" y="2242"/>
                    <a:pt x="16933" y="2445"/>
                    <a:pt x="16828" y="2242"/>
                  </a:cubicBezTo>
                  <a:cubicBezTo>
                    <a:pt x="16828" y="2242"/>
                    <a:pt x="16933" y="2242"/>
                    <a:pt x="16933" y="2242"/>
                  </a:cubicBezTo>
                  <a:cubicBezTo>
                    <a:pt x="16933" y="2242"/>
                    <a:pt x="16933" y="2242"/>
                    <a:pt x="16933" y="2242"/>
                  </a:cubicBezTo>
                  <a:cubicBezTo>
                    <a:pt x="17037" y="2242"/>
                    <a:pt x="17141" y="2242"/>
                    <a:pt x="17246" y="2242"/>
                  </a:cubicBezTo>
                  <a:cubicBezTo>
                    <a:pt x="17350" y="2242"/>
                    <a:pt x="17454" y="2242"/>
                    <a:pt x="17663" y="2242"/>
                  </a:cubicBezTo>
                  <a:cubicBezTo>
                    <a:pt x="17767" y="1834"/>
                    <a:pt x="18081" y="1834"/>
                    <a:pt x="18289" y="1834"/>
                  </a:cubicBezTo>
                  <a:cubicBezTo>
                    <a:pt x="18289" y="1834"/>
                    <a:pt x="18185" y="1834"/>
                    <a:pt x="18081" y="1834"/>
                  </a:cubicBezTo>
                  <a:cubicBezTo>
                    <a:pt x="18289" y="1630"/>
                    <a:pt x="18394" y="1630"/>
                    <a:pt x="18498" y="1630"/>
                  </a:cubicBezTo>
                  <a:cubicBezTo>
                    <a:pt x="18394" y="1426"/>
                    <a:pt x="18081" y="1630"/>
                    <a:pt x="17872" y="1426"/>
                  </a:cubicBezTo>
                  <a:cubicBezTo>
                    <a:pt x="17976" y="1426"/>
                    <a:pt x="18185" y="1426"/>
                    <a:pt x="18289" y="1426"/>
                  </a:cubicBezTo>
                  <a:cubicBezTo>
                    <a:pt x="18394" y="1426"/>
                    <a:pt x="18602" y="1630"/>
                    <a:pt x="18602" y="1426"/>
                  </a:cubicBezTo>
                  <a:cubicBezTo>
                    <a:pt x="18498" y="1426"/>
                    <a:pt x="18394" y="1426"/>
                    <a:pt x="18289" y="1426"/>
                  </a:cubicBezTo>
                  <a:cubicBezTo>
                    <a:pt x="18498" y="1223"/>
                    <a:pt x="18707" y="1223"/>
                    <a:pt x="18811" y="1223"/>
                  </a:cubicBezTo>
                  <a:cubicBezTo>
                    <a:pt x="18915" y="1223"/>
                    <a:pt x="18915" y="1426"/>
                    <a:pt x="18915" y="1223"/>
                  </a:cubicBezTo>
                  <a:cubicBezTo>
                    <a:pt x="18915" y="1223"/>
                    <a:pt x="18811" y="1223"/>
                    <a:pt x="18811" y="1223"/>
                  </a:cubicBezTo>
                  <a:cubicBezTo>
                    <a:pt x="18915" y="1223"/>
                    <a:pt x="19228" y="1223"/>
                    <a:pt x="19333" y="1223"/>
                  </a:cubicBezTo>
                  <a:cubicBezTo>
                    <a:pt x="19333" y="1223"/>
                    <a:pt x="19333" y="1223"/>
                    <a:pt x="19333" y="1223"/>
                  </a:cubicBezTo>
                  <a:cubicBezTo>
                    <a:pt x="19437" y="1223"/>
                    <a:pt x="19437" y="1223"/>
                    <a:pt x="19541" y="1019"/>
                  </a:cubicBezTo>
                  <a:cubicBezTo>
                    <a:pt x="19437" y="1019"/>
                    <a:pt x="19333" y="1019"/>
                    <a:pt x="19228" y="1019"/>
                  </a:cubicBezTo>
                  <a:cubicBezTo>
                    <a:pt x="19437" y="1019"/>
                    <a:pt x="19541" y="1019"/>
                    <a:pt x="19646" y="1019"/>
                  </a:cubicBezTo>
                  <a:cubicBezTo>
                    <a:pt x="19646" y="1019"/>
                    <a:pt x="19646" y="1019"/>
                    <a:pt x="19646" y="815"/>
                  </a:cubicBezTo>
                  <a:cubicBezTo>
                    <a:pt x="19750" y="1019"/>
                    <a:pt x="19959" y="815"/>
                    <a:pt x="20167" y="815"/>
                  </a:cubicBezTo>
                  <a:cubicBezTo>
                    <a:pt x="20376" y="611"/>
                    <a:pt x="20585" y="611"/>
                    <a:pt x="20794" y="611"/>
                  </a:cubicBezTo>
                  <a:cubicBezTo>
                    <a:pt x="20585" y="611"/>
                    <a:pt x="20376" y="611"/>
                    <a:pt x="20063" y="611"/>
                  </a:cubicBezTo>
                  <a:cubicBezTo>
                    <a:pt x="20376" y="611"/>
                    <a:pt x="20585" y="408"/>
                    <a:pt x="20898" y="408"/>
                  </a:cubicBezTo>
                  <a:cubicBezTo>
                    <a:pt x="21002" y="408"/>
                    <a:pt x="21211" y="408"/>
                    <a:pt x="21315" y="204"/>
                  </a:cubicBezTo>
                  <a:cubicBezTo>
                    <a:pt x="21420" y="204"/>
                    <a:pt x="21524" y="204"/>
                    <a:pt x="21524" y="204"/>
                  </a:cubicBezTo>
                  <a:close/>
                  <a:moveTo>
                    <a:pt x="17767" y="5909"/>
                  </a:moveTo>
                  <a:cubicBezTo>
                    <a:pt x="17767" y="5909"/>
                    <a:pt x="17767" y="5909"/>
                    <a:pt x="17663" y="6113"/>
                  </a:cubicBezTo>
                  <a:cubicBezTo>
                    <a:pt x="17767" y="6113"/>
                    <a:pt x="17767" y="6113"/>
                    <a:pt x="17767" y="5909"/>
                  </a:cubicBezTo>
                  <a:cubicBezTo>
                    <a:pt x="17767" y="5909"/>
                    <a:pt x="17767" y="5909"/>
                    <a:pt x="17767" y="5909"/>
                  </a:cubicBezTo>
                  <a:close/>
                  <a:moveTo>
                    <a:pt x="18394" y="7336"/>
                  </a:moveTo>
                  <a:cubicBezTo>
                    <a:pt x="18498" y="7336"/>
                    <a:pt x="18498" y="7336"/>
                    <a:pt x="18498" y="7336"/>
                  </a:cubicBezTo>
                  <a:cubicBezTo>
                    <a:pt x="18394" y="7336"/>
                    <a:pt x="18394" y="7336"/>
                    <a:pt x="18394" y="7336"/>
                  </a:cubicBezTo>
                  <a:cubicBezTo>
                    <a:pt x="18394" y="7336"/>
                    <a:pt x="18394" y="7336"/>
                    <a:pt x="18394" y="7336"/>
                  </a:cubicBezTo>
                  <a:close/>
                  <a:moveTo>
                    <a:pt x="18602" y="7540"/>
                  </a:moveTo>
                  <a:cubicBezTo>
                    <a:pt x="18498" y="7336"/>
                    <a:pt x="18498" y="7336"/>
                    <a:pt x="18394" y="7336"/>
                  </a:cubicBezTo>
                  <a:cubicBezTo>
                    <a:pt x="18289" y="7336"/>
                    <a:pt x="18185" y="7336"/>
                    <a:pt x="18185" y="7540"/>
                  </a:cubicBezTo>
                  <a:cubicBezTo>
                    <a:pt x="18185" y="7336"/>
                    <a:pt x="18289" y="7336"/>
                    <a:pt x="18394" y="7336"/>
                  </a:cubicBezTo>
                  <a:cubicBezTo>
                    <a:pt x="18289" y="7132"/>
                    <a:pt x="18081" y="7336"/>
                    <a:pt x="17976" y="7132"/>
                  </a:cubicBezTo>
                  <a:cubicBezTo>
                    <a:pt x="18081" y="7132"/>
                    <a:pt x="18081" y="7132"/>
                    <a:pt x="18185" y="7132"/>
                  </a:cubicBezTo>
                  <a:cubicBezTo>
                    <a:pt x="18185" y="7132"/>
                    <a:pt x="18185" y="7132"/>
                    <a:pt x="18185" y="7132"/>
                  </a:cubicBezTo>
                  <a:cubicBezTo>
                    <a:pt x="18185" y="7132"/>
                    <a:pt x="18185" y="6928"/>
                    <a:pt x="18185" y="6928"/>
                  </a:cubicBezTo>
                  <a:cubicBezTo>
                    <a:pt x="18081" y="6928"/>
                    <a:pt x="18081" y="6928"/>
                    <a:pt x="18081" y="6928"/>
                  </a:cubicBezTo>
                  <a:cubicBezTo>
                    <a:pt x="18081" y="6928"/>
                    <a:pt x="18081" y="6928"/>
                    <a:pt x="18081" y="6928"/>
                  </a:cubicBezTo>
                  <a:cubicBezTo>
                    <a:pt x="18081" y="6725"/>
                    <a:pt x="17976" y="6928"/>
                    <a:pt x="17976" y="6928"/>
                  </a:cubicBezTo>
                  <a:cubicBezTo>
                    <a:pt x="17872" y="6928"/>
                    <a:pt x="17976" y="6928"/>
                    <a:pt x="17976" y="6928"/>
                  </a:cubicBezTo>
                  <a:cubicBezTo>
                    <a:pt x="17976" y="6928"/>
                    <a:pt x="17872" y="6928"/>
                    <a:pt x="17872" y="6928"/>
                  </a:cubicBezTo>
                  <a:cubicBezTo>
                    <a:pt x="17872" y="6928"/>
                    <a:pt x="17872" y="6928"/>
                    <a:pt x="17872" y="6725"/>
                  </a:cubicBezTo>
                  <a:cubicBezTo>
                    <a:pt x="17872" y="6928"/>
                    <a:pt x="17767" y="6928"/>
                    <a:pt x="17767" y="6928"/>
                  </a:cubicBezTo>
                  <a:cubicBezTo>
                    <a:pt x="17767" y="6928"/>
                    <a:pt x="17872" y="6725"/>
                    <a:pt x="17872" y="6725"/>
                  </a:cubicBezTo>
                  <a:cubicBezTo>
                    <a:pt x="17767" y="6725"/>
                    <a:pt x="17767" y="6725"/>
                    <a:pt x="17767" y="6928"/>
                  </a:cubicBezTo>
                  <a:cubicBezTo>
                    <a:pt x="17767" y="6725"/>
                    <a:pt x="17767" y="6725"/>
                    <a:pt x="17767" y="6725"/>
                  </a:cubicBezTo>
                  <a:cubicBezTo>
                    <a:pt x="17767" y="6725"/>
                    <a:pt x="17663" y="6725"/>
                    <a:pt x="17663" y="6725"/>
                  </a:cubicBezTo>
                  <a:cubicBezTo>
                    <a:pt x="17767" y="6725"/>
                    <a:pt x="17767" y="6725"/>
                    <a:pt x="17767" y="6725"/>
                  </a:cubicBezTo>
                  <a:cubicBezTo>
                    <a:pt x="17767" y="6725"/>
                    <a:pt x="17767" y="6521"/>
                    <a:pt x="17767" y="6521"/>
                  </a:cubicBezTo>
                  <a:cubicBezTo>
                    <a:pt x="17767" y="6521"/>
                    <a:pt x="17559" y="6725"/>
                    <a:pt x="17559" y="6521"/>
                  </a:cubicBezTo>
                  <a:cubicBezTo>
                    <a:pt x="17454" y="6521"/>
                    <a:pt x="17454" y="6521"/>
                    <a:pt x="17350" y="6317"/>
                  </a:cubicBezTo>
                  <a:cubicBezTo>
                    <a:pt x="17454" y="6317"/>
                    <a:pt x="17559" y="6521"/>
                    <a:pt x="17663" y="6317"/>
                  </a:cubicBezTo>
                  <a:cubicBezTo>
                    <a:pt x="17559" y="6317"/>
                    <a:pt x="17559" y="6317"/>
                    <a:pt x="17454" y="6317"/>
                  </a:cubicBezTo>
                  <a:cubicBezTo>
                    <a:pt x="17559" y="6317"/>
                    <a:pt x="17976" y="6317"/>
                    <a:pt x="17976" y="6113"/>
                  </a:cubicBezTo>
                  <a:cubicBezTo>
                    <a:pt x="17767" y="6113"/>
                    <a:pt x="17663" y="6113"/>
                    <a:pt x="17454" y="6113"/>
                  </a:cubicBezTo>
                  <a:cubicBezTo>
                    <a:pt x="17559" y="5909"/>
                    <a:pt x="17872" y="6113"/>
                    <a:pt x="17976" y="5909"/>
                  </a:cubicBezTo>
                  <a:cubicBezTo>
                    <a:pt x="17976" y="5909"/>
                    <a:pt x="17976" y="5909"/>
                    <a:pt x="17976" y="5706"/>
                  </a:cubicBezTo>
                  <a:cubicBezTo>
                    <a:pt x="17872" y="5706"/>
                    <a:pt x="17767" y="5706"/>
                    <a:pt x="17767" y="5706"/>
                  </a:cubicBezTo>
                  <a:cubicBezTo>
                    <a:pt x="17767" y="5706"/>
                    <a:pt x="17663" y="5909"/>
                    <a:pt x="17663" y="5909"/>
                  </a:cubicBezTo>
                  <a:cubicBezTo>
                    <a:pt x="17663" y="5706"/>
                    <a:pt x="17663" y="5706"/>
                    <a:pt x="17767" y="5706"/>
                  </a:cubicBezTo>
                  <a:cubicBezTo>
                    <a:pt x="17663" y="5706"/>
                    <a:pt x="17559" y="5706"/>
                    <a:pt x="17454" y="5706"/>
                  </a:cubicBezTo>
                  <a:cubicBezTo>
                    <a:pt x="17559" y="5706"/>
                    <a:pt x="17663" y="5706"/>
                    <a:pt x="17767" y="5706"/>
                  </a:cubicBezTo>
                  <a:cubicBezTo>
                    <a:pt x="17872" y="5502"/>
                    <a:pt x="17872" y="5502"/>
                    <a:pt x="17767" y="5502"/>
                  </a:cubicBezTo>
                  <a:cubicBezTo>
                    <a:pt x="17454" y="5298"/>
                    <a:pt x="17350" y="5502"/>
                    <a:pt x="17141" y="5706"/>
                  </a:cubicBezTo>
                  <a:cubicBezTo>
                    <a:pt x="17246" y="5706"/>
                    <a:pt x="17350" y="5502"/>
                    <a:pt x="17246" y="5502"/>
                  </a:cubicBezTo>
                  <a:cubicBezTo>
                    <a:pt x="17246" y="5502"/>
                    <a:pt x="17141" y="5706"/>
                    <a:pt x="17141" y="5502"/>
                  </a:cubicBezTo>
                  <a:cubicBezTo>
                    <a:pt x="17141" y="5502"/>
                    <a:pt x="17559" y="5298"/>
                    <a:pt x="17454" y="5298"/>
                  </a:cubicBezTo>
                  <a:cubicBezTo>
                    <a:pt x="17454" y="5298"/>
                    <a:pt x="17350" y="5298"/>
                    <a:pt x="17350" y="5298"/>
                  </a:cubicBezTo>
                  <a:cubicBezTo>
                    <a:pt x="17246" y="5298"/>
                    <a:pt x="17141" y="5298"/>
                    <a:pt x="17037" y="5502"/>
                  </a:cubicBezTo>
                  <a:cubicBezTo>
                    <a:pt x="17141" y="5298"/>
                    <a:pt x="17454" y="5298"/>
                    <a:pt x="17454" y="5094"/>
                  </a:cubicBezTo>
                  <a:cubicBezTo>
                    <a:pt x="17454" y="5094"/>
                    <a:pt x="17246" y="4891"/>
                    <a:pt x="17246" y="4891"/>
                  </a:cubicBezTo>
                  <a:cubicBezTo>
                    <a:pt x="17141" y="4891"/>
                    <a:pt x="17037" y="5094"/>
                    <a:pt x="17037" y="5094"/>
                  </a:cubicBezTo>
                  <a:cubicBezTo>
                    <a:pt x="17037" y="5094"/>
                    <a:pt x="17037" y="5094"/>
                    <a:pt x="16933" y="5094"/>
                  </a:cubicBezTo>
                  <a:cubicBezTo>
                    <a:pt x="16933" y="5094"/>
                    <a:pt x="17037" y="5094"/>
                    <a:pt x="17037" y="4891"/>
                  </a:cubicBezTo>
                  <a:cubicBezTo>
                    <a:pt x="16933" y="4891"/>
                    <a:pt x="16828" y="5094"/>
                    <a:pt x="16724" y="5298"/>
                  </a:cubicBezTo>
                  <a:cubicBezTo>
                    <a:pt x="16724" y="5094"/>
                    <a:pt x="16828" y="5094"/>
                    <a:pt x="16828" y="4891"/>
                  </a:cubicBezTo>
                  <a:cubicBezTo>
                    <a:pt x="16828" y="4891"/>
                    <a:pt x="16828" y="4891"/>
                    <a:pt x="16724" y="4891"/>
                  </a:cubicBezTo>
                  <a:cubicBezTo>
                    <a:pt x="16828" y="4891"/>
                    <a:pt x="17037" y="4891"/>
                    <a:pt x="16933" y="4891"/>
                  </a:cubicBezTo>
                  <a:cubicBezTo>
                    <a:pt x="16933" y="4687"/>
                    <a:pt x="16724" y="4891"/>
                    <a:pt x="16620" y="4891"/>
                  </a:cubicBezTo>
                  <a:cubicBezTo>
                    <a:pt x="16724" y="4891"/>
                    <a:pt x="16933" y="4891"/>
                    <a:pt x="16933" y="4687"/>
                  </a:cubicBezTo>
                  <a:cubicBezTo>
                    <a:pt x="16933" y="4483"/>
                    <a:pt x="16724" y="4483"/>
                    <a:pt x="16724" y="4483"/>
                  </a:cubicBezTo>
                  <a:cubicBezTo>
                    <a:pt x="16620" y="4483"/>
                    <a:pt x="16411" y="4483"/>
                    <a:pt x="16411" y="4483"/>
                  </a:cubicBezTo>
                  <a:cubicBezTo>
                    <a:pt x="16307" y="4687"/>
                    <a:pt x="16307" y="4687"/>
                    <a:pt x="16411" y="4687"/>
                  </a:cubicBezTo>
                  <a:cubicBezTo>
                    <a:pt x="16411" y="4687"/>
                    <a:pt x="16098" y="4483"/>
                    <a:pt x="16098" y="4891"/>
                  </a:cubicBezTo>
                  <a:cubicBezTo>
                    <a:pt x="16098" y="4891"/>
                    <a:pt x="16202" y="4687"/>
                    <a:pt x="16098" y="4687"/>
                  </a:cubicBezTo>
                  <a:cubicBezTo>
                    <a:pt x="16098" y="4483"/>
                    <a:pt x="15994" y="4687"/>
                    <a:pt x="15994" y="4687"/>
                  </a:cubicBezTo>
                  <a:cubicBezTo>
                    <a:pt x="15994" y="4687"/>
                    <a:pt x="15889" y="4687"/>
                    <a:pt x="15994" y="4687"/>
                  </a:cubicBezTo>
                  <a:cubicBezTo>
                    <a:pt x="15889" y="4687"/>
                    <a:pt x="15785" y="4891"/>
                    <a:pt x="15681" y="4891"/>
                  </a:cubicBezTo>
                  <a:cubicBezTo>
                    <a:pt x="15681" y="4891"/>
                    <a:pt x="15785" y="4687"/>
                    <a:pt x="15785" y="4687"/>
                  </a:cubicBezTo>
                  <a:cubicBezTo>
                    <a:pt x="15785" y="4687"/>
                    <a:pt x="15785" y="4687"/>
                    <a:pt x="15785" y="4687"/>
                  </a:cubicBezTo>
                  <a:cubicBezTo>
                    <a:pt x="15785" y="4687"/>
                    <a:pt x="15889" y="4687"/>
                    <a:pt x="15889" y="4687"/>
                  </a:cubicBezTo>
                  <a:cubicBezTo>
                    <a:pt x="15785" y="4687"/>
                    <a:pt x="15785" y="4687"/>
                    <a:pt x="15681" y="4687"/>
                  </a:cubicBezTo>
                  <a:cubicBezTo>
                    <a:pt x="15785" y="4687"/>
                    <a:pt x="15889" y="4483"/>
                    <a:pt x="15994" y="4483"/>
                  </a:cubicBezTo>
                  <a:cubicBezTo>
                    <a:pt x="15994" y="4279"/>
                    <a:pt x="15994" y="4279"/>
                    <a:pt x="15994" y="4279"/>
                  </a:cubicBezTo>
                  <a:cubicBezTo>
                    <a:pt x="15994" y="4279"/>
                    <a:pt x="15994" y="4279"/>
                    <a:pt x="15994" y="4075"/>
                  </a:cubicBezTo>
                  <a:cubicBezTo>
                    <a:pt x="15994" y="4075"/>
                    <a:pt x="15994" y="4075"/>
                    <a:pt x="15994" y="4075"/>
                  </a:cubicBezTo>
                  <a:cubicBezTo>
                    <a:pt x="15889" y="3872"/>
                    <a:pt x="15785" y="4075"/>
                    <a:pt x="15681" y="4075"/>
                  </a:cubicBezTo>
                  <a:cubicBezTo>
                    <a:pt x="15681" y="4075"/>
                    <a:pt x="15576" y="4075"/>
                    <a:pt x="15472" y="4075"/>
                  </a:cubicBezTo>
                  <a:cubicBezTo>
                    <a:pt x="15472" y="4075"/>
                    <a:pt x="15472" y="4075"/>
                    <a:pt x="15472" y="4075"/>
                  </a:cubicBezTo>
                  <a:cubicBezTo>
                    <a:pt x="15367" y="4279"/>
                    <a:pt x="15159" y="4075"/>
                    <a:pt x="15159" y="4279"/>
                  </a:cubicBezTo>
                  <a:cubicBezTo>
                    <a:pt x="15159" y="4279"/>
                    <a:pt x="15263" y="4279"/>
                    <a:pt x="15263" y="4483"/>
                  </a:cubicBezTo>
                  <a:cubicBezTo>
                    <a:pt x="15159" y="4483"/>
                    <a:pt x="15054" y="4279"/>
                    <a:pt x="14950" y="4483"/>
                  </a:cubicBezTo>
                  <a:cubicBezTo>
                    <a:pt x="14950" y="4687"/>
                    <a:pt x="15054" y="4687"/>
                    <a:pt x="15054" y="4687"/>
                  </a:cubicBezTo>
                  <a:cubicBezTo>
                    <a:pt x="15054" y="4687"/>
                    <a:pt x="15054" y="4687"/>
                    <a:pt x="15054" y="4891"/>
                  </a:cubicBezTo>
                  <a:cubicBezTo>
                    <a:pt x="14950" y="4687"/>
                    <a:pt x="14950" y="4687"/>
                    <a:pt x="14741" y="4891"/>
                  </a:cubicBezTo>
                  <a:cubicBezTo>
                    <a:pt x="14846" y="4891"/>
                    <a:pt x="14846" y="4891"/>
                    <a:pt x="14950" y="5094"/>
                  </a:cubicBezTo>
                  <a:cubicBezTo>
                    <a:pt x="14846" y="5094"/>
                    <a:pt x="14846" y="5298"/>
                    <a:pt x="14741" y="5298"/>
                  </a:cubicBezTo>
                  <a:cubicBezTo>
                    <a:pt x="14741" y="5298"/>
                    <a:pt x="14741" y="5298"/>
                    <a:pt x="14741" y="5298"/>
                  </a:cubicBezTo>
                  <a:cubicBezTo>
                    <a:pt x="14637" y="5298"/>
                    <a:pt x="14533" y="5298"/>
                    <a:pt x="14428" y="5298"/>
                  </a:cubicBezTo>
                  <a:cubicBezTo>
                    <a:pt x="14533" y="5298"/>
                    <a:pt x="14637" y="5298"/>
                    <a:pt x="14741" y="5094"/>
                  </a:cubicBezTo>
                  <a:cubicBezTo>
                    <a:pt x="14741" y="4891"/>
                    <a:pt x="14637" y="4891"/>
                    <a:pt x="14741" y="4687"/>
                  </a:cubicBezTo>
                  <a:cubicBezTo>
                    <a:pt x="14741" y="4687"/>
                    <a:pt x="14741" y="4483"/>
                    <a:pt x="14846" y="4483"/>
                  </a:cubicBezTo>
                  <a:cubicBezTo>
                    <a:pt x="14846" y="4279"/>
                    <a:pt x="15159" y="4279"/>
                    <a:pt x="15263" y="4075"/>
                  </a:cubicBezTo>
                  <a:cubicBezTo>
                    <a:pt x="15263" y="4075"/>
                    <a:pt x="15367" y="4075"/>
                    <a:pt x="15367" y="3872"/>
                  </a:cubicBezTo>
                  <a:cubicBezTo>
                    <a:pt x="15263" y="3872"/>
                    <a:pt x="15054" y="4075"/>
                    <a:pt x="15054" y="4075"/>
                  </a:cubicBezTo>
                  <a:cubicBezTo>
                    <a:pt x="14846" y="4075"/>
                    <a:pt x="14741" y="4075"/>
                    <a:pt x="14533" y="4279"/>
                  </a:cubicBezTo>
                  <a:cubicBezTo>
                    <a:pt x="14428" y="4279"/>
                    <a:pt x="14220" y="4483"/>
                    <a:pt x="14011" y="4687"/>
                  </a:cubicBezTo>
                  <a:cubicBezTo>
                    <a:pt x="14115" y="4687"/>
                    <a:pt x="14115" y="4687"/>
                    <a:pt x="14115" y="4687"/>
                  </a:cubicBezTo>
                  <a:cubicBezTo>
                    <a:pt x="14011" y="4891"/>
                    <a:pt x="13802" y="4891"/>
                    <a:pt x="13907" y="5094"/>
                  </a:cubicBezTo>
                  <a:cubicBezTo>
                    <a:pt x="14011" y="5298"/>
                    <a:pt x="14220" y="5298"/>
                    <a:pt x="14324" y="5298"/>
                  </a:cubicBezTo>
                  <a:cubicBezTo>
                    <a:pt x="14115" y="5298"/>
                    <a:pt x="14011" y="5298"/>
                    <a:pt x="13802" y="5298"/>
                  </a:cubicBezTo>
                  <a:cubicBezTo>
                    <a:pt x="13802" y="5706"/>
                    <a:pt x="14115" y="5706"/>
                    <a:pt x="14115" y="5706"/>
                  </a:cubicBezTo>
                  <a:cubicBezTo>
                    <a:pt x="14220" y="5706"/>
                    <a:pt x="14220" y="5502"/>
                    <a:pt x="14324" y="5502"/>
                  </a:cubicBezTo>
                  <a:cubicBezTo>
                    <a:pt x="14115" y="5706"/>
                    <a:pt x="14428" y="5706"/>
                    <a:pt x="14533" y="5706"/>
                  </a:cubicBezTo>
                  <a:cubicBezTo>
                    <a:pt x="14637" y="5706"/>
                    <a:pt x="14741" y="5909"/>
                    <a:pt x="14846" y="5909"/>
                  </a:cubicBezTo>
                  <a:cubicBezTo>
                    <a:pt x="14950" y="5909"/>
                    <a:pt x="15054" y="5909"/>
                    <a:pt x="15159" y="5909"/>
                  </a:cubicBezTo>
                  <a:cubicBezTo>
                    <a:pt x="15159" y="5909"/>
                    <a:pt x="15263" y="5909"/>
                    <a:pt x="15263" y="5909"/>
                  </a:cubicBezTo>
                  <a:cubicBezTo>
                    <a:pt x="15263" y="5909"/>
                    <a:pt x="15159" y="5706"/>
                    <a:pt x="15159" y="5706"/>
                  </a:cubicBezTo>
                  <a:cubicBezTo>
                    <a:pt x="15367" y="5706"/>
                    <a:pt x="15472" y="5706"/>
                    <a:pt x="15681" y="5706"/>
                  </a:cubicBezTo>
                  <a:cubicBezTo>
                    <a:pt x="15681" y="5706"/>
                    <a:pt x="15785" y="5909"/>
                    <a:pt x="15785" y="5706"/>
                  </a:cubicBezTo>
                  <a:cubicBezTo>
                    <a:pt x="15785" y="5706"/>
                    <a:pt x="15681" y="5706"/>
                    <a:pt x="15681" y="5706"/>
                  </a:cubicBezTo>
                  <a:cubicBezTo>
                    <a:pt x="15681" y="5502"/>
                    <a:pt x="15785" y="5502"/>
                    <a:pt x="15785" y="5502"/>
                  </a:cubicBezTo>
                  <a:cubicBezTo>
                    <a:pt x="15785" y="5502"/>
                    <a:pt x="15785" y="5502"/>
                    <a:pt x="15785" y="5502"/>
                  </a:cubicBezTo>
                  <a:cubicBezTo>
                    <a:pt x="15889" y="5706"/>
                    <a:pt x="15889" y="5706"/>
                    <a:pt x="15994" y="5706"/>
                  </a:cubicBezTo>
                  <a:cubicBezTo>
                    <a:pt x="15889" y="5706"/>
                    <a:pt x="15889" y="5909"/>
                    <a:pt x="15889" y="5909"/>
                  </a:cubicBezTo>
                  <a:cubicBezTo>
                    <a:pt x="15994" y="5909"/>
                    <a:pt x="15994" y="5909"/>
                    <a:pt x="15994" y="5909"/>
                  </a:cubicBezTo>
                  <a:cubicBezTo>
                    <a:pt x="15994" y="5909"/>
                    <a:pt x="15994" y="5909"/>
                    <a:pt x="15994" y="5909"/>
                  </a:cubicBezTo>
                  <a:cubicBezTo>
                    <a:pt x="15994" y="6113"/>
                    <a:pt x="16098" y="5909"/>
                    <a:pt x="16098" y="5909"/>
                  </a:cubicBezTo>
                  <a:cubicBezTo>
                    <a:pt x="15889" y="6113"/>
                    <a:pt x="16202" y="6113"/>
                    <a:pt x="16202" y="6317"/>
                  </a:cubicBezTo>
                  <a:cubicBezTo>
                    <a:pt x="16202" y="6317"/>
                    <a:pt x="16098" y="6317"/>
                    <a:pt x="15994" y="6317"/>
                  </a:cubicBezTo>
                  <a:cubicBezTo>
                    <a:pt x="15994" y="6317"/>
                    <a:pt x="15889" y="6317"/>
                    <a:pt x="15889" y="6521"/>
                  </a:cubicBezTo>
                  <a:cubicBezTo>
                    <a:pt x="15994" y="6521"/>
                    <a:pt x="16098" y="6317"/>
                    <a:pt x="16098" y="6317"/>
                  </a:cubicBezTo>
                  <a:cubicBezTo>
                    <a:pt x="16202" y="6317"/>
                    <a:pt x="16307" y="6317"/>
                    <a:pt x="16307" y="6317"/>
                  </a:cubicBezTo>
                  <a:cubicBezTo>
                    <a:pt x="16307" y="6317"/>
                    <a:pt x="16307" y="6317"/>
                    <a:pt x="16202" y="6317"/>
                  </a:cubicBezTo>
                  <a:cubicBezTo>
                    <a:pt x="16307" y="6317"/>
                    <a:pt x="16307" y="6317"/>
                    <a:pt x="16307" y="6317"/>
                  </a:cubicBezTo>
                  <a:cubicBezTo>
                    <a:pt x="16307" y="6317"/>
                    <a:pt x="16307" y="6317"/>
                    <a:pt x="16202" y="6521"/>
                  </a:cubicBezTo>
                  <a:cubicBezTo>
                    <a:pt x="16202" y="6521"/>
                    <a:pt x="16307" y="6521"/>
                    <a:pt x="16307" y="6521"/>
                  </a:cubicBezTo>
                  <a:cubicBezTo>
                    <a:pt x="16202" y="6521"/>
                    <a:pt x="16411" y="6725"/>
                    <a:pt x="16411" y="6521"/>
                  </a:cubicBezTo>
                  <a:cubicBezTo>
                    <a:pt x="16515" y="6521"/>
                    <a:pt x="16202" y="6725"/>
                    <a:pt x="16515" y="6725"/>
                  </a:cubicBezTo>
                  <a:cubicBezTo>
                    <a:pt x="16411" y="6725"/>
                    <a:pt x="16515" y="7132"/>
                    <a:pt x="16515" y="7336"/>
                  </a:cubicBezTo>
                  <a:cubicBezTo>
                    <a:pt x="16411" y="7336"/>
                    <a:pt x="16307" y="7336"/>
                    <a:pt x="16202" y="7540"/>
                  </a:cubicBezTo>
                  <a:cubicBezTo>
                    <a:pt x="16098" y="7540"/>
                    <a:pt x="15994" y="7540"/>
                    <a:pt x="15889" y="7743"/>
                  </a:cubicBezTo>
                  <a:cubicBezTo>
                    <a:pt x="15889" y="7743"/>
                    <a:pt x="15785" y="7743"/>
                    <a:pt x="15785" y="7947"/>
                  </a:cubicBezTo>
                  <a:cubicBezTo>
                    <a:pt x="15785" y="7947"/>
                    <a:pt x="15889" y="7947"/>
                    <a:pt x="15889" y="8151"/>
                  </a:cubicBezTo>
                  <a:cubicBezTo>
                    <a:pt x="15785" y="8151"/>
                    <a:pt x="15681" y="8151"/>
                    <a:pt x="15576" y="8151"/>
                  </a:cubicBezTo>
                  <a:cubicBezTo>
                    <a:pt x="15472" y="8151"/>
                    <a:pt x="15472" y="8355"/>
                    <a:pt x="15367" y="8355"/>
                  </a:cubicBezTo>
                  <a:cubicBezTo>
                    <a:pt x="15367" y="8355"/>
                    <a:pt x="15367" y="8558"/>
                    <a:pt x="15367" y="8558"/>
                  </a:cubicBezTo>
                  <a:cubicBezTo>
                    <a:pt x="15367" y="8558"/>
                    <a:pt x="15367" y="8355"/>
                    <a:pt x="15367" y="8355"/>
                  </a:cubicBezTo>
                  <a:cubicBezTo>
                    <a:pt x="15367" y="8355"/>
                    <a:pt x="15263" y="8355"/>
                    <a:pt x="15263" y="8151"/>
                  </a:cubicBezTo>
                  <a:cubicBezTo>
                    <a:pt x="15159" y="8151"/>
                    <a:pt x="15159" y="8151"/>
                    <a:pt x="15054" y="8151"/>
                  </a:cubicBezTo>
                  <a:cubicBezTo>
                    <a:pt x="15054" y="8151"/>
                    <a:pt x="15054" y="8355"/>
                    <a:pt x="15054" y="8355"/>
                  </a:cubicBezTo>
                  <a:cubicBezTo>
                    <a:pt x="14950" y="8355"/>
                    <a:pt x="14741" y="8355"/>
                    <a:pt x="14741" y="8558"/>
                  </a:cubicBezTo>
                  <a:cubicBezTo>
                    <a:pt x="14741" y="8762"/>
                    <a:pt x="14846" y="8762"/>
                    <a:pt x="14950" y="8762"/>
                  </a:cubicBezTo>
                  <a:cubicBezTo>
                    <a:pt x="15054" y="8762"/>
                    <a:pt x="15054" y="8762"/>
                    <a:pt x="15159" y="8762"/>
                  </a:cubicBezTo>
                  <a:cubicBezTo>
                    <a:pt x="15159" y="8762"/>
                    <a:pt x="15263" y="8762"/>
                    <a:pt x="15263" y="8762"/>
                  </a:cubicBezTo>
                  <a:cubicBezTo>
                    <a:pt x="15367" y="8558"/>
                    <a:pt x="15367" y="8762"/>
                    <a:pt x="15472" y="8762"/>
                  </a:cubicBezTo>
                  <a:cubicBezTo>
                    <a:pt x="15472" y="8558"/>
                    <a:pt x="15472" y="8558"/>
                    <a:pt x="15472" y="8558"/>
                  </a:cubicBezTo>
                  <a:cubicBezTo>
                    <a:pt x="15576" y="8355"/>
                    <a:pt x="15472" y="8558"/>
                    <a:pt x="15576" y="8558"/>
                  </a:cubicBezTo>
                  <a:cubicBezTo>
                    <a:pt x="15576" y="8558"/>
                    <a:pt x="15576" y="8762"/>
                    <a:pt x="15576" y="8762"/>
                  </a:cubicBezTo>
                  <a:cubicBezTo>
                    <a:pt x="15681" y="8558"/>
                    <a:pt x="15681" y="8558"/>
                    <a:pt x="15785" y="8558"/>
                  </a:cubicBezTo>
                  <a:cubicBezTo>
                    <a:pt x="15785" y="8762"/>
                    <a:pt x="15681" y="8762"/>
                    <a:pt x="15681" y="8762"/>
                  </a:cubicBezTo>
                  <a:cubicBezTo>
                    <a:pt x="15785" y="8762"/>
                    <a:pt x="15785" y="9170"/>
                    <a:pt x="15889" y="8966"/>
                  </a:cubicBezTo>
                  <a:cubicBezTo>
                    <a:pt x="15889" y="8966"/>
                    <a:pt x="15785" y="9170"/>
                    <a:pt x="15785" y="9170"/>
                  </a:cubicBezTo>
                  <a:cubicBezTo>
                    <a:pt x="15889" y="9170"/>
                    <a:pt x="15889" y="9170"/>
                    <a:pt x="15994" y="9170"/>
                  </a:cubicBezTo>
                  <a:cubicBezTo>
                    <a:pt x="15889" y="9170"/>
                    <a:pt x="15889" y="9170"/>
                    <a:pt x="15785" y="9374"/>
                  </a:cubicBezTo>
                  <a:cubicBezTo>
                    <a:pt x="15889" y="9374"/>
                    <a:pt x="15889" y="9577"/>
                    <a:pt x="15994" y="9374"/>
                  </a:cubicBezTo>
                  <a:cubicBezTo>
                    <a:pt x="15994" y="9374"/>
                    <a:pt x="15994" y="9577"/>
                    <a:pt x="15889" y="9577"/>
                  </a:cubicBezTo>
                  <a:cubicBezTo>
                    <a:pt x="15994" y="9577"/>
                    <a:pt x="15994" y="9577"/>
                    <a:pt x="16098" y="9577"/>
                  </a:cubicBezTo>
                  <a:cubicBezTo>
                    <a:pt x="16098" y="9577"/>
                    <a:pt x="16202" y="9577"/>
                    <a:pt x="16202" y="9577"/>
                  </a:cubicBezTo>
                  <a:cubicBezTo>
                    <a:pt x="16202" y="9577"/>
                    <a:pt x="16202" y="9781"/>
                    <a:pt x="16307" y="9781"/>
                  </a:cubicBezTo>
                  <a:cubicBezTo>
                    <a:pt x="16307" y="9781"/>
                    <a:pt x="16411" y="9781"/>
                    <a:pt x="16411" y="9985"/>
                  </a:cubicBezTo>
                  <a:cubicBezTo>
                    <a:pt x="16515" y="9985"/>
                    <a:pt x="16620" y="9985"/>
                    <a:pt x="16724" y="9985"/>
                  </a:cubicBezTo>
                  <a:cubicBezTo>
                    <a:pt x="16828" y="10189"/>
                    <a:pt x="16828" y="9985"/>
                    <a:pt x="16933" y="9985"/>
                  </a:cubicBezTo>
                  <a:cubicBezTo>
                    <a:pt x="16828" y="9985"/>
                    <a:pt x="16828" y="9781"/>
                    <a:pt x="16828" y="9577"/>
                  </a:cubicBezTo>
                  <a:cubicBezTo>
                    <a:pt x="16724" y="9577"/>
                    <a:pt x="16724" y="9577"/>
                    <a:pt x="16620" y="9577"/>
                  </a:cubicBezTo>
                  <a:cubicBezTo>
                    <a:pt x="16620" y="9577"/>
                    <a:pt x="16724" y="9374"/>
                    <a:pt x="16724" y="9374"/>
                  </a:cubicBezTo>
                  <a:cubicBezTo>
                    <a:pt x="16620" y="9374"/>
                    <a:pt x="16515" y="9170"/>
                    <a:pt x="16515" y="9170"/>
                  </a:cubicBezTo>
                  <a:cubicBezTo>
                    <a:pt x="16620" y="8966"/>
                    <a:pt x="16724" y="9170"/>
                    <a:pt x="16724" y="9170"/>
                  </a:cubicBezTo>
                  <a:cubicBezTo>
                    <a:pt x="16724" y="9170"/>
                    <a:pt x="16724" y="9170"/>
                    <a:pt x="16724" y="9170"/>
                  </a:cubicBezTo>
                  <a:cubicBezTo>
                    <a:pt x="16828" y="9170"/>
                    <a:pt x="16828" y="9374"/>
                    <a:pt x="16828" y="9374"/>
                  </a:cubicBezTo>
                  <a:cubicBezTo>
                    <a:pt x="16933" y="9374"/>
                    <a:pt x="16933" y="9577"/>
                    <a:pt x="16933" y="9374"/>
                  </a:cubicBezTo>
                  <a:cubicBezTo>
                    <a:pt x="16933" y="9374"/>
                    <a:pt x="16933" y="9577"/>
                    <a:pt x="17037" y="9374"/>
                  </a:cubicBezTo>
                  <a:cubicBezTo>
                    <a:pt x="17037" y="9577"/>
                    <a:pt x="17037" y="9577"/>
                    <a:pt x="17037" y="9577"/>
                  </a:cubicBezTo>
                  <a:cubicBezTo>
                    <a:pt x="17141" y="9577"/>
                    <a:pt x="17141" y="9781"/>
                    <a:pt x="17141" y="9781"/>
                  </a:cubicBezTo>
                  <a:cubicBezTo>
                    <a:pt x="17141" y="9577"/>
                    <a:pt x="17141" y="9577"/>
                    <a:pt x="17141" y="9577"/>
                  </a:cubicBezTo>
                  <a:cubicBezTo>
                    <a:pt x="17246" y="9577"/>
                    <a:pt x="17246" y="9577"/>
                    <a:pt x="17246" y="9577"/>
                  </a:cubicBezTo>
                  <a:cubicBezTo>
                    <a:pt x="17350" y="9577"/>
                    <a:pt x="17246" y="9374"/>
                    <a:pt x="17246" y="9374"/>
                  </a:cubicBezTo>
                  <a:cubicBezTo>
                    <a:pt x="17246" y="9374"/>
                    <a:pt x="17350" y="9170"/>
                    <a:pt x="17350" y="9170"/>
                  </a:cubicBezTo>
                  <a:cubicBezTo>
                    <a:pt x="17350" y="9170"/>
                    <a:pt x="17350" y="9374"/>
                    <a:pt x="17454" y="9374"/>
                  </a:cubicBezTo>
                  <a:cubicBezTo>
                    <a:pt x="17454" y="9170"/>
                    <a:pt x="17559" y="8966"/>
                    <a:pt x="17454" y="8966"/>
                  </a:cubicBezTo>
                  <a:cubicBezTo>
                    <a:pt x="17454" y="8966"/>
                    <a:pt x="17454" y="8966"/>
                    <a:pt x="17454" y="8966"/>
                  </a:cubicBezTo>
                  <a:cubicBezTo>
                    <a:pt x="17454" y="8966"/>
                    <a:pt x="17350" y="8966"/>
                    <a:pt x="17350" y="8966"/>
                  </a:cubicBezTo>
                  <a:cubicBezTo>
                    <a:pt x="17350" y="8966"/>
                    <a:pt x="17350" y="8762"/>
                    <a:pt x="17350" y="8762"/>
                  </a:cubicBezTo>
                  <a:cubicBezTo>
                    <a:pt x="17350" y="8762"/>
                    <a:pt x="17454" y="8762"/>
                    <a:pt x="17454" y="8762"/>
                  </a:cubicBezTo>
                  <a:cubicBezTo>
                    <a:pt x="17454" y="8762"/>
                    <a:pt x="17454" y="8762"/>
                    <a:pt x="17350" y="8762"/>
                  </a:cubicBezTo>
                  <a:cubicBezTo>
                    <a:pt x="17350" y="8762"/>
                    <a:pt x="17454" y="8558"/>
                    <a:pt x="17454" y="8558"/>
                  </a:cubicBezTo>
                  <a:cubicBezTo>
                    <a:pt x="17454" y="8558"/>
                    <a:pt x="17350" y="8558"/>
                    <a:pt x="17350" y="8558"/>
                  </a:cubicBezTo>
                  <a:cubicBezTo>
                    <a:pt x="17350" y="8558"/>
                    <a:pt x="17246" y="8558"/>
                    <a:pt x="17246" y="8558"/>
                  </a:cubicBezTo>
                  <a:cubicBezTo>
                    <a:pt x="17246" y="8558"/>
                    <a:pt x="17246" y="8558"/>
                    <a:pt x="17246" y="8558"/>
                  </a:cubicBezTo>
                  <a:cubicBezTo>
                    <a:pt x="17246" y="8355"/>
                    <a:pt x="17246" y="8355"/>
                    <a:pt x="17141" y="8558"/>
                  </a:cubicBezTo>
                  <a:cubicBezTo>
                    <a:pt x="17246" y="8355"/>
                    <a:pt x="17246" y="8355"/>
                    <a:pt x="17141" y="8355"/>
                  </a:cubicBezTo>
                  <a:cubicBezTo>
                    <a:pt x="17141" y="8355"/>
                    <a:pt x="17141" y="8355"/>
                    <a:pt x="17141" y="8151"/>
                  </a:cubicBezTo>
                  <a:cubicBezTo>
                    <a:pt x="17141" y="8151"/>
                    <a:pt x="17141" y="8151"/>
                    <a:pt x="17246" y="8151"/>
                  </a:cubicBezTo>
                  <a:cubicBezTo>
                    <a:pt x="17141" y="8151"/>
                    <a:pt x="17141" y="8151"/>
                    <a:pt x="17037" y="8151"/>
                  </a:cubicBezTo>
                  <a:cubicBezTo>
                    <a:pt x="17037" y="8151"/>
                    <a:pt x="17037" y="7947"/>
                    <a:pt x="17141" y="7947"/>
                  </a:cubicBezTo>
                  <a:cubicBezTo>
                    <a:pt x="17037" y="7947"/>
                    <a:pt x="17141" y="7743"/>
                    <a:pt x="17037" y="7743"/>
                  </a:cubicBezTo>
                  <a:cubicBezTo>
                    <a:pt x="17141" y="7743"/>
                    <a:pt x="17141" y="8151"/>
                    <a:pt x="17246" y="7947"/>
                  </a:cubicBezTo>
                  <a:cubicBezTo>
                    <a:pt x="17246" y="7743"/>
                    <a:pt x="17246" y="7743"/>
                    <a:pt x="17246" y="7540"/>
                  </a:cubicBezTo>
                  <a:cubicBezTo>
                    <a:pt x="17246" y="7743"/>
                    <a:pt x="17246" y="7743"/>
                    <a:pt x="17350" y="7743"/>
                  </a:cubicBezTo>
                  <a:cubicBezTo>
                    <a:pt x="17350" y="7743"/>
                    <a:pt x="17350" y="7540"/>
                    <a:pt x="17350" y="7540"/>
                  </a:cubicBezTo>
                  <a:cubicBezTo>
                    <a:pt x="17350" y="7743"/>
                    <a:pt x="17454" y="7540"/>
                    <a:pt x="17454" y="7540"/>
                  </a:cubicBezTo>
                  <a:cubicBezTo>
                    <a:pt x="17454" y="7540"/>
                    <a:pt x="17454" y="7743"/>
                    <a:pt x="17454" y="7743"/>
                  </a:cubicBezTo>
                  <a:cubicBezTo>
                    <a:pt x="17559" y="7947"/>
                    <a:pt x="17559" y="7743"/>
                    <a:pt x="17663" y="7743"/>
                  </a:cubicBezTo>
                  <a:cubicBezTo>
                    <a:pt x="17559" y="7743"/>
                    <a:pt x="17559" y="7947"/>
                    <a:pt x="17559" y="7947"/>
                  </a:cubicBezTo>
                  <a:cubicBezTo>
                    <a:pt x="17663" y="7947"/>
                    <a:pt x="17767" y="7743"/>
                    <a:pt x="17872" y="7743"/>
                  </a:cubicBezTo>
                  <a:cubicBezTo>
                    <a:pt x="17872" y="7743"/>
                    <a:pt x="17663" y="7947"/>
                    <a:pt x="17663" y="7947"/>
                  </a:cubicBezTo>
                  <a:cubicBezTo>
                    <a:pt x="17559" y="8151"/>
                    <a:pt x="17663" y="8355"/>
                    <a:pt x="17663" y="8355"/>
                  </a:cubicBezTo>
                  <a:cubicBezTo>
                    <a:pt x="17663" y="8355"/>
                    <a:pt x="17767" y="8355"/>
                    <a:pt x="17767" y="8151"/>
                  </a:cubicBezTo>
                  <a:cubicBezTo>
                    <a:pt x="17663" y="8355"/>
                    <a:pt x="17872" y="8355"/>
                    <a:pt x="17872" y="8558"/>
                  </a:cubicBezTo>
                  <a:cubicBezTo>
                    <a:pt x="17872" y="8355"/>
                    <a:pt x="17976" y="8151"/>
                    <a:pt x="17976" y="8151"/>
                  </a:cubicBezTo>
                  <a:cubicBezTo>
                    <a:pt x="17976" y="8151"/>
                    <a:pt x="17976" y="8151"/>
                    <a:pt x="17976" y="8151"/>
                  </a:cubicBezTo>
                  <a:cubicBezTo>
                    <a:pt x="17976" y="8151"/>
                    <a:pt x="17976" y="7947"/>
                    <a:pt x="17976" y="7947"/>
                  </a:cubicBezTo>
                  <a:cubicBezTo>
                    <a:pt x="18081" y="8151"/>
                    <a:pt x="18289" y="7947"/>
                    <a:pt x="18185" y="7947"/>
                  </a:cubicBezTo>
                  <a:cubicBezTo>
                    <a:pt x="18289" y="7947"/>
                    <a:pt x="18289" y="7947"/>
                    <a:pt x="18394" y="7947"/>
                  </a:cubicBezTo>
                  <a:cubicBezTo>
                    <a:pt x="18289" y="7743"/>
                    <a:pt x="18289" y="7743"/>
                    <a:pt x="18289" y="7743"/>
                  </a:cubicBezTo>
                  <a:cubicBezTo>
                    <a:pt x="18289" y="7743"/>
                    <a:pt x="18289" y="7743"/>
                    <a:pt x="18289" y="7743"/>
                  </a:cubicBezTo>
                  <a:cubicBezTo>
                    <a:pt x="18394" y="7743"/>
                    <a:pt x="18602" y="7743"/>
                    <a:pt x="18394" y="7540"/>
                  </a:cubicBezTo>
                  <a:cubicBezTo>
                    <a:pt x="18498" y="7540"/>
                    <a:pt x="18707" y="7743"/>
                    <a:pt x="18602" y="7540"/>
                  </a:cubicBezTo>
                  <a:close/>
                  <a:moveTo>
                    <a:pt x="15785" y="6725"/>
                  </a:moveTo>
                  <a:cubicBezTo>
                    <a:pt x="15681" y="6928"/>
                    <a:pt x="15472" y="6928"/>
                    <a:pt x="15472" y="7132"/>
                  </a:cubicBezTo>
                  <a:cubicBezTo>
                    <a:pt x="15681" y="7132"/>
                    <a:pt x="15785" y="7336"/>
                    <a:pt x="15994" y="6928"/>
                  </a:cubicBezTo>
                  <a:cubicBezTo>
                    <a:pt x="15994" y="6928"/>
                    <a:pt x="16098" y="6725"/>
                    <a:pt x="16098" y="6725"/>
                  </a:cubicBezTo>
                  <a:cubicBezTo>
                    <a:pt x="15994" y="6725"/>
                    <a:pt x="15785" y="6725"/>
                    <a:pt x="15785" y="6725"/>
                  </a:cubicBezTo>
                  <a:close/>
                  <a:moveTo>
                    <a:pt x="16515" y="16709"/>
                  </a:moveTo>
                  <a:cubicBezTo>
                    <a:pt x="16724" y="16506"/>
                    <a:pt x="17037" y="16302"/>
                    <a:pt x="17246" y="16098"/>
                  </a:cubicBezTo>
                  <a:cubicBezTo>
                    <a:pt x="17454" y="15894"/>
                    <a:pt x="17559" y="15894"/>
                    <a:pt x="17663" y="15691"/>
                  </a:cubicBezTo>
                  <a:cubicBezTo>
                    <a:pt x="17767" y="15691"/>
                    <a:pt x="17872" y="15487"/>
                    <a:pt x="17767" y="15487"/>
                  </a:cubicBezTo>
                  <a:cubicBezTo>
                    <a:pt x="17663" y="15487"/>
                    <a:pt x="17872" y="15487"/>
                    <a:pt x="17767" y="15487"/>
                  </a:cubicBezTo>
                  <a:cubicBezTo>
                    <a:pt x="17767" y="15487"/>
                    <a:pt x="17767" y="15487"/>
                    <a:pt x="17663" y="15283"/>
                  </a:cubicBezTo>
                  <a:cubicBezTo>
                    <a:pt x="17767" y="15283"/>
                    <a:pt x="17767" y="15283"/>
                    <a:pt x="17767" y="15283"/>
                  </a:cubicBezTo>
                  <a:cubicBezTo>
                    <a:pt x="17767" y="15283"/>
                    <a:pt x="17872" y="15079"/>
                    <a:pt x="17872" y="14875"/>
                  </a:cubicBezTo>
                  <a:cubicBezTo>
                    <a:pt x="17872" y="14875"/>
                    <a:pt x="17767" y="14875"/>
                    <a:pt x="17767" y="14672"/>
                  </a:cubicBezTo>
                  <a:cubicBezTo>
                    <a:pt x="17663" y="14672"/>
                    <a:pt x="17663" y="14875"/>
                    <a:pt x="17559" y="14875"/>
                  </a:cubicBezTo>
                  <a:cubicBezTo>
                    <a:pt x="17559" y="14875"/>
                    <a:pt x="17559" y="14875"/>
                    <a:pt x="17559" y="14672"/>
                  </a:cubicBezTo>
                  <a:cubicBezTo>
                    <a:pt x="17559" y="14672"/>
                    <a:pt x="17663" y="14672"/>
                    <a:pt x="17663" y="14468"/>
                  </a:cubicBezTo>
                  <a:cubicBezTo>
                    <a:pt x="17559" y="14468"/>
                    <a:pt x="17454" y="14468"/>
                    <a:pt x="17454" y="14468"/>
                  </a:cubicBezTo>
                  <a:cubicBezTo>
                    <a:pt x="17454" y="14468"/>
                    <a:pt x="17454" y="14468"/>
                    <a:pt x="17454" y="14468"/>
                  </a:cubicBezTo>
                  <a:cubicBezTo>
                    <a:pt x="17246" y="14672"/>
                    <a:pt x="17037" y="14875"/>
                    <a:pt x="16828" y="14875"/>
                  </a:cubicBezTo>
                  <a:cubicBezTo>
                    <a:pt x="16828" y="14875"/>
                    <a:pt x="16828" y="14875"/>
                    <a:pt x="16828" y="14875"/>
                  </a:cubicBezTo>
                  <a:cubicBezTo>
                    <a:pt x="16828" y="14875"/>
                    <a:pt x="16828" y="14875"/>
                    <a:pt x="16933" y="14875"/>
                  </a:cubicBezTo>
                  <a:cubicBezTo>
                    <a:pt x="16933" y="14875"/>
                    <a:pt x="16828" y="14672"/>
                    <a:pt x="16828" y="14672"/>
                  </a:cubicBezTo>
                  <a:cubicBezTo>
                    <a:pt x="16933" y="14875"/>
                    <a:pt x="17037" y="14672"/>
                    <a:pt x="17037" y="14672"/>
                  </a:cubicBezTo>
                  <a:cubicBezTo>
                    <a:pt x="17141" y="14468"/>
                    <a:pt x="17350" y="14468"/>
                    <a:pt x="17454" y="14468"/>
                  </a:cubicBezTo>
                  <a:cubicBezTo>
                    <a:pt x="17454" y="14264"/>
                    <a:pt x="17559" y="14264"/>
                    <a:pt x="17663" y="14264"/>
                  </a:cubicBezTo>
                  <a:cubicBezTo>
                    <a:pt x="17767" y="14060"/>
                    <a:pt x="17559" y="14264"/>
                    <a:pt x="17559" y="14060"/>
                  </a:cubicBezTo>
                  <a:cubicBezTo>
                    <a:pt x="17559" y="14060"/>
                    <a:pt x="17559" y="14060"/>
                    <a:pt x="17454" y="14060"/>
                  </a:cubicBezTo>
                  <a:cubicBezTo>
                    <a:pt x="17350" y="14060"/>
                    <a:pt x="17454" y="14060"/>
                    <a:pt x="17350" y="13857"/>
                  </a:cubicBezTo>
                  <a:cubicBezTo>
                    <a:pt x="17350" y="13857"/>
                    <a:pt x="17246" y="14060"/>
                    <a:pt x="17141" y="14060"/>
                  </a:cubicBezTo>
                  <a:cubicBezTo>
                    <a:pt x="17246" y="14060"/>
                    <a:pt x="17246" y="13857"/>
                    <a:pt x="17246" y="13857"/>
                  </a:cubicBezTo>
                  <a:cubicBezTo>
                    <a:pt x="17246" y="13857"/>
                    <a:pt x="17246" y="13857"/>
                    <a:pt x="17246" y="13857"/>
                  </a:cubicBezTo>
                  <a:cubicBezTo>
                    <a:pt x="17141" y="13857"/>
                    <a:pt x="17037" y="13857"/>
                    <a:pt x="17037" y="13857"/>
                  </a:cubicBezTo>
                  <a:cubicBezTo>
                    <a:pt x="17037" y="13857"/>
                    <a:pt x="17141" y="13857"/>
                    <a:pt x="17141" y="13653"/>
                  </a:cubicBezTo>
                  <a:cubicBezTo>
                    <a:pt x="17141" y="13653"/>
                    <a:pt x="17141" y="13653"/>
                    <a:pt x="17141" y="13449"/>
                  </a:cubicBezTo>
                  <a:cubicBezTo>
                    <a:pt x="17141" y="13449"/>
                    <a:pt x="17141" y="13449"/>
                    <a:pt x="17141" y="13653"/>
                  </a:cubicBezTo>
                  <a:cubicBezTo>
                    <a:pt x="17141" y="13449"/>
                    <a:pt x="17141" y="13449"/>
                    <a:pt x="17141" y="13449"/>
                  </a:cubicBezTo>
                  <a:cubicBezTo>
                    <a:pt x="17037" y="13449"/>
                    <a:pt x="17037" y="13449"/>
                    <a:pt x="17037" y="13449"/>
                  </a:cubicBezTo>
                  <a:cubicBezTo>
                    <a:pt x="17037" y="13449"/>
                    <a:pt x="17037" y="13449"/>
                    <a:pt x="16933" y="13449"/>
                  </a:cubicBezTo>
                  <a:cubicBezTo>
                    <a:pt x="16933" y="13449"/>
                    <a:pt x="17037" y="13449"/>
                    <a:pt x="17037" y="13245"/>
                  </a:cubicBezTo>
                  <a:cubicBezTo>
                    <a:pt x="16933" y="13245"/>
                    <a:pt x="16933" y="13245"/>
                    <a:pt x="16933" y="13245"/>
                  </a:cubicBezTo>
                  <a:cubicBezTo>
                    <a:pt x="16933" y="13245"/>
                    <a:pt x="16933" y="13245"/>
                    <a:pt x="17037" y="13245"/>
                  </a:cubicBezTo>
                  <a:cubicBezTo>
                    <a:pt x="16933" y="13245"/>
                    <a:pt x="16933" y="13245"/>
                    <a:pt x="16933" y="13042"/>
                  </a:cubicBezTo>
                  <a:cubicBezTo>
                    <a:pt x="16933" y="13042"/>
                    <a:pt x="16933" y="13042"/>
                    <a:pt x="16933" y="13042"/>
                  </a:cubicBezTo>
                  <a:cubicBezTo>
                    <a:pt x="16933" y="13042"/>
                    <a:pt x="16828" y="13042"/>
                    <a:pt x="16828" y="13042"/>
                  </a:cubicBezTo>
                  <a:cubicBezTo>
                    <a:pt x="16828" y="12838"/>
                    <a:pt x="16828" y="12838"/>
                    <a:pt x="16828" y="12838"/>
                  </a:cubicBezTo>
                  <a:cubicBezTo>
                    <a:pt x="16828" y="13042"/>
                    <a:pt x="16828" y="13042"/>
                    <a:pt x="16828" y="13042"/>
                  </a:cubicBezTo>
                  <a:cubicBezTo>
                    <a:pt x="16933" y="13042"/>
                    <a:pt x="17037" y="13042"/>
                    <a:pt x="17141" y="12838"/>
                  </a:cubicBezTo>
                  <a:cubicBezTo>
                    <a:pt x="17141" y="12838"/>
                    <a:pt x="17037" y="12634"/>
                    <a:pt x="17037" y="12634"/>
                  </a:cubicBezTo>
                  <a:cubicBezTo>
                    <a:pt x="17141" y="12634"/>
                    <a:pt x="16933" y="12634"/>
                    <a:pt x="16933" y="12634"/>
                  </a:cubicBezTo>
                  <a:cubicBezTo>
                    <a:pt x="17037" y="12634"/>
                    <a:pt x="17141" y="12430"/>
                    <a:pt x="17141" y="12226"/>
                  </a:cubicBezTo>
                  <a:cubicBezTo>
                    <a:pt x="17141" y="12430"/>
                    <a:pt x="17037" y="12226"/>
                    <a:pt x="17037" y="12226"/>
                  </a:cubicBezTo>
                  <a:cubicBezTo>
                    <a:pt x="16933" y="12226"/>
                    <a:pt x="16933" y="12226"/>
                    <a:pt x="16828" y="12226"/>
                  </a:cubicBezTo>
                  <a:cubicBezTo>
                    <a:pt x="16933" y="12226"/>
                    <a:pt x="17037" y="12226"/>
                    <a:pt x="17037" y="12023"/>
                  </a:cubicBezTo>
                  <a:cubicBezTo>
                    <a:pt x="17037" y="12023"/>
                    <a:pt x="16933" y="12023"/>
                    <a:pt x="16933" y="12023"/>
                  </a:cubicBezTo>
                  <a:cubicBezTo>
                    <a:pt x="16933" y="12023"/>
                    <a:pt x="16828" y="12023"/>
                    <a:pt x="16828" y="12023"/>
                  </a:cubicBezTo>
                  <a:cubicBezTo>
                    <a:pt x="16828" y="12023"/>
                    <a:pt x="17037" y="12023"/>
                    <a:pt x="17037" y="11819"/>
                  </a:cubicBezTo>
                  <a:cubicBezTo>
                    <a:pt x="17037" y="11819"/>
                    <a:pt x="17037" y="11819"/>
                    <a:pt x="16933" y="11819"/>
                  </a:cubicBezTo>
                  <a:cubicBezTo>
                    <a:pt x="16933" y="11819"/>
                    <a:pt x="16933" y="11615"/>
                    <a:pt x="17037" y="11615"/>
                  </a:cubicBezTo>
                  <a:cubicBezTo>
                    <a:pt x="16933" y="11615"/>
                    <a:pt x="16828" y="11615"/>
                    <a:pt x="16828" y="11615"/>
                  </a:cubicBezTo>
                  <a:cubicBezTo>
                    <a:pt x="16828" y="11615"/>
                    <a:pt x="16933" y="11615"/>
                    <a:pt x="16933" y="11615"/>
                  </a:cubicBezTo>
                  <a:cubicBezTo>
                    <a:pt x="17037" y="11411"/>
                    <a:pt x="16933" y="11615"/>
                    <a:pt x="16933" y="11615"/>
                  </a:cubicBezTo>
                  <a:cubicBezTo>
                    <a:pt x="16933" y="11615"/>
                    <a:pt x="16933" y="11411"/>
                    <a:pt x="16933" y="11411"/>
                  </a:cubicBezTo>
                  <a:cubicBezTo>
                    <a:pt x="16933" y="11411"/>
                    <a:pt x="16933" y="11411"/>
                    <a:pt x="16933" y="11411"/>
                  </a:cubicBezTo>
                  <a:cubicBezTo>
                    <a:pt x="16933" y="11411"/>
                    <a:pt x="16933" y="11208"/>
                    <a:pt x="16933" y="11208"/>
                  </a:cubicBezTo>
                  <a:cubicBezTo>
                    <a:pt x="16933" y="11208"/>
                    <a:pt x="16933" y="11208"/>
                    <a:pt x="16933" y="11208"/>
                  </a:cubicBezTo>
                  <a:cubicBezTo>
                    <a:pt x="17037" y="11004"/>
                    <a:pt x="16933" y="11208"/>
                    <a:pt x="16828" y="11208"/>
                  </a:cubicBezTo>
                  <a:cubicBezTo>
                    <a:pt x="16828" y="11208"/>
                    <a:pt x="17037" y="11004"/>
                    <a:pt x="16828" y="11004"/>
                  </a:cubicBezTo>
                  <a:cubicBezTo>
                    <a:pt x="16828" y="11004"/>
                    <a:pt x="16724" y="11208"/>
                    <a:pt x="16724" y="11208"/>
                  </a:cubicBezTo>
                  <a:cubicBezTo>
                    <a:pt x="16620" y="11208"/>
                    <a:pt x="16515" y="11411"/>
                    <a:pt x="16620" y="11411"/>
                  </a:cubicBezTo>
                  <a:cubicBezTo>
                    <a:pt x="16620" y="11411"/>
                    <a:pt x="16515" y="11411"/>
                    <a:pt x="16515" y="11615"/>
                  </a:cubicBezTo>
                  <a:cubicBezTo>
                    <a:pt x="16515" y="11615"/>
                    <a:pt x="16411" y="11615"/>
                    <a:pt x="16515" y="11615"/>
                  </a:cubicBezTo>
                  <a:cubicBezTo>
                    <a:pt x="16515" y="11615"/>
                    <a:pt x="16411" y="11615"/>
                    <a:pt x="16411" y="11819"/>
                  </a:cubicBezTo>
                  <a:cubicBezTo>
                    <a:pt x="16307" y="11819"/>
                    <a:pt x="16307" y="12023"/>
                    <a:pt x="16307" y="12023"/>
                  </a:cubicBezTo>
                  <a:cubicBezTo>
                    <a:pt x="16411" y="11819"/>
                    <a:pt x="16202" y="11819"/>
                    <a:pt x="16202" y="12023"/>
                  </a:cubicBezTo>
                  <a:cubicBezTo>
                    <a:pt x="16098" y="12023"/>
                    <a:pt x="15889" y="12023"/>
                    <a:pt x="15889" y="12226"/>
                  </a:cubicBezTo>
                  <a:cubicBezTo>
                    <a:pt x="15889" y="12226"/>
                    <a:pt x="15889" y="12023"/>
                    <a:pt x="15889" y="12023"/>
                  </a:cubicBezTo>
                  <a:cubicBezTo>
                    <a:pt x="15889" y="12023"/>
                    <a:pt x="15785" y="12226"/>
                    <a:pt x="15785" y="12226"/>
                  </a:cubicBezTo>
                  <a:cubicBezTo>
                    <a:pt x="15889" y="12226"/>
                    <a:pt x="15889" y="12023"/>
                    <a:pt x="15785" y="12023"/>
                  </a:cubicBezTo>
                  <a:cubicBezTo>
                    <a:pt x="15785" y="12023"/>
                    <a:pt x="15681" y="12226"/>
                    <a:pt x="15681" y="12226"/>
                  </a:cubicBezTo>
                  <a:cubicBezTo>
                    <a:pt x="15681" y="12226"/>
                    <a:pt x="15576" y="12226"/>
                    <a:pt x="15576" y="12226"/>
                  </a:cubicBezTo>
                  <a:cubicBezTo>
                    <a:pt x="15576" y="12226"/>
                    <a:pt x="15785" y="12226"/>
                    <a:pt x="15785" y="11819"/>
                  </a:cubicBezTo>
                  <a:cubicBezTo>
                    <a:pt x="15785" y="11615"/>
                    <a:pt x="15576" y="12023"/>
                    <a:pt x="15367" y="11819"/>
                  </a:cubicBezTo>
                  <a:cubicBezTo>
                    <a:pt x="15472" y="11819"/>
                    <a:pt x="15472" y="11819"/>
                    <a:pt x="15576" y="11819"/>
                  </a:cubicBezTo>
                  <a:cubicBezTo>
                    <a:pt x="15576" y="12023"/>
                    <a:pt x="15681" y="11615"/>
                    <a:pt x="15681" y="11615"/>
                  </a:cubicBezTo>
                  <a:cubicBezTo>
                    <a:pt x="15681" y="11615"/>
                    <a:pt x="15681" y="11411"/>
                    <a:pt x="15576" y="11411"/>
                  </a:cubicBezTo>
                  <a:cubicBezTo>
                    <a:pt x="15681" y="11411"/>
                    <a:pt x="15785" y="11411"/>
                    <a:pt x="15681" y="11208"/>
                  </a:cubicBezTo>
                  <a:cubicBezTo>
                    <a:pt x="15681" y="11208"/>
                    <a:pt x="15576" y="11208"/>
                    <a:pt x="15472" y="11208"/>
                  </a:cubicBezTo>
                  <a:cubicBezTo>
                    <a:pt x="15576" y="11208"/>
                    <a:pt x="15681" y="11208"/>
                    <a:pt x="15785" y="11004"/>
                  </a:cubicBezTo>
                  <a:cubicBezTo>
                    <a:pt x="15785" y="11004"/>
                    <a:pt x="15785" y="11004"/>
                    <a:pt x="15785" y="11004"/>
                  </a:cubicBezTo>
                  <a:cubicBezTo>
                    <a:pt x="15785" y="10800"/>
                    <a:pt x="15994" y="10596"/>
                    <a:pt x="15889" y="10596"/>
                  </a:cubicBezTo>
                  <a:cubicBezTo>
                    <a:pt x="15889" y="10596"/>
                    <a:pt x="15785" y="10596"/>
                    <a:pt x="15785" y="10596"/>
                  </a:cubicBezTo>
                  <a:cubicBezTo>
                    <a:pt x="15785" y="10596"/>
                    <a:pt x="15785" y="10596"/>
                    <a:pt x="15785" y="10596"/>
                  </a:cubicBezTo>
                  <a:cubicBezTo>
                    <a:pt x="15785" y="10596"/>
                    <a:pt x="15785" y="10596"/>
                    <a:pt x="15681" y="10596"/>
                  </a:cubicBezTo>
                  <a:cubicBezTo>
                    <a:pt x="15681" y="10596"/>
                    <a:pt x="15367" y="10392"/>
                    <a:pt x="15576" y="10392"/>
                  </a:cubicBezTo>
                  <a:cubicBezTo>
                    <a:pt x="15576" y="10392"/>
                    <a:pt x="15472" y="10392"/>
                    <a:pt x="15472" y="10392"/>
                  </a:cubicBezTo>
                  <a:cubicBezTo>
                    <a:pt x="15576" y="10392"/>
                    <a:pt x="15576" y="10189"/>
                    <a:pt x="15576" y="10189"/>
                  </a:cubicBezTo>
                  <a:cubicBezTo>
                    <a:pt x="15576" y="10189"/>
                    <a:pt x="15472" y="10189"/>
                    <a:pt x="15472" y="10189"/>
                  </a:cubicBezTo>
                  <a:cubicBezTo>
                    <a:pt x="15576" y="10189"/>
                    <a:pt x="15472" y="9985"/>
                    <a:pt x="15367" y="10189"/>
                  </a:cubicBezTo>
                  <a:cubicBezTo>
                    <a:pt x="15367" y="10189"/>
                    <a:pt x="15472" y="9985"/>
                    <a:pt x="15472" y="9985"/>
                  </a:cubicBezTo>
                  <a:cubicBezTo>
                    <a:pt x="15472" y="9985"/>
                    <a:pt x="15263" y="9781"/>
                    <a:pt x="15263" y="9781"/>
                  </a:cubicBezTo>
                  <a:cubicBezTo>
                    <a:pt x="15263" y="9781"/>
                    <a:pt x="15054" y="9985"/>
                    <a:pt x="15054" y="9985"/>
                  </a:cubicBezTo>
                  <a:cubicBezTo>
                    <a:pt x="14950" y="9781"/>
                    <a:pt x="14846" y="9985"/>
                    <a:pt x="14741" y="9985"/>
                  </a:cubicBezTo>
                  <a:cubicBezTo>
                    <a:pt x="14846" y="9985"/>
                    <a:pt x="14846" y="9985"/>
                    <a:pt x="14846" y="9985"/>
                  </a:cubicBezTo>
                  <a:cubicBezTo>
                    <a:pt x="14741" y="9781"/>
                    <a:pt x="14533" y="9781"/>
                    <a:pt x="14428" y="9781"/>
                  </a:cubicBezTo>
                  <a:cubicBezTo>
                    <a:pt x="14324" y="9781"/>
                    <a:pt x="14115" y="9985"/>
                    <a:pt x="14324" y="10189"/>
                  </a:cubicBezTo>
                  <a:cubicBezTo>
                    <a:pt x="14220" y="10392"/>
                    <a:pt x="14220" y="10392"/>
                    <a:pt x="14220" y="10596"/>
                  </a:cubicBezTo>
                  <a:cubicBezTo>
                    <a:pt x="14115" y="10596"/>
                    <a:pt x="14115" y="10596"/>
                    <a:pt x="14011" y="10596"/>
                  </a:cubicBezTo>
                  <a:cubicBezTo>
                    <a:pt x="14011" y="10800"/>
                    <a:pt x="14115" y="10800"/>
                    <a:pt x="14115" y="10596"/>
                  </a:cubicBezTo>
                  <a:cubicBezTo>
                    <a:pt x="14115" y="10800"/>
                    <a:pt x="14011" y="10800"/>
                    <a:pt x="14115" y="10800"/>
                  </a:cubicBezTo>
                  <a:cubicBezTo>
                    <a:pt x="14011" y="10800"/>
                    <a:pt x="14115" y="11004"/>
                    <a:pt x="14011" y="11004"/>
                  </a:cubicBezTo>
                  <a:cubicBezTo>
                    <a:pt x="14011" y="11004"/>
                    <a:pt x="14011" y="11208"/>
                    <a:pt x="14115" y="11208"/>
                  </a:cubicBezTo>
                  <a:cubicBezTo>
                    <a:pt x="14011" y="11208"/>
                    <a:pt x="13907" y="11411"/>
                    <a:pt x="14011" y="11411"/>
                  </a:cubicBezTo>
                  <a:cubicBezTo>
                    <a:pt x="13907" y="11208"/>
                    <a:pt x="13907" y="11411"/>
                    <a:pt x="13802" y="11411"/>
                  </a:cubicBezTo>
                  <a:cubicBezTo>
                    <a:pt x="13802" y="11615"/>
                    <a:pt x="13594" y="11615"/>
                    <a:pt x="13594" y="11819"/>
                  </a:cubicBezTo>
                  <a:cubicBezTo>
                    <a:pt x="13489" y="12023"/>
                    <a:pt x="13698" y="12023"/>
                    <a:pt x="13698" y="12226"/>
                  </a:cubicBezTo>
                  <a:cubicBezTo>
                    <a:pt x="13802" y="12430"/>
                    <a:pt x="13698" y="12634"/>
                    <a:pt x="13698" y="12634"/>
                  </a:cubicBezTo>
                  <a:cubicBezTo>
                    <a:pt x="13698" y="12838"/>
                    <a:pt x="13594" y="13245"/>
                    <a:pt x="13489" y="13245"/>
                  </a:cubicBezTo>
                  <a:cubicBezTo>
                    <a:pt x="13489" y="13449"/>
                    <a:pt x="13281" y="13449"/>
                    <a:pt x="13281" y="13653"/>
                  </a:cubicBezTo>
                  <a:cubicBezTo>
                    <a:pt x="13072" y="13857"/>
                    <a:pt x="12759" y="13857"/>
                    <a:pt x="12550" y="14264"/>
                  </a:cubicBezTo>
                  <a:cubicBezTo>
                    <a:pt x="12654" y="14264"/>
                    <a:pt x="12550" y="14468"/>
                    <a:pt x="12654" y="14468"/>
                  </a:cubicBezTo>
                  <a:cubicBezTo>
                    <a:pt x="12654" y="14468"/>
                    <a:pt x="12550" y="14468"/>
                    <a:pt x="12550" y="14468"/>
                  </a:cubicBezTo>
                  <a:cubicBezTo>
                    <a:pt x="12654" y="14468"/>
                    <a:pt x="12550" y="14468"/>
                    <a:pt x="12654" y="14672"/>
                  </a:cubicBezTo>
                  <a:cubicBezTo>
                    <a:pt x="12550" y="14672"/>
                    <a:pt x="12550" y="15079"/>
                    <a:pt x="12446" y="15079"/>
                  </a:cubicBezTo>
                  <a:cubicBezTo>
                    <a:pt x="12446" y="15283"/>
                    <a:pt x="12446" y="15487"/>
                    <a:pt x="12446" y="15487"/>
                  </a:cubicBezTo>
                  <a:cubicBezTo>
                    <a:pt x="12446" y="15487"/>
                    <a:pt x="12237" y="15691"/>
                    <a:pt x="12237" y="15894"/>
                  </a:cubicBezTo>
                  <a:cubicBezTo>
                    <a:pt x="12237" y="15894"/>
                    <a:pt x="12237" y="15894"/>
                    <a:pt x="12237" y="15894"/>
                  </a:cubicBezTo>
                  <a:cubicBezTo>
                    <a:pt x="12237" y="16098"/>
                    <a:pt x="12237" y="16098"/>
                    <a:pt x="12133" y="16098"/>
                  </a:cubicBezTo>
                  <a:cubicBezTo>
                    <a:pt x="12237" y="16098"/>
                    <a:pt x="12133" y="15894"/>
                    <a:pt x="12133" y="15894"/>
                  </a:cubicBezTo>
                  <a:cubicBezTo>
                    <a:pt x="12133" y="15894"/>
                    <a:pt x="12028" y="16098"/>
                    <a:pt x="12028" y="16098"/>
                  </a:cubicBezTo>
                  <a:cubicBezTo>
                    <a:pt x="11924" y="16302"/>
                    <a:pt x="12028" y="16302"/>
                    <a:pt x="12028" y="16506"/>
                  </a:cubicBezTo>
                  <a:cubicBezTo>
                    <a:pt x="11924" y="16098"/>
                    <a:pt x="11924" y="16098"/>
                    <a:pt x="11715" y="16302"/>
                  </a:cubicBezTo>
                  <a:cubicBezTo>
                    <a:pt x="11820" y="16098"/>
                    <a:pt x="11924" y="16098"/>
                    <a:pt x="11820" y="15691"/>
                  </a:cubicBezTo>
                  <a:cubicBezTo>
                    <a:pt x="11820" y="15691"/>
                    <a:pt x="11715" y="15487"/>
                    <a:pt x="11611" y="15487"/>
                  </a:cubicBezTo>
                  <a:cubicBezTo>
                    <a:pt x="11715" y="15487"/>
                    <a:pt x="11715" y="15487"/>
                    <a:pt x="11715" y="15283"/>
                  </a:cubicBezTo>
                  <a:cubicBezTo>
                    <a:pt x="11715" y="15079"/>
                    <a:pt x="11715" y="15079"/>
                    <a:pt x="11715" y="14875"/>
                  </a:cubicBezTo>
                  <a:cubicBezTo>
                    <a:pt x="11820" y="14875"/>
                    <a:pt x="11820" y="14672"/>
                    <a:pt x="11924" y="14468"/>
                  </a:cubicBezTo>
                  <a:cubicBezTo>
                    <a:pt x="11924" y="14468"/>
                    <a:pt x="11924" y="14468"/>
                    <a:pt x="11924" y="14468"/>
                  </a:cubicBezTo>
                  <a:cubicBezTo>
                    <a:pt x="11924" y="14264"/>
                    <a:pt x="11924" y="14264"/>
                    <a:pt x="12028" y="14060"/>
                  </a:cubicBezTo>
                  <a:cubicBezTo>
                    <a:pt x="12028" y="13857"/>
                    <a:pt x="11924" y="13857"/>
                    <a:pt x="11820" y="13857"/>
                  </a:cubicBezTo>
                  <a:cubicBezTo>
                    <a:pt x="11715" y="13857"/>
                    <a:pt x="11507" y="13653"/>
                    <a:pt x="11298" y="13857"/>
                  </a:cubicBezTo>
                  <a:cubicBezTo>
                    <a:pt x="11402" y="13857"/>
                    <a:pt x="11402" y="13857"/>
                    <a:pt x="11402" y="13653"/>
                  </a:cubicBezTo>
                  <a:cubicBezTo>
                    <a:pt x="11402" y="13653"/>
                    <a:pt x="11298" y="13653"/>
                    <a:pt x="11194" y="13449"/>
                  </a:cubicBezTo>
                  <a:cubicBezTo>
                    <a:pt x="11194" y="13449"/>
                    <a:pt x="11089" y="13449"/>
                    <a:pt x="10985" y="13449"/>
                  </a:cubicBezTo>
                  <a:cubicBezTo>
                    <a:pt x="10985" y="13245"/>
                    <a:pt x="10985" y="13042"/>
                    <a:pt x="10881" y="13042"/>
                  </a:cubicBezTo>
                  <a:cubicBezTo>
                    <a:pt x="10881" y="12838"/>
                    <a:pt x="10672" y="12634"/>
                    <a:pt x="10567" y="12634"/>
                  </a:cubicBezTo>
                  <a:cubicBezTo>
                    <a:pt x="10359" y="12634"/>
                    <a:pt x="10254" y="12838"/>
                    <a:pt x="10150" y="12838"/>
                  </a:cubicBezTo>
                  <a:cubicBezTo>
                    <a:pt x="10150" y="12838"/>
                    <a:pt x="10150" y="12838"/>
                    <a:pt x="10150" y="12838"/>
                  </a:cubicBezTo>
                  <a:cubicBezTo>
                    <a:pt x="10150" y="12838"/>
                    <a:pt x="10046" y="12838"/>
                    <a:pt x="10046" y="12838"/>
                  </a:cubicBezTo>
                  <a:cubicBezTo>
                    <a:pt x="10046" y="12838"/>
                    <a:pt x="10150" y="12634"/>
                    <a:pt x="10150" y="12634"/>
                  </a:cubicBezTo>
                  <a:cubicBezTo>
                    <a:pt x="10254" y="12430"/>
                    <a:pt x="10254" y="12023"/>
                    <a:pt x="10254" y="12023"/>
                  </a:cubicBezTo>
                  <a:cubicBezTo>
                    <a:pt x="10254" y="12023"/>
                    <a:pt x="10359" y="11819"/>
                    <a:pt x="10254" y="11819"/>
                  </a:cubicBezTo>
                  <a:cubicBezTo>
                    <a:pt x="10254" y="11819"/>
                    <a:pt x="10150" y="11819"/>
                    <a:pt x="10150" y="11819"/>
                  </a:cubicBezTo>
                  <a:cubicBezTo>
                    <a:pt x="10046" y="11819"/>
                    <a:pt x="10046" y="12023"/>
                    <a:pt x="9941" y="12023"/>
                  </a:cubicBezTo>
                  <a:cubicBezTo>
                    <a:pt x="10046" y="12023"/>
                    <a:pt x="10046" y="12023"/>
                    <a:pt x="10046" y="11819"/>
                  </a:cubicBezTo>
                  <a:cubicBezTo>
                    <a:pt x="10046" y="11819"/>
                    <a:pt x="10046" y="11819"/>
                    <a:pt x="9941" y="11615"/>
                  </a:cubicBezTo>
                  <a:cubicBezTo>
                    <a:pt x="10046" y="11615"/>
                    <a:pt x="10359" y="11004"/>
                    <a:pt x="10359" y="10800"/>
                  </a:cubicBezTo>
                  <a:cubicBezTo>
                    <a:pt x="10463" y="10800"/>
                    <a:pt x="10567" y="10596"/>
                    <a:pt x="10672" y="10392"/>
                  </a:cubicBezTo>
                  <a:cubicBezTo>
                    <a:pt x="10776" y="10392"/>
                    <a:pt x="10881" y="10189"/>
                    <a:pt x="10985" y="10189"/>
                  </a:cubicBezTo>
                  <a:cubicBezTo>
                    <a:pt x="10881" y="9985"/>
                    <a:pt x="10985" y="10189"/>
                    <a:pt x="10985" y="9985"/>
                  </a:cubicBezTo>
                  <a:cubicBezTo>
                    <a:pt x="10985" y="9985"/>
                    <a:pt x="11194" y="9985"/>
                    <a:pt x="11089" y="9781"/>
                  </a:cubicBezTo>
                  <a:cubicBezTo>
                    <a:pt x="11089" y="9781"/>
                    <a:pt x="11194" y="9985"/>
                    <a:pt x="11194" y="9985"/>
                  </a:cubicBezTo>
                  <a:cubicBezTo>
                    <a:pt x="11194" y="9985"/>
                    <a:pt x="11194" y="9781"/>
                    <a:pt x="11194" y="9781"/>
                  </a:cubicBezTo>
                  <a:cubicBezTo>
                    <a:pt x="11298" y="9781"/>
                    <a:pt x="11402" y="9781"/>
                    <a:pt x="11402" y="9781"/>
                  </a:cubicBezTo>
                  <a:cubicBezTo>
                    <a:pt x="11298" y="9781"/>
                    <a:pt x="11402" y="9577"/>
                    <a:pt x="11402" y="9577"/>
                  </a:cubicBezTo>
                  <a:cubicBezTo>
                    <a:pt x="11507" y="9577"/>
                    <a:pt x="11715" y="9577"/>
                    <a:pt x="11715" y="9577"/>
                  </a:cubicBezTo>
                  <a:cubicBezTo>
                    <a:pt x="11924" y="9374"/>
                    <a:pt x="11820" y="9374"/>
                    <a:pt x="11715" y="9170"/>
                  </a:cubicBezTo>
                  <a:cubicBezTo>
                    <a:pt x="11611" y="9170"/>
                    <a:pt x="11611" y="9170"/>
                    <a:pt x="11507" y="9170"/>
                  </a:cubicBezTo>
                  <a:cubicBezTo>
                    <a:pt x="11507" y="9170"/>
                    <a:pt x="11611" y="9170"/>
                    <a:pt x="11611" y="9170"/>
                  </a:cubicBezTo>
                  <a:cubicBezTo>
                    <a:pt x="11507" y="8966"/>
                    <a:pt x="11507" y="8966"/>
                    <a:pt x="11402" y="8966"/>
                  </a:cubicBezTo>
                  <a:cubicBezTo>
                    <a:pt x="11402" y="8966"/>
                    <a:pt x="11402" y="8966"/>
                    <a:pt x="11402" y="8966"/>
                  </a:cubicBezTo>
                  <a:cubicBezTo>
                    <a:pt x="11298" y="9170"/>
                    <a:pt x="11402" y="8966"/>
                    <a:pt x="11402" y="8966"/>
                  </a:cubicBezTo>
                  <a:cubicBezTo>
                    <a:pt x="11402" y="8966"/>
                    <a:pt x="11611" y="9170"/>
                    <a:pt x="11715" y="8966"/>
                  </a:cubicBezTo>
                  <a:cubicBezTo>
                    <a:pt x="11715" y="9170"/>
                    <a:pt x="11715" y="9170"/>
                    <a:pt x="11715" y="9170"/>
                  </a:cubicBezTo>
                  <a:cubicBezTo>
                    <a:pt x="11715" y="9170"/>
                    <a:pt x="11924" y="9170"/>
                    <a:pt x="12028" y="9170"/>
                  </a:cubicBezTo>
                  <a:cubicBezTo>
                    <a:pt x="12028" y="9170"/>
                    <a:pt x="12133" y="8966"/>
                    <a:pt x="12133" y="8966"/>
                  </a:cubicBezTo>
                  <a:cubicBezTo>
                    <a:pt x="12133" y="8966"/>
                    <a:pt x="12237" y="8966"/>
                    <a:pt x="12133" y="8966"/>
                  </a:cubicBezTo>
                  <a:cubicBezTo>
                    <a:pt x="12133" y="8966"/>
                    <a:pt x="12237" y="8762"/>
                    <a:pt x="12237" y="8762"/>
                  </a:cubicBezTo>
                  <a:cubicBezTo>
                    <a:pt x="12237" y="8966"/>
                    <a:pt x="12341" y="8966"/>
                    <a:pt x="12341" y="8966"/>
                  </a:cubicBezTo>
                  <a:cubicBezTo>
                    <a:pt x="12341" y="8966"/>
                    <a:pt x="12550" y="8762"/>
                    <a:pt x="12654" y="8762"/>
                  </a:cubicBezTo>
                  <a:cubicBezTo>
                    <a:pt x="12759" y="8558"/>
                    <a:pt x="12967" y="8558"/>
                    <a:pt x="12967" y="8355"/>
                  </a:cubicBezTo>
                  <a:cubicBezTo>
                    <a:pt x="12863" y="8151"/>
                    <a:pt x="12759" y="8355"/>
                    <a:pt x="12654" y="8151"/>
                  </a:cubicBezTo>
                  <a:cubicBezTo>
                    <a:pt x="12550" y="8151"/>
                    <a:pt x="12550" y="7947"/>
                    <a:pt x="12446" y="7947"/>
                  </a:cubicBezTo>
                  <a:cubicBezTo>
                    <a:pt x="12446" y="7947"/>
                    <a:pt x="12341" y="7947"/>
                    <a:pt x="12341" y="7947"/>
                  </a:cubicBezTo>
                  <a:cubicBezTo>
                    <a:pt x="12341" y="7947"/>
                    <a:pt x="12237" y="7947"/>
                    <a:pt x="12237" y="7947"/>
                  </a:cubicBezTo>
                  <a:cubicBezTo>
                    <a:pt x="12341" y="7947"/>
                    <a:pt x="12446" y="7947"/>
                    <a:pt x="12550" y="7947"/>
                  </a:cubicBezTo>
                  <a:cubicBezTo>
                    <a:pt x="12550" y="7947"/>
                    <a:pt x="12550" y="7947"/>
                    <a:pt x="12550" y="7947"/>
                  </a:cubicBezTo>
                  <a:cubicBezTo>
                    <a:pt x="12654" y="7947"/>
                    <a:pt x="12759" y="8151"/>
                    <a:pt x="12759" y="8151"/>
                  </a:cubicBezTo>
                  <a:cubicBezTo>
                    <a:pt x="12863" y="8151"/>
                    <a:pt x="12967" y="8355"/>
                    <a:pt x="13072" y="8151"/>
                  </a:cubicBezTo>
                  <a:cubicBezTo>
                    <a:pt x="13176" y="8151"/>
                    <a:pt x="13385" y="7947"/>
                    <a:pt x="13385" y="7947"/>
                  </a:cubicBezTo>
                  <a:cubicBezTo>
                    <a:pt x="13489" y="7743"/>
                    <a:pt x="13385" y="7743"/>
                    <a:pt x="13385" y="7743"/>
                  </a:cubicBezTo>
                  <a:cubicBezTo>
                    <a:pt x="13385" y="7540"/>
                    <a:pt x="13594" y="7540"/>
                    <a:pt x="13594" y="7540"/>
                  </a:cubicBezTo>
                  <a:cubicBezTo>
                    <a:pt x="13698" y="7540"/>
                    <a:pt x="13698" y="7743"/>
                    <a:pt x="13802" y="7743"/>
                  </a:cubicBezTo>
                  <a:cubicBezTo>
                    <a:pt x="13802" y="7743"/>
                    <a:pt x="13907" y="7743"/>
                    <a:pt x="13907" y="7743"/>
                  </a:cubicBezTo>
                  <a:cubicBezTo>
                    <a:pt x="13907" y="7743"/>
                    <a:pt x="13907" y="7540"/>
                    <a:pt x="13907" y="7540"/>
                  </a:cubicBezTo>
                  <a:cubicBezTo>
                    <a:pt x="13907" y="7336"/>
                    <a:pt x="13802" y="7336"/>
                    <a:pt x="13802" y="7336"/>
                  </a:cubicBezTo>
                  <a:cubicBezTo>
                    <a:pt x="13802" y="7336"/>
                    <a:pt x="13907" y="7336"/>
                    <a:pt x="13907" y="7540"/>
                  </a:cubicBezTo>
                  <a:cubicBezTo>
                    <a:pt x="13907" y="7540"/>
                    <a:pt x="13907" y="7540"/>
                    <a:pt x="13907" y="7540"/>
                  </a:cubicBezTo>
                  <a:cubicBezTo>
                    <a:pt x="14011" y="7540"/>
                    <a:pt x="14011" y="7540"/>
                    <a:pt x="14011" y="7743"/>
                  </a:cubicBezTo>
                  <a:cubicBezTo>
                    <a:pt x="14011" y="7743"/>
                    <a:pt x="14115" y="7540"/>
                    <a:pt x="14220" y="7540"/>
                  </a:cubicBezTo>
                  <a:cubicBezTo>
                    <a:pt x="14324" y="7540"/>
                    <a:pt x="14428" y="7336"/>
                    <a:pt x="14533" y="7336"/>
                  </a:cubicBezTo>
                  <a:cubicBezTo>
                    <a:pt x="14637" y="7336"/>
                    <a:pt x="14637" y="7132"/>
                    <a:pt x="14637" y="7132"/>
                  </a:cubicBezTo>
                  <a:cubicBezTo>
                    <a:pt x="14637" y="6928"/>
                    <a:pt x="14533" y="6928"/>
                    <a:pt x="14637" y="6725"/>
                  </a:cubicBezTo>
                  <a:cubicBezTo>
                    <a:pt x="14637" y="6725"/>
                    <a:pt x="14637" y="6725"/>
                    <a:pt x="14637" y="6725"/>
                  </a:cubicBezTo>
                  <a:cubicBezTo>
                    <a:pt x="14637" y="6521"/>
                    <a:pt x="14637" y="6521"/>
                    <a:pt x="14741" y="6521"/>
                  </a:cubicBezTo>
                  <a:cubicBezTo>
                    <a:pt x="14846" y="6521"/>
                    <a:pt x="15054" y="6521"/>
                    <a:pt x="14846" y="6317"/>
                  </a:cubicBezTo>
                  <a:cubicBezTo>
                    <a:pt x="14846" y="6317"/>
                    <a:pt x="15054" y="6317"/>
                    <a:pt x="15054" y="6317"/>
                  </a:cubicBezTo>
                  <a:cubicBezTo>
                    <a:pt x="15054" y="6113"/>
                    <a:pt x="14950" y="6113"/>
                    <a:pt x="14846" y="6113"/>
                  </a:cubicBezTo>
                  <a:cubicBezTo>
                    <a:pt x="14950" y="6113"/>
                    <a:pt x="14846" y="6113"/>
                    <a:pt x="14846" y="6113"/>
                  </a:cubicBezTo>
                  <a:cubicBezTo>
                    <a:pt x="14846" y="6113"/>
                    <a:pt x="14846" y="6113"/>
                    <a:pt x="14950" y="5909"/>
                  </a:cubicBezTo>
                  <a:cubicBezTo>
                    <a:pt x="14741" y="5909"/>
                    <a:pt x="14533" y="5909"/>
                    <a:pt x="14324" y="5909"/>
                  </a:cubicBezTo>
                  <a:cubicBezTo>
                    <a:pt x="14324" y="5909"/>
                    <a:pt x="14220" y="6113"/>
                    <a:pt x="14220" y="6317"/>
                  </a:cubicBezTo>
                  <a:cubicBezTo>
                    <a:pt x="14220" y="6317"/>
                    <a:pt x="14324" y="6317"/>
                    <a:pt x="14324" y="6317"/>
                  </a:cubicBezTo>
                  <a:cubicBezTo>
                    <a:pt x="14324" y="6317"/>
                    <a:pt x="14220" y="6317"/>
                    <a:pt x="14220" y="6317"/>
                  </a:cubicBezTo>
                  <a:cubicBezTo>
                    <a:pt x="14220" y="6317"/>
                    <a:pt x="14220" y="6521"/>
                    <a:pt x="14220" y="6521"/>
                  </a:cubicBezTo>
                  <a:cubicBezTo>
                    <a:pt x="14115" y="6521"/>
                    <a:pt x="14115" y="6521"/>
                    <a:pt x="14011" y="6521"/>
                  </a:cubicBezTo>
                  <a:cubicBezTo>
                    <a:pt x="13907" y="6725"/>
                    <a:pt x="13698" y="6928"/>
                    <a:pt x="13594" y="7132"/>
                  </a:cubicBezTo>
                  <a:cubicBezTo>
                    <a:pt x="13489" y="7132"/>
                    <a:pt x="13385" y="7336"/>
                    <a:pt x="13385" y="7336"/>
                  </a:cubicBezTo>
                  <a:cubicBezTo>
                    <a:pt x="13385" y="7336"/>
                    <a:pt x="13385" y="6928"/>
                    <a:pt x="13385" y="6928"/>
                  </a:cubicBezTo>
                  <a:cubicBezTo>
                    <a:pt x="13385" y="6928"/>
                    <a:pt x="13385" y="6725"/>
                    <a:pt x="13489" y="6725"/>
                  </a:cubicBezTo>
                  <a:cubicBezTo>
                    <a:pt x="13489" y="6928"/>
                    <a:pt x="13594" y="6521"/>
                    <a:pt x="13594" y="6317"/>
                  </a:cubicBezTo>
                  <a:cubicBezTo>
                    <a:pt x="13594" y="5909"/>
                    <a:pt x="13385" y="6317"/>
                    <a:pt x="13281" y="6521"/>
                  </a:cubicBezTo>
                  <a:cubicBezTo>
                    <a:pt x="13176" y="6521"/>
                    <a:pt x="13072" y="6725"/>
                    <a:pt x="13072" y="6725"/>
                  </a:cubicBezTo>
                  <a:cubicBezTo>
                    <a:pt x="13072" y="6521"/>
                    <a:pt x="13281" y="6317"/>
                    <a:pt x="13072" y="6113"/>
                  </a:cubicBezTo>
                  <a:cubicBezTo>
                    <a:pt x="13072" y="6113"/>
                    <a:pt x="13072" y="6113"/>
                    <a:pt x="13176" y="6113"/>
                  </a:cubicBezTo>
                  <a:cubicBezTo>
                    <a:pt x="13176" y="6317"/>
                    <a:pt x="13281" y="6113"/>
                    <a:pt x="13281" y="6113"/>
                  </a:cubicBezTo>
                  <a:cubicBezTo>
                    <a:pt x="13281" y="6113"/>
                    <a:pt x="13176" y="6113"/>
                    <a:pt x="13072" y="6113"/>
                  </a:cubicBezTo>
                  <a:cubicBezTo>
                    <a:pt x="13176" y="6113"/>
                    <a:pt x="13176" y="6113"/>
                    <a:pt x="13176" y="5909"/>
                  </a:cubicBezTo>
                  <a:cubicBezTo>
                    <a:pt x="13176" y="6113"/>
                    <a:pt x="12967" y="6113"/>
                    <a:pt x="12967" y="5909"/>
                  </a:cubicBezTo>
                  <a:cubicBezTo>
                    <a:pt x="12967" y="5909"/>
                    <a:pt x="12863" y="5909"/>
                    <a:pt x="12863" y="5909"/>
                  </a:cubicBezTo>
                  <a:cubicBezTo>
                    <a:pt x="12967" y="5909"/>
                    <a:pt x="13072" y="5909"/>
                    <a:pt x="13072" y="5706"/>
                  </a:cubicBezTo>
                  <a:cubicBezTo>
                    <a:pt x="13072" y="5706"/>
                    <a:pt x="13072" y="5706"/>
                    <a:pt x="13072" y="5706"/>
                  </a:cubicBezTo>
                  <a:cubicBezTo>
                    <a:pt x="13072" y="5706"/>
                    <a:pt x="13176" y="5909"/>
                    <a:pt x="13176" y="5706"/>
                  </a:cubicBezTo>
                  <a:cubicBezTo>
                    <a:pt x="13281" y="5706"/>
                    <a:pt x="13176" y="5706"/>
                    <a:pt x="13176" y="5706"/>
                  </a:cubicBezTo>
                  <a:cubicBezTo>
                    <a:pt x="13176" y="5502"/>
                    <a:pt x="13176" y="5502"/>
                    <a:pt x="13072" y="5298"/>
                  </a:cubicBezTo>
                  <a:cubicBezTo>
                    <a:pt x="13176" y="5298"/>
                    <a:pt x="13176" y="5298"/>
                    <a:pt x="13176" y="5094"/>
                  </a:cubicBezTo>
                  <a:cubicBezTo>
                    <a:pt x="13281" y="5094"/>
                    <a:pt x="13176" y="5094"/>
                    <a:pt x="13176" y="4891"/>
                  </a:cubicBezTo>
                  <a:cubicBezTo>
                    <a:pt x="13176" y="4891"/>
                    <a:pt x="13072" y="4891"/>
                    <a:pt x="13072" y="4891"/>
                  </a:cubicBezTo>
                  <a:cubicBezTo>
                    <a:pt x="12967" y="4891"/>
                    <a:pt x="12759" y="4891"/>
                    <a:pt x="12759" y="5094"/>
                  </a:cubicBezTo>
                  <a:cubicBezTo>
                    <a:pt x="12759" y="5094"/>
                    <a:pt x="12759" y="5094"/>
                    <a:pt x="12759" y="5094"/>
                  </a:cubicBezTo>
                  <a:cubicBezTo>
                    <a:pt x="12654" y="5094"/>
                    <a:pt x="12654" y="5094"/>
                    <a:pt x="12550" y="5298"/>
                  </a:cubicBezTo>
                  <a:cubicBezTo>
                    <a:pt x="12446" y="5298"/>
                    <a:pt x="12341" y="5502"/>
                    <a:pt x="12550" y="5502"/>
                  </a:cubicBezTo>
                  <a:cubicBezTo>
                    <a:pt x="12446" y="5502"/>
                    <a:pt x="12446" y="5502"/>
                    <a:pt x="12446" y="5502"/>
                  </a:cubicBezTo>
                  <a:cubicBezTo>
                    <a:pt x="12446" y="5502"/>
                    <a:pt x="12237" y="5706"/>
                    <a:pt x="12237" y="5706"/>
                  </a:cubicBezTo>
                  <a:cubicBezTo>
                    <a:pt x="12237" y="5909"/>
                    <a:pt x="12237" y="5909"/>
                    <a:pt x="12341" y="5909"/>
                  </a:cubicBezTo>
                  <a:cubicBezTo>
                    <a:pt x="12341" y="5909"/>
                    <a:pt x="12341" y="5909"/>
                    <a:pt x="12446" y="5909"/>
                  </a:cubicBezTo>
                  <a:cubicBezTo>
                    <a:pt x="12446" y="6113"/>
                    <a:pt x="12446" y="5909"/>
                    <a:pt x="12446" y="5909"/>
                  </a:cubicBezTo>
                  <a:cubicBezTo>
                    <a:pt x="12550" y="5909"/>
                    <a:pt x="12550" y="6113"/>
                    <a:pt x="12550" y="6113"/>
                  </a:cubicBezTo>
                  <a:cubicBezTo>
                    <a:pt x="12550" y="6113"/>
                    <a:pt x="12654" y="6113"/>
                    <a:pt x="12654" y="6113"/>
                  </a:cubicBezTo>
                  <a:cubicBezTo>
                    <a:pt x="12654" y="6113"/>
                    <a:pt x="12654" y="6113"/>
                    <a:pt x="12654" y="6113"/>
                  </a:cubicBezTo>
                  <a:cubicBezTo>
                    <a:pt x="12654" y="6113"/>
                    <a:pt x="12654" y="6113"/>
                    <a:pt x="12654" y="6113"/>
                  </a:cubicBezTo>
                  <a:cubicBezTo>
                    <a:pt x="12654" y="6113"/>
                    <a:pt x="12550" y="6113"/>
                    <a:pt x="12550" y="6113"/>
                  </a:cubicBezTo>
                  <a:cubicBezTo>
                    <a:pt x="12550" y="6113"/>
                    <a:pt x="12654" y="6113"/>
                    <a:pt x="12654" y="6113"/>
                  </a:cubicBezTo>
                  <a:cubicBezTo>
                    <a:pt x="12550" y="6113"/>
                    <a:pt x="12446" y="6113"/>
                    <a:pt x="12446" y="6317"/>
                  </a:cubicBezTo>
                  <a:cubicBezTo>
                    <a:pt x="12446" y="6317"/>
                    <a:pt x="12446" y="6317"/>
                    <a:pt x="12446" y="6317"/>
                  </a:cubicBezTo>
                  <a:cubicBezTo>
                    <a:pt x="12446" y="6317"/>
                    <a:pt x="12341" y="6317"/>
                    <a:pt x="12341" y="6521"/>
                  </a:cubicBezTo>
                  <a:cubicBezTo>
                    <a:pt x="12341" y="6521"/>
                    <a:pt x="12550" y="6113"/>
                    <a:pt x="12446" y="6521"/>
                  </a:cubicBezTo>
                  <a:cubicBezTo>
                    <a:pt x="12446" y="6521"/>
                    <a:pt x="12446" y="6521"/>
                    <a:pt x="12446" y="6521"/>
                  </a:cubicBezTo>
                  <a:cubicBezTo>
                    <a:pt x="12341" y="6521"/>
                    <a:pt x="12237" y="6725"/>
                    <a:pt x="12133" y="6725"/>
                  </a:cubicBezTo>
                  <a:cubicBezTo>
                    <a:pt x="12028" y="6928"/>
                    <a:pt x="11924" y="6725"/>
                    <a:pt x="11820" y="6928"/>
                  </a:cubicBezTo>
                  <a:cubicBezTo>
                    <a:pt x="11820" y="7132"/>
                    <a:pt x="11820" y="7336"/>
                    <a:pt x="11715" y="7336"/>
                  </a:cubicBezTo>
                  <a:cubicBezTo>
                    <a:pt x="11611" y="7336"/>
                    <a:pt x="11611" y="7336"/>
                    <a:pt x="11507" y="7336"/>
                  </a:cubicBezTo>
                  <a:cubicBezTo>
                    <a:pt x="11507" y="7540"/>
                    <a:pt x="11611" y="7540"/>
                    <a:pt x="11507" y="7540"/>
                  </a:cubicBezTo>
                  <a:cubicBezTo>
                    <a:pt x="11507" y="7540"/>
                    <a:pt x="11507" y="7336"/>
                    <a:pt x="11507" y="7336"/>
                  </a:cubicBezTo>
                  <a:cubicBezTo>
                    <a:pt x="11507" y="7336"/>
                    <a:pt x="11507" y="7336"/>
                    <a:pt x="11611" y="7336"/>
                  </a:cubicBezTo>
                  <a:cubicBezTo>
                    <a:pt x="11611" y="7336"/>
                    <a:pt x="11611" y="7336"/>
                    <a:pt x="11715" y="7336"/>
                  </a:cubicBezTo>
                  <a:cubicBezTo>
                    <a:pt x="11715" y="7336"/>
                    <a:pt x="11715" y="7336"/>
                    <a:pt x="11715" y="7336"/>
                  </a:cubicBezTo>
                  <a:cubicBezTo>
                    <a:pt x="11715" y="7336"/>
                    <a:pt x="11715" y="7132"/>
                    <a:pt x="11715" y="7132"/>
                  </a:cubicBezTo>
                  <a:cubicBezTo>
                    <a:pt x="11715" y="7132"/>
                    <a:pt x="11611" y="7132"/>
                    <a:pt x="11611" y="7132"/>
                  </a:cubicBezTo>
                  <a:cubicBezTo>
                    <a:pt x="11611" y="6928"/>
                    <a:pt x="11820" y="6928"/>
                    <a:pt x="11924" y="6725"/>
                  </a:cubicBezTo>
                  <a:cubicBezTo>
                    <a:pt x="11820" y="6725"/>
                    <a:pt x="11715" y="6725"/>
                    <a:pt x="11715" y="6725"/>
                  </a:cubicBezTo>
                  <a:cubicBezTo>
                    <a:pt x="11715" y="6725"/>
                    <a:pt x="11715" y="6725"/>
                    <a:pt x="11820" y="6725"/>
                  </a:cubicBezTo>
                  <a:cubicBezTo>
                    <a:pt x="11820" y="6725"/>
                    <a:pt x="11715" y="6725"/>
                    <a:pt x="11715" y="6725"/>
                  </a:cubicBezTo>
                  <a:cubicBezTo>
                    <a:pt x="11715" y="6725"/>
                    <a:pt x="11715" y="6521"/>
                    <a:pt x="11611" y="6521"/>
                  </a:cubicBezTo>
                  <a:cubicBezTo>
                    <a:pt x="11611" y="6521"/>
                    <a:pt x="11507" y="6521"/>
                    <a:pt x="11507" y="6725"/>
                  </a:cubicBezTo>
                  <a:cubicBezTo>
                    <a:pt x="11507" y="6725"/>
                    <a:pt x="11402" y="6725"/>
                    <a:pt x="11402" y="6725"/>
                  </a:cubicBezTo>
                  <a:cubicBezTo>
                    <a:pt x="11402" y="6725"/>
                    <a:pt x="11402" y="6725"/>
                    <a:pt x="11402" y="6725"/>
                  </a:cubicBezTo>
                  <a:cubicBezTo>
                    <a:pt x="11402" y="6725"/>
                    <a:pt x="11298" y="6725"/>
                    <a:pt x="11402" y="6928"/>
                  </a:cubicBezTo>
                  <a:cubicBezTo>
                    <a:pt x="11402" y="6928"/>
                    <a:pt x="11402" y="6725"/>
                    <a:pt x="11507" y="6928"/>
                  </a:cubicBezTo>
                  <a:cubicBezTo>
                    <a:pt x="11611" y="6928"/>
                    <a:pt x="11402" y="7132"/>
                    <a:pt x="11298" y="6928"/>
                  </a:cubicBezTo>
                  <a:cubicBezTo>
                    <a:pt x="11298" y="6928"/>
                    <a:pt x="11298" y="6725"/>
                    <a:pt x="11298" y="6725"/>
                  </a:cubicBezTo>
                  <a:cubicBezTo>
                    <a:pt x="11298" y="6725"/>
                    <a:pt x="11298" y="6928"/>
                    <a:pt x="11298" y="6928"/>
                  </a:cubicBezTo>
                  <a:cubicBezTo>
                    <a:pt x="11194" y="6928"/>
                    <a:pt x="11089" y="6928"/>
                    <a:pt x="10985" y="6928"/>
                  </a:cubicBezTo>
                  <a:cubicBezTo>
                    <a:pt x="10881" y="6928"/>
                    <a:pt x="10672" y="6928"/>
                    <a:pt x="10567" y="6928"/>
                  </a:cubicBezTo>
                  <a:cubicBezTo>
                    <a:pt x="10463" y="6928"/>
                    <a:pt x="10463" y="6928"/>
                    <a:pt x="10463" y="6928"/>
                  </a:cubicBezTo>
                  <a:cubicBezTo>
                    <a:pt x="10359" y="6928"/>
                    <a:pt x="10359" y="6725"/>
                    <a:pt x="10359" y="6725"/>
                  </a:cubicBezTo>
                  <a:cubicBezTo>
                    <a:pt x="10254" y="6725"/>
                    <a:pt x="10046" y="6928"/>
                    <a:pt x="10150" y="6725"/>
                  </a:cubicBezTo>
                  <a:cubicBezTo>
                    <a:pt x="10150" y="6725"/>
                    <a:pt x="10150" y="6725"/>
                    <a:pt x="10046" y="6725"/>
                  </a:cubicBezTo>
                  <a:cubicBezTo>
                    <a:pt x="10046" y="6725"/>
                    <a:pt x="10046" y="6725"/>
                    <a:pt x="10046" y="6725"/>
                  </a:cubicBezTo>
                  <a:cubicBezTo>
                    <a:pt x="9941" y="6725"/>
                    <a:pt x="10046" y="6521"/>
                    <a:pt x="10046" y="6521"/>
                  </a:cubicBezTo>
                  <a:cubicBezTo>
                    <a:pt x="10046" y="6317"/>
                    <a:pt x="10046" y="6317"/>
                    <a:pt x="9941" y="6317"/>
                  </a:cubicBezTo>
                  <a:cubicBezTo>
                    <a:pt x="9733" y="6521"/>
                    <a:pt x="9524" y="6521"/>
                    <a:pt x="9315" y="6725"/>
                  </a:cubicBezTo>
                  <a:cubicBezTo>
                    <a:pt x="9420" y="6928"/>
                    <a:pt x="9524" y="6725"/>
                    <a:pt x="9628" y="6725"/>
                  </a:cubicBezTo>
                  <a:cubicBezTo>
                    <a:pt x="9628" y="6725"/>
                    <a:pt x="9733" y="6725"/>
                    <a:pt x="9837" y="6725"/>
                  </a:cubicBezTo>
                  <a:cubicBezTo>
                    <a:pt x="9837" y="6521"/>
                    <a:pt x="9941" y="6521"/>
                    <a:pt x="10046" y="6521"/>
                  </a:cubicBezTo>
                  <a:cubicBezTo>
                    <a:pt x="9837" y="6725"/>
                    <a:pt x="9628" y="6725"/>
                    <a:pt x="9420" y="6928"/>
                  </a:cubicBezTo>
                  <a:cubicBezTo>
                    <a:pt x="9315" y="6928"/>
                    <a:pt x="9315" y="7132"/>
                    <a:pt x="9315" y="7336"/>
                  </a:cubicBezTo>
                  <a:cubicBezTo>
                    <a:pt x="9211" y="7336"/>
                    <a:pt x="9107" y="7336"/>
                    <a:pt x="9107" y="7743"/>
                  </a:cubicBezTo>
                  <a:cubicBezTo>
                    <a:pt x="9107" y="7540"/>
                    <a:pt x="9107" y="7336"/>
                    <a:pt x="9002" y="7336"/>
                  </a:cubicBezTo>
                  <a:cubicBezTo>
                    <a:pt x="9107" y="7336"/>
                    <a:pt x="9211" y="7336"/>
                    <a:pt x="9211" y="7336"/>
                  </a:cubicBezTo>
                  <a:cubicBezTo>
                    <a:pt x="9211" y="7336"/>
                    <a:pt x="9107" y="7132"/>
                    <a:pt x="9211" y="7132"/>
                  </a:cubicBezTo>
                  <a:cubicBezTo>
                    <a:pt x="9107" y="7132"/>
                    <a:pt x="9107" y="7132"/>
                    <a:pt x="9107" y="7132"/>
                  </a:cubicBezTo>
                  <a:cubicBezTo>
                    <a:pt x="9107" y="7132"/>
                    <a:pt x="9107" y="7132"/>
                    <a:pt x="9107" y="6928"/>
                  </a:cubicBezTo>
                  <a:cubicBezTo>
                    <a:pt x="9002" y="6928"/>
                    <a:pt x="9002" y="6928"/>
                    <a:pt x="9002" y="6928"/>
                  </a:cubicBezTo>
                  <a:cubicBezTo>
                    <a:pt x="8794" y="6928"/>
                    <a:pt x="8689" y="6928"/>
                    <a:pt x="8481" y="6928"/>
                  </a:cubicBezTo>
                  <a:cubicBezTo>
                    <a:pt x="8376" y="6928"/>
                    <a:pt x="8272" y="6928"/>
                    <a:pt x="8063" y="6928"/>
                  </a:cubicBezTo>
                  <a:cubicBezTo>
                    <a:pt x="8063" y="6928"/>
                    <a:pt x="7959" y="6928"/>
                    <a:pt x="7854" y="6928"/>
                  </a:cubicBezTo>
                  <a:cubicBezTo>
                    <a:pt x="8063" y="6725"/>
                    <a:pt x="8167" y="6725"/>
                    <a:pt x="8272" y="6725"/>
                  </a:cubicBezTo>
                  <a:cubicBezTo>
                    <a:pt x="8272" y="6521"/>
                    <a:pt x="8272" y="6521"/>
                    <a:pt x="8272" y="6521"/>
                  </a:cubicBezTo>
                  <a:cubicBezTo>
                    <a:pt x="8167" y="6317"/>
                    <a:pt x="8063" y="6317"/>
                    <a:pt x="7959" y="6317"/>
                  </a:cubicBezTo>
                  <a:cubicBezTo>
                    <a:pt x="8063" y="6521"/>
                    <a:pt x="7750" y="6317"/>
                    <a:pt x="7646" y="6317"/>
                  </a:cubicBezTo>
                  <a:cubicBezTo>
                    <a:pt x="7541" y="6317"/>
                    <a:pt x="7541" y="6113"/>
                    <a:pt x="7437" y="6113"/>
                  </a:cubicBezTo>
                  <a:cubicBezTo>
                    <a:pt x="7437" y="6113"/>
                    <a:pt x="7437" y="6113"/>
                    <a:pt x="7333" y="6113"/>
                  </a:cubicBezTo>
                  <a:cubicBezTo>
                    <a:pt x="7333" y="6113"/>
                    <a:pt x="7333" y="6113"/>
                    <a:pt x="7333" y="6113"/>
                  </a:cubicBezTo>
                  <a:cubicBezTo>
                    <a:pt x="7228" y="5909"/>
                    <a:pt x="7020" y="5909"/>
                    <a:pt x="6915" y="5909"/>
                  </a:cubicBezTo>
                  <a:cubicBezTo>
                    <a:pt x="6811" y="5909"/>
                    <a:pt x="6707" y="6113"/>
                    <a:pt x="6498" y="6113"/>
                  </a:cubicBezTo>
                  <a:cubicBezTo>
                    <a:pt x="6602" y="6113"/>
                    <a:pt x="6602" y="6113"/>
                    <a:pt x="6707" y="5909"/>
                  </a:cubicBezTo>
                  <a:cubicBezTo>
                    <a:pt x="6602" y="5909"/>
                    <a:pt x="6707" y="5909"/>
                    <a:pt x="6707" y="5706"/>
                  </a:cubicBezTo>
                  <a:cubicBezTo>
                    <a:pt x="6707" y="5706"/>
                    <a:pt x="6602" y="5706"/>
                    <a:pt x="6602" y="5706"/>
                  </a:cubicBezTo>
                  <a:cubicBezTo>
                    <a:pt x="6602" y="5909"/>
                    <a:pt x="6602" y="5909"/>
                    <a:pt x="6602" y="5909"/>
                  </a:cubicBezTo>
                  <a:cubicBezTo>
                    <a:pt x="6602" y="5909"/>
                    <a:pt x="6498" y="5909"/>
                    <a:pt x="6394" y="5909"/>
                  </a:cubicBezTo>
                  <a:cubicBezTo>
                    <a:pt x="6394" y="6113"/>
                    <a:pt x="6394" y="6113"/>
                    <a:pt x="6289" y="6113"/>
                  </a:cubicBezTo>
                  <a:cubicBezTo>
                    <a:pt x="6081" y="5909"/>
                    <a:pt x="6394" y="5298"/>
                    <a:pt x="6081" y="5706"/>
                  </a:cubicBezTo>
                  <a:cubicBezTo>
                    <a:pt x="6081" y="5706"/>
                    <a:pt x="6081" y="5706"/>
                    <a:pt x="6081" y="5706"/>
                  </a:cubicBezTo>
                  <a:cubicBezTo>
                    <a:pt x="6081" y="5706"/>
                    <a:pt x="6081" y="5706"/>
                    <a:pt x="6081" y="5706"/>
                  </a:cubicBezTo>
                  <a:cubicBezTo>
                    <a:pt x="6081" y="5706"/>
                    <a:pt x="6081" y="5706"/>
                    <a:pt x="6185" y="5706"/>
                  </a:cubicBezTo>
                  <a:cubicBezTo>
                    <a:pt x="5976" y="5706"/>
                    <a:pt x="5872" y="5909"/>
                    <a:pt x="5663" y="5909"/>
                  </a:cubicBezTo>
                  <a:cubicBezTo>
                    <a:pt x="5767" y="5909"/>
                    <a:pt x="5767" y="5909"/>
                    <a:pt x="5767" y="5909"/>
                  </a:cubicBezTo>
                  <a:cubicBezTo>
                    <a:pt x="5559" y="5909"/>
                    <a:pt x="5350" y="6113"/>
                    <a:pt x="5141" y="6317"/>
                  </a:cubicBezTo>
                  <a:cubicBezTo>
                    <a:pt x="5141" y="6113"/>
                    <a:pt x="5246" y="6113"/>
                    <a:pt x="5246" y="6113"/>
                  </a:cubicBezTo>
                  <a:cubicBezTo>
                    <a:pt x="5141" y="6113"/>
                    <a:pt x="5141" y="6113"/>
                    <a:pt x="5141" y="6113"/>
                  </a:cubicBezTo>
                  <a:cubicBezTo>
                    <a:pt x="5141" y="6113"/>
                    <a:pt x="5141" y="6113"/>
                    <a:pt x="5141" y="6113"/>
                  </a:cubicBezTo>
                  <a:cubicBezTo>
                    <a:pt x="5037" y="6113"/>
                    <a:pt x="4724" y="6113"/>
                    <a:pt x="4724" y="6317"/>
                  </a:cubicBezTo>
                  <a:cubicBezTo>
                    <a:pt x="4724" y="6317"/>
                    <a:pt x="4724" y="6317"/>
                    <a:pt x="4724" y="6317"/>
                  </a:cubicBezTo>
                  <a:cubicBezTo>
                    <a:pt x="4724" y="6521"/>
                    <a:pt x="4620" y="6317"/>
                    <a:pt x="4515" y="6317"/>
                  </a:cubicBezTo>
                  <a:cubicBezTo>
                    <a:pt x="4515" y="6521"/>
                    <a:pt x="4620" y="6521"/>
                    <a:pt x="4620" y="6521"/>
                  </a:cubicBezTo>
                  <a:cubicBezTo>
                    <a:pt x="4620" y="6521"/>
                    <a:pt x="4515" y="6521"/>
                    <a:pt x="4515" y="6521"/>
                  </a:cubicBezTo>
                  <a:cubicBezTo>
                    <a:pt x="4620" y="6317"/>
                    <a:pt x="4724" y="6317"/>
                    <a:pt x="4724" y="6317"/>
                  </a:cubicBezTo>
                  <a:cubicBezTo>
                    <a:pt x="4933" y="6317"/>
                    <a:pt x="5037" y="6113"/>
                    <a:pt x="5141" y="6113"/>
                  </a:cubicBezTo>
                  <a:cubicBezTo>
                    <a:pt x="5246" y="6113"/>
                    <a:pt x="5663" y="5909"/>
                    <a:pt x="5767" y="5706"/>
                  </a:cubicBezTo>
                  <a:cubicBezTo>
                    <a:pt x="5454" y="5706"/>
                    <a:pt x="5246" y="5909"/>
                    <a:pt x="5037" y="5909"/>
                  </a:cubicBezTo>
                  <a:cubicBezTo>
                    <a:pt x="5037" y="5909"/>
                    <a:pt x="5037" y="5909"/>
                    <a:pt x="5037" y="5909"/>
                  </a:cubicBezTo>
                  <a:cubicBezTo>
                    <a:pt x="4828" y="6113"/>
                    <a:pt x="4724" y="6113"/>
                    <a:pt x="4515" y="6113"/>
                  </a:cubicBezTo>
                  <a:cubicBezTo>
                    <a:pt x="4620" y="6113"/>
                    <a:pt x="4620" y="6113"/>
                    <a:pt x="4724" y="6113"/>
                  </a:cubicBezTo>
                  <a:cubicBezTo>
                    <a:pt x="4620" y="5909"/>
                    <a:pt x="4620" y="6113"/>
                    <a:pt x="4620" y="5909"/>
                  </a:cubicBezTo>
                  <a:cubicBezTo>
                    <a:pt x="4620" y="5909"/>
                    <a:pt x="4620" y="6113"/>
                    <a:pt x="4515" y="6113"/>
                  </a:cubicBezTo>
                  <a:cubicBezTo>
                    <a:pt x="4515" y="6113"/>
                    <a:pt x="4411" y="6113"/>
                    <a:pt x="4411" y="6113"/>
                  </a:cubicBezTo>
                  <a:cubicBezTo>
                    <a:pt x="4307" y="6113"/>
                    <a:pt x="4202" y="6113"/>
                    <a:pt x="4098" y="6317"/>
                  </a:cubicBezTo>
                  <a:cubicBezTo>
                    <a:pt x="4202" y="6317"/>
                    <a:pt x="4202" y="6317"/>
                    <a:pt x="4202" y="6317"/>
                  </a:cubicBezTo>
                  <a:cubicBezTo>
                    <a:pt x="4098" y="6317"/>
                    <a:pt x="4098" y="6317"/>
                    <a:pt x="4098" y="6317"/>
                  </a:cubicBezTo>
                  <a:cubicBezTo>
                    <a:pt x="4202" y="6317"/>
                    <a:pt x="4202" y="6521"/>
                    <a:pt x="4098" y="6521"/>
                  </a:cubicBezTo>
                  <a:cubicBezTo>
                    <a:pt x="3994" y="6521"/>
                    <a:pt x="3889" y="6317"/>
                    <a:pt x="3785" y="6317"/>
                  </a:cubicBezTo>
                  <a:cubicBezTo>
                    <a:pt x="3681" y="6317"/>
                    <a:pt x="3681" y="6317"/>
                    <a:pt x="3681" y="6113"/>
                  </a:cubicBezTo>
                  <a:cubicBezTo>
                    <a:pt x="3576" y="6113"/>
                    <a:pt x="3681" y="6113"/>
                    <a:pt x="3576" y="6113"/>
                  </a:cubicBezTo>
                  <a:cubicBezTo>
                    <a:pt x="3576" y="6113"/>
                    <a:pt x="3472" y="6113"/>
                    <a:pt x="3472" y="6113"/>
                  </a:cubicBezTo>
                  <a:cubicBezTo>
                    <a:pt x="3367" y="5909"/>
                    <a:pt x="3367" y="5909"/>
                    <a:pt x="3263" y="6113"/>
                  </a:cubicBezTo>
                  <a:cubicBezTo>
                    <a:pt x="3159" y="6317"/>
                    <a:pt x="3054" y="6521"/>
                    <a:pt x="2950" y="6521"/>
                  </a:cubicBezTo>
                  <a:cubicBezTo>
                    <a:pt x="2220" y="7743"/>
                    <a:pt x="1489" y="8966"/>
                    <a:pt x="759" y="9985"/>
                  </a:cubicBezTo>
                  <a:cubicBezTo>
                    <a:pt x="550" y="10392"/>
                    <a:pt x="446" y="10596"/>
                    <a:pt x="237" y="11004"/>
                  </a:cubicBezTo>
                  <a:cubicBezTo>
                    <a:pt x="237" y="11004"/>
                    <a:pt x="237" y="11004"/>
                    <a:pt x="237" y="11004"/>
                  </a:cubicBezTo>
                  <a:cubicBezTo>
                    <a:pt x="341" y="11004"/>
                    <a:pt x="341" y="11004"/>
                    <a:pt x="341" y="11004"/>
                  </a:cubicBezTo>
                  <a:cubicBezTo>
                    <a:pt x="446" y="11004"/>
                    <a:pt x="550" y="11004"/>
                    <a:pt x="654" y="11004"/>
                  </a:cubicBezTo>
                  <a:cubicBezTo>
                    <a:pt x="550" y="11004"/>
                    <a:pt x="446" y="11208"/>
                    <a:pt x="550" y="11208"/>
                  </a:cubicBezTo>
                  <a:cubicBezTo>
                    <a:pt x="550" y="11411"/>
                    <a:pt x="550" y="11411"/>
                    <a:pt x="550" y="11615"/>
                  </a:cubicBezTo>
                  <a:cubicBezTo>
                    <a:pt x="550" y="11615"/>
                    <a:pt x="550" y="11615"/>
                    <a:pt x="550" y="11819"/>
                  </a:cubicBezTo>
                  <a:cubicBezTo>
                    <a:pt x="654" y="11819"/>
                    <a:pt x="863" y="11615"/>
                    <a:pt x="967" y="11411"/>
                  </a:cubicBezTo>
                  <a:cubicBezTo>
                    <a:pt x="967" y="11411"/>
                    <a:pt x="1072" y="11411"/>
                    <a:pt x="1176" y="11411"/>
                  </a:cubicBezTo>
                  <a:cubicBezTo>
                    <a:pt x="1176" y="11208"/>
                    <a:pt x="1281" y="11208"/>
                    <a:pt x="1281" y="11208"/>
                  </a:cubicBezTo>
                  <a:cubicBezTo>
                    <a:pt x="1281" y="11411"/>
                    <a:pt x="1281" y="11411"/>
                    <a:pt x="1281" y="11411"/>
                  </a:cubicBezTo>
                  <a:cubicBezTo>
                    <a:pt x="1281" y="11411"/>
                    <a:pt x="1281" y="11615"/>
                    <a:pt x="1281" y="11615"/>
                  </a:cubicBezTo>
                  <a:cubicBezTo>
                    <a:pt x="1281" y="11615"/>
                    <a:pt x="1281" y="11615"/>
                    <a:pt x="1281" y="11615"/>
                  </a:cubicBezTo>
                  <a:cubicBezTo>
                    <a:pt x="1281" y="11615"/>
                    <a:pt x="1281" y="11819"/>
                    <a:pt x="1281" y="11819"/>
                  </a:cubicBezTo>
                  <a:cubicBezTo>
                    <a:pt x="1281" y="11819"/>
                    <a:pt x="1281" y="11819"/>
                    <a:pt x="1281" y="12023"/>
                  </a:cubicBezTo>
                  <a:cubicBezTo>
                    <a:pt x="1281" y="12023"/>
                    <a:pt x="1281" y="12226"/>
                    <a:pt x="1281" y="12226"/>
                  </a:cubicBezTo>
                  <a:cubicBezTo>
                    <a:pt x="1281" y="12430"/>
                    <a:pt x="1281" y="12838"/>
                    <a:pt x="1176" y="12838"/>
                  </a:cubicBezTo>
                  <a:cubicBezTo>
                    <a:pt x="1176" y="12838"/>
                    <a:pt x="1176" y="12838"/>
                    <a:pt x="1176" y="12838"/>
                  </a:cubicBezTo>
                  <a:cubicBezTo>
                    <a:pt x="1176" y="12838"/>
                    <a:pt x="1176" y="12838"/>
                    <a:pt x="1176" y="12838"/>
                  </a:cubicBezTo>
                  <a:cubicBezTo>
                    <a:pt x="1176" y="12838"/>
                    <a:pt x="1176" y="12838"/>
                    <a:pt x="1176" y="13042"/>
                  </a:cubicBezTo>
                  <a:cubicBezTo>
                    <a:pt x="1176" y="13042"/>
                    <a:pt x="1176" y="13042"/>
                    <a:pt x="1176" y="13042"/>
                  </a:cubicBezTo>
                  <a:cubicBezTo>
                    <a:pt x="1176" y="13042"/>
                    <a:pt x="1281" y="13245"/>
                    <a:pt x="1281" y="13245"/>
                  </a:cubicBezTo>
                  <a:cubicBezTo>
                    <a:pt x="1281" y="13245"/>
                    <a:pt x="1281" y="13245"/>
                    <a:pt x="1281" y="13245"/>
                  </a:cubicBezTo>
                  <a:cubicBezTo>
                    <a:pt x="1385" y="13245"/>
                    <a:pt x="1385" y="13449"/>
                    <a:pt x="1385" y="13245"/>
                  </a:cubicBezTo>
                  <a:cubicBezTo>
                    <a:pt x="1385" y="13653"/>
                    <a:pt x="1176" y="13653"/>
                    <a:pt x="1072" y="13857"/>
                  </a:cubicBezTo>
                  <a:cubicBezTo>
                    <a:pt x="1176" y="13857"/>
                    <a:pt x="1281" y="13653"/>
                    <a:pt x="1281" y="13653"/>
                  </a:cubicBezTo>
                  <a:cubicBezTo>
                    <a:pt x="1281" y="13653"/>
                    <a:pt x="1281" y="13653"/>
                    <a:pt x="1281" y="13653"/>
                  </a:cubicBezTo>
                  <a:cubicBezTo>
                    <a:pt x="1281" y="13653"/>
                    <a:pt x="1281" y="13653"/>
                    <a:pt x="1281" y="13653"/>
                  </a:cubicBezTo>
                  <a:cubicBezTo>
                    <a:pt x="1176" y="13857"/>
                    <a:pt x="1072" y="14060"/>
                    <a:pt x="967" y="14264"/>
                  </a:cubicBezTo>
                  <a:cubicBezTo>
                    <a:pt x="759" y="14264"/>
                    <a:pt x="863" y="14468"/>
                    <a:pt x="967" y="14468"/>
                  </a:cubicBezTo>
                  <a:cubicBezTo>
                    <a:pt x="967" y="14468"/>
                    <a:pt x="550" y="14672"/>
                    <a:pt x="759" y="14875"/>
                  </a:cubicBezTo>
                  <a:cubicBezTo>
                    <a:pt x="759" y="14875"/>
                    <a:pt x="759" y="14875"/>
                    <a:pt x="759" y="14875"/>
                  </a:cubicBezTo>
                  <a:cubicBezTo>
                    <a:pt x="863" y="14875"/>
                    <a:pt x="967" y="14672"/>
                    <a:pt x="1176" y="14672"/>
                  </a:cubicBezTo>
                  <a:cubicBezTo>
                    <a:pt x="1176" y="14672"/>
                    <a:pt x="1176" y="14672"/>
                    <a:pt x="1176" y="14672"/>
                  </a:cubicBezTo>
                  <a:cubicBezTo>
                    <a:pt x="1072" y="14672"/>
                    <a:pt x="967" y="14672"/>
                    <a:pt x="1072" y="14875"/>
                  </a:cubicBezTo>
                  <a:cubicBezTo>
                    <a:pt x="1072" y="14875"/>
                    <a:pt x="1176" y="14672"/>
                    <a:pt x="1176" y="14875"/>
                  </a:cubicBezTo>
                  <a:cubicBezTo>
                    <a:pt x="1072" y="14875"/>
                    <a:pt x="1072" y="14875"/>
                    <a:pt x="967" y="14875"/>
                  </a:cubicBezTo>
                  <a:cubicBezTo>
                    <a:pt x="967" y="14672"/>
                    <a:pt x="967" y="14672"/>
                    <a:pt x="1072" y="14672"/>
                  </a:cubicBezTo>
                  <a:cubicBezTo>
                    <a:pt x="967" y="14672"/>
                    <a:pt x="863" y="14875"/>
                    <a:pt x="863" y="14875"/>
                  </a:cubicBezTo>
                  <a:cubicBezTo>
                    <a:pt x="1072" y="14875"/>
                    <a:pt x="759" y="15283"/>
                    <a:pt x="967" y="15079"/>
                  </a:cubicBezTo>
                  <a:cubicBezTo>
                    <a:pt x="967" y="15283"/>
                    <a:pt x="863" y="15283"/>
                    <a:pt x="863" y="15487"/>
                  </a:cubicBezTo>
                  <a:cubicBezTo>
                    <a:pt x="863" y="15487"/>
                    <a:pt x="863" y="15487"/>
                    <a:pt x="967" y="15283"/>
                  </a:cubicBezTo>
                  <a:cubicBezTo>
                    <a:pt x="863" y="15487"/>
                    <a:pt x="863" y="15487"/>
                    <a:pt x="863" y="15487"/>
                  </a:cubicBezTo>
                  <a:cubicBezTo>
                    <a:pt x="759" y="15487"/>
                    <a:pt x="759" y="15487"/>
                    <a:pt x="759" y="15691"/>
                  </a:cubicBezTo>
                  <a:cubicBezTo>
                    <a:pt x="759" y="15691"/>
                    <a:pt x="759" y="15691"/>
                    <a:pt x="759" y="15894"/>
                  </a:cubicBezTo>
                  <a:cubicBezTo>
                    <a:pt x="863" y="15691"/>
                    <a:pt x="1072" y="15487"/>
                    <a:pt x="1281" y="15283"/>
                  </a:cubicBezTo>
                  <a:cubicBezTo>
                    <a:pt x="1176" y="15283"/>
                    <a:pt x="1072" y="15283"/>
                    <a:pt x="1072" y="15487"/>
                  </a:cubicBezTo>
                  <a:cubicBezTo>
                    <a:pt x="1072" y="15487"/>
                    <a:pt x="1072" y="15691"/>
                    <a:pt x="1072" y="15691"/>
                  </a:cubicBezTo>
                  <a:cubicBezTo>
                    <a:pt x="1072" y="15487"/>
                    <a:pt x="1072" y="15487"/>
                    <a:pt x="1072" y="15487"/>
                  </a:cubicBezTo>
                  <a:cubicBezTo>
                    <a:pt x="967" y="15487"/>
                    <a:pt x="863" y="15487"/>
                    <a:pt x="863" y="15691"/>
                  </a:cubicBezTo>
                  <a:cubicBezTo>
                    <a:pt x="863" y="15691"/>
                    <a:pt x="863" y="15691"/>
                    <a:pt x="863" y="15691"/>
                  </a:cubicBezTo>
                  <a:cubicBezTo>
                    <a:pt x="759" y="15691"/>
                    <a:pt x="759" y="15894"/>
                    <a:pt x="759" y="15894"/>
                  </a:cubicBezTo>
                  <a:cubicBezTo>
                    <a:pt x="759" y="15894"/>
                    <a:pt x="863" y="15894"/>
                    <a:pt x="863" y="15894"/>
                  </a:cubicBezTo>
                  <a:cubicBezTo>
                    <a:pt x="863" y="15894"/>
                    <a:pt x="967" y="15894"/>
                    <a:pt x="1072" y="15894"/>
                  </a:cubicBezTo>
                  <a:cubicBezTo>
                    <a:pt x="967" y="15894"/>
                    <a:pt x="759" y="15894"/>
                    <a:pt x="654" y="16098"/>
                  </a:cubicBezTo>
                  <a:cubicBezTo>
                    <a:pt x="550" y="16302"/>
                    <a:pt x="863" y="16302"/>
                    <a:pt x="863" y="16302"/>
                  </a:cubicBezTo>
                  <a:cubicBezTo>
                    <a:pt x="863" y="16302"/>
                    <a:pt x="863" y="16302"/>
                    <a:pt x="863" y="16302"/>
                  </a:cubicBezTo>
                  <a:cubicBezTo>
                    <a:pt x="863" y="16302"/>
                    <a:pt x="863" y="16302"/>
                    <a:pt x="863" y="16302"/>
                  </a:cubicBezTo>
                  <a:cubicBezTo>
                    <a:pt x="863" y="16302"/>
                    <a:pt x="863" y="16506"/>
                    <a:pt x="863" y="16506"/>
                  </a:cubicBezTo>
                  <a:cubicBezTo>
                    <a:pt x="863" y="16506"/>
                    <a:pt x="967" y="16506"/>
                    <a:pt x="967" y="16506"/>
                  </a:cubicBezTo>
                  <a:cubicBezTo>
                    <a:pt x="967" y="16506"/>
                    <a:pt x="863" y="16506"/>
                    <a:pt x="759" y="16506"/>
                  </a:cubicBezTo>
                  <a:cubicBezTo>
                    <a:pt x="863" y="16506"/>
                    <a:pt x="967" y="16709"/>
                    <a:pt x="1072" y="16506"/>
                  </a:cubicBezTo>
                  <a:cubicBezTo>
                    <a:pt x="1072" y="16506"/>
                    <a:pt x="1072" y="16506"/>
                    <a:pt x="967" y="16506"/>
                  </a:cubicBezTo>
                  <a:cubicBezTo>
                    <a:pt x="1072" y="16709"/>
                    <a:pt x="1176" y="16506"/>
                    <a:pt x="1281" y="16302"/>
                  </a:cubicBezTo>
                  <a:cubicBezTo>
                    <a:pt x="1176" y="16506"/>
                    <a:pt x="1176" y="16506"/>
                    <a:pt x="1072" y="16709"/>
                  </a:cubicBezTo>
                  <a:cubicBezTo>
                    <a:pt x="1072" y="16709"/>
                    <a:pt x="1072" y="16913"/>
                    <a:pt x="1072" y="16913"/>
                  </a:cubicBezTo>
                  <a:cubicBezTo>
                    <a:pt x="1176" y="17117"/>
                    <a:pt x="1281" y="16913"/>
                    <a:pt x="1281" y="16709"/>
                  </a:cubicBezTo>
                  <a:cubicBezTo>
                    <a:pt x="1385" y="16913"/>
                    <a:pt x="1281" y="16913"/>
                    <a:pt x="1281" y="16913"/>
                  </a:cubicBezTo>
                  <a:cubicBezTo>
                    <a:pt x="1281" y="16913"/>
                    <a:pt x="1176" y="17117"/>
                    <a:pt x="1281" y="17117"/>
                  </a:cubicBezTo>
                  <a:cubicBezTo>
                    <a:pt x="1281" y="17117"/>
                    <a:pt x="1281" y="17117"/>
                    <a:pt x="1176" y="17117"/>
                  </a:cubicBezTo>
                  <a:cubicBezTo>
                    <a:pt x="1176" y="16913"/>
                    <a:pt x="1072" y="17117"/>
                    <a:pt x="1176" y="17117"/>
                  </a:cubicBezTo>
                  <a:cubicBezTo>
                    <a:pt x="1281" y="17321"/>
                    <a:pt x="1281" y="17117"/>
                    <a:pt x="1385" y="17117"/>
                  </a:cubicBezTo>
                  <a:cubicBezTo>
                    <a:pt x="1385" y="17117"/>
                    <a:pt x="1281" y="17117"/>
                    <a:pt x="1281" y="17321"/>
                  </a:cubicBezTo>
                  <a:cubicBezTo>
                    <a:pt x="1281" y="17321"/>
                    <a:pt x="1385" y="17321"/>
                    <a:pt x="1385" y="17321"/>
                  </a:cubicBezTo>
                  <a:cubicBezTo>
                    <a:pt x="1385" y="17321"/>
                    <a:pt x="1281" y="17321"/>
                    <a:pt x="1281" y="17321"/>
                  </a:cubicBezTo>
                  <a:cubicBezTo>
                    <a:pt x="1281" y="17321"/>
                    <a:pt x="1281" y="17321"/>
                    <a:pt x="1281" y="17321"/>
                  </a:cubicBezTo>
                  <a:cubicBezTo>
                    <a:pt x="1281" y="17321"/>
                    <a:pt x="1281" y="17525"/>
                    <a:pt x="1281" y="17525"/>
                  </a:cubicBezTo>
                  <a:cubicBezTo>
                    <a:pt x="1281" y="17321"/>
                    <a:pt x="1385" y="17525"/>
                    <a:pt x="1489" y="17525"/>
                  </a:cubicBezTo>
                  <a:cubicBezTo>
                    <a:pt x="1698" y="17525"/>
                    <a:pt x="1802" y="17525"/>
                    <a:pt x="2011" y="17525"/>
                  </a:cubicBezTo>
                  <a:cubicBezTo>
                    <a:pt x="2741" y="17525"/>
                    <a:pt x="3367" y="17525"/>
                    <a:pt x="3994" y="17525"/>
                  </a:cubicBezTo>
                  <a:cubicBezTo>
                    <a:pt x="5246" y="17525"/>
                    <a:pt x="6498" y="17525"/>
                    <a:pt x="7750" y="17525"/>
                  </a:cubicBezTo>
                  <a:cubicBezTo>
                    <a:pt x="7854" y="17525"/>
                    <a:pt x="7959" y="17525"/>
                    <a:pt x="7959" y="17525"/>
                  </a:cubicBezTo>
                  <a:cubicBezTo>
                    <a:pt x="7959" y="17525"/>
                    <a:pt x="8063" y="17117"/>
                    <a:pt x="8063" y="17321"/>
                  </a:cubicBezTo>
                  <a:cubicBezTo>
                    <a:pt x="8063" y="17321"/>
                    <a:pt x="7959" y="17525"/>
                    <a:pt x="8063" y="17525"/>
                  </a:cubicBezTo>
                  <a:cubicBezTo>
                    <a:pt x="8063" y="17728"/>
                    <a:pt x="8167" y="17728"/>
                    <a:pt x="8167" y="17728"/>
                  </a:cubicBezTo>
                  <a:cubicBezTo>
                    <a:pt x="8272" y="17728"/>
                    <a:pt x="8585" y="17525"/>
                    <a:pt x="8481" y="17932"/>
                  </a:cubicBezTo>
                  <a:cubicBezTo>
                    <a:pt x="8585" y="17728"/>
                    <a:pt x="8585" y="17932"/>
                    <a:pt x="8689" y="17932"/>
                  </a:cubicBezTo>
                  <a:cubicBezTo>
                    <a:pt x="8689" y="17932"/>
                    <a:pt x="8794" y="17932"/>
                    <a:pt x="8898" y="17932"/>
                  </a:cubicBezTo>
                  <a:cubicBezTo>
                    <a:pt x="8898" y="17932"/>
                    <a:pt x="8794" y="17932"/>
                    <a:pt x="8898" y="17932"/>
                  </a:cubicBezTo>
                  <a:cubicBezTo>
                    <a:pt x="8898" y="17932"/>
                    <a:pt x="8898" y="17932"/>
                    <a:pt x="8898" y="17932"/>
                  </a:cubicBezTo>
                  <a:cubicBezTo>
                    <a:pt x="9002" y="17932"/>
                    <a:pt x="9107" y="18136"/>
                    <a:pt x="9211" y="17932"/>
                  </a:cubicBezTo>
                  <a:cubicBezTo>
                    <a:pt x="9315" y="17932"/>
                    <a:pt x="9315" y="17728"/>
                    <a:pt x="9420" y="17728"/>
                  </a:cubicBezTo>
                  <a:cubicBezTo>
                    <a:pt x="9420" y="17728"/>
                    <a:pt x="9420" y="17728"/>
                    <a:pt x="9315" y="17932"/>
                  </a:cubicBezTo>
                  <a:cubicBezTo>
                    <a:pt x="9420" y="17932"/>
                    <a:pt x="9420" y="17525"/>
                    <a:pt x="9524" y="17525"/>
                  </a:cubicBezTo>
                  <a:cubicBezTo>
                    <a:pt x="9628" y="17525"/>
                    <a:pt x="9420" y="17728"/>
                    <a:pt x="9420" y="17728"/>
                  </a:cubicBezTo>
                  <a:cubicBezTo>
                    <a:pt x="9524" y="17728"/>
                    <a:pt x="9524" y="17728"/>
                    <a:pt x="9524" y="17728"/>
                  </a:cubicBezTo>
                  <a:cubicBezTo>
                    <a:pt x="9524" y="17728"/>
                    <a:pt x="9628" y="17728"/>
                    <a:pt x="9628" y="17525"/>
                  </a:cubicBezTo>
                  <a:cubicBezTo>
                    <a:pt x="9628" y="17525"/>
                    <a:pt x="9628" y="17525"/>
                    <a:pt x="9628" y="17525"/>
                  </a:cubicBezTo>
                  <a:cubicBezTo>
                    <a:pt x="9628" y="17525"/>
                    <a:pt x="9628" y="17525"/>
                    <a:pt x="9628" y="17525"/>
                  </a:cubicBezTo>
                  <a:cubicBezTo>
                    <a:pt x="9733" y="17525"/>
                    <a:pt x="9733" y="17525"/>
                    <a:pt x="9837" y="17525"/>
                  </a:cubicBezTo>
                  <a:cubicBezTo>
                    <a:pt x="9941" y="17728"/>
                    <a:pt x="10046" y="17525"/>
                    <a:pt x="10046" y="17728"/>
                  </a:cubicBezTo>
                  <a:cubicBezTo>
                    <a:pt x="10046" y="18136"/>
                    <a:pt x="10046" y="18136"/>
                    <a:pt x="10254" y="18136"/>
                  </a:cubicBezTo>
                  <a:cubicBezTo>
                    <a:pt x="10254" y="18136"/>
                    <a:pt x="10150" y="18136"/>
                    <a:pt x="10150" y="18340"/>
                  </a:cubicBezTo>
                  <a:cubicBezTo>
                    <a:pt x="10150" y="18340"/>
                    <a:pt x="10150" y="18340"/>
                    <a:pt x="10150" y="18340"/>
                  </a:cubicBezTo>
                  <a:cubicBezTo>
                    <a:pt x="10150" y="18340"/>
                    <a:pt x="10254" y="18340"/>
                    <a:pt x="10254" y="18340"/>
                  </a:cubicBezTo>
                  <a:cubicBezTo>
                    <a:pt x="10254" y="18543"/>
                    <a:pt x="10150" y="18543"/>
                    <a:pt x="10150" y="18543"/>
                  </a:cubicBezTo>
                  <a:cubicBezTo>
                    <a:pt x="10150" y="18747"/>
                    <a:pt x="10254" y="18543"/>
                    <a:pt x="10254" y="18747"/>
                  </a:cubicBezTo>
                  <a:cubicBezTo>
                    <a:pt x="10254" y="18747"/>
                    <a:pt x="10150" y="18747"/>
                    <a:pt x="10150" y="18747"/>
                  </a:cubicBezTo>
                  <a:cubicBezTo>
                    <a:pt x="10150" y="18747"/>
                    <a:pt x="10150" y="18747"/>
                    <a:pt x="10150" y="18747"/>
                  </a:cubicBezTo>
                  <a:cubicBezTo>
                    <a:pt x="10046" y="19155"/>
                    <a:pt x="10254" y="18747"/>
                    <a:pt x="10254" y="18951"/>
                  </a:cubicBezTo>
                  <a:cubicBezTo>
                    <a:pt x="10254" y="19155"/>
                    <a:pt x="10776" y="19155"/>
                    <a:pt x="10776" y="19155"/>
                  </a:cubicBezTo>
                  <a:cubicBezTo>
                    <a:pt x="10776" y="19155"/>
                    <a:pt x="10776" y="19155"/>
                    <a:pt x="10776" y="19155"/>
                  </a:cubicBezTo>
                  <a:cubicBezTo>
                    <a:pt x="10776" y="19155"/>
                    <a:pt x="10776" y="19155"/>
                    <a:pt x="10776" y="19155"/>
                  </a:cubicBezTo>
                  <a:cubicBezTo>
                    <a:pt x="10776" y="19358"/>
                    <a:pt x="10881" y="19358"/>
                    <a:pt x="10881" y="19155"/>
                  </a:cubicBezTo>
                  <a:cubicBezTo>
                    <a:pt x="10881" y="19155"/>
                    <a:pt x="10881" y="19155"/>
                    <a:pt x="10881" y="19358"/>
                  </a:cubicBezTo>
                  <a:cubicBezTo>
                    <a:pt x="10985" y="19155"/>
                    <a:pt x="10985" y="19358"/>
                    <a:pt x="10985" y="19358"/>
                  </a:cubicBezTo>
                  <a:cubicBezTo>
                    <a:pt x="10985" y="19358"/>
                    <a:pt x="10985" y="19562"/>
                    <a:pt x="10985" y="19358"/>
                  </a:cubicBezTo>
                  <a:cubicBezTo>
                    <a:pt x="10985" y="19766"/>
                    <a:pt x="11089" y="19562"/>
                    <a:pt x="10985" y="19766"/>
                  </a:cubicBezTo>
                  <a:cubicBezTo>
                    <a:pt x="11089" y="19766"/>
                    <a:pt x="11089" y="19766"/>
                    <a:pt x="10985" y="19766"/>
                  </a:cubicBezTo>
                  <a:cubicBezTo>
                    <a:pt x="11089" y="19766"/>
                    <a:pt x="11089" y="19970"/>
                    <a:pt x="11089" y="19970"/>
                  </a:cubicBezTo>
                  <a:cubicBezTo>
                    <a:pt x="11089" y="19970"/>
                    <a:pt x="11089" y="19970"/>
                    <a:pt x="11089" y="19970"/>
                  </a:cubicBezTo>
                  <a:cubicBezTo>
                    <a:pt x="11089" y="19970"/>
                    <a:pt x="11089" y="19970"/>
                    <a:pt x="11089" y="19970"/>
                  </a:cubicBezTo>
                  <a:cubicBezTo>
                    <a:pt x="11089" y="19970"/>
                    <a:pt x="10985" y="19970"/>
                    <a:pt x="10985" y="19970"/>
                  </a:cubicBezTo>
                  <a:cubicBezTo>
                    <a:pt x="10881" y="19970"/>
                    <a:pt x="10985" y="20174"/>
                    <a:pt x="10985" y="20174"/>
                  </a:cubicBezTo>
                  <a:cubicBezTo>
                    <a:pt x="10881" y="20174"/>
                    <a:pt x="10881" y="19970"/>
                    <a:pt x="10776" y="20174"/>
                  </a:cubicBezTo>
                  <a:cubicBezTo>
                    <a:pt x="10776" y="20174"/>
                    <a:pt x="10776" y="19970"/>
                    <a:pt x="10776" y="19970"/>
                  </a:cubicBezTo>
                  <a:cubicBezTo>
                    <a:pt x="10776" y="19970"/>
                    <a:pt x="10776" y="19970"/>
                    <a:pt x="10672" y="19970"/>
                  </a:cubicBezTo>
                  <a:cubicBezTo>
                    <a:pt x="10776" y="19970"/>
                    <a:pt x="10776" y="19970"/>
                    <a:pt x="10776" y="19970"/>
                  </a:cubicBezTo>
                  <a:cubicBezTo>
                    <a:pt x="10776" y="19970"/>
                    <a:pt x="10776" y="19970"/>
                    <a:pt x="10776" y="19970"/>
                  </a:cubicBezTo>
                  <a:cubicBezTo>
                    <a:pt x="10776" y="19766"/>
                    <a:pt x="10672" y="19766"/>
                    <a:pt x="10776" y="19766"/>
                  </a:cubicBezTo>
                  <a:cubicBezTo>
                    <a:pt x="10672" y="19766"/>
                    <a:pt x="10672" y="19766"/>
                    <a:pt x="10672" y="19766"/>
                  </a:cubicBezTo>
                  <a:cubicBezTo>
                    <a:pt x="10776" y="19970"/>
                    <a:pt x="10567" y="20377"/>
                    <a:pt x="10463" y="20581"/>
                  </a:cubicBezTo>
                  <a:cubicBezTo>
                    <a:pt x="10463" y="20581"/>
                    <a:pt x="10359" y="20785"/>
                    <a:pt x="10254" y="20989"/>
                  </a:cubicBezTo>
                  <a:cubicBezTo>
                    <a:pt x="10254" y="20989"/>
                    <a:pt x="10150" y="20989"/>
                    <a:pt x="10150" y="20989"/>
                  </a:cubicBezTo>
                  <a:cubicBezTo>
                    <a:pt x="10150" y="21192"/>
                    <a:pt x="10150" y="21192"/>
                    <a:pt x="10046" y="21396"/>
                  </a:cubicBezTo>
                  <a:cubicBezTo>
                    <a:pt x="10046" y="21396"/>
                    <a:pt x="10046" y="21396"/>
                    <a:pt x="10046" y="21396"/>
                  </a:cubicBezTo>
                  <a:cubicBezTo>
                    <a:pt x="10046" y="21600"/>
                    <a:pt x="9941" y="21396"/>
                    <a:pt x="9941" y="21396"/>
                  </a:cubicBezTo>
                  <a:cubicBezTo>
                    <a:pt x="9837" y="21600"/>
                    <a:pt x="9941" y="21600"/>
                    <a:pt x="10046" y="21600"/>
                  </a:cubicBezTo>
                  <a:cubicBezTo>
                    <a:pt x="10046" y="21600"/>
                    <a:pt x="10150" y="21600"/>
                    <a:pt x="10254" y="21396"/>
                  </a:cubicBezTo>
                  <a:cubicBezTo>
                    <a:pt x="10254" y="21396"/>
                    <a:pt x="10150" y="21396"/>
                    <a:pt x="10150" y="21396"/>
                  </a:cubicBezTo>
                  <a:cubicBezTo>
                    <a:pt x="10254" y="21396"/>
                    <a:pt x="10359" y="21396"/>
                    <a:pt x="10359" y="21192"/>
                  </a:cubicBezTo>
                  <a:cubicBezTo>
                    <a:pt x="10463" y="21192"/>
                    <a:pt x="10567" y="21396"/>
                    <a:pt x="10672" y="21396"/>
                  </a:cubicBezTo>
                  <a:cubicBezTo>
                    <a:pt x="10672" y="21396"/>
                    <a:pt x="10672" y="21192"/>
                    <a:pt x="10567" y="21192"/>
                  </a:cubicBezTo>
                  <a:cubicBezTo>
                    <a:pt x="10672" y="21192"/>
                    <a:pt x="10776" y="21192"/>
                    <a:pt x="10776" y="21192"/>
                  </a:cubicBezTo>
                  <a:cubicBezTo>
                    <a:pt x="10881" y="21192"/>
                    <a:pt x="10881" y="21192"/>
                    <a:pt x="10985" y="21192"/>
                  </a:cubicBezTo>
                  <a:cubicBezTo>
                    <a:pt x="11089" y="20989"/>
                    <a:pt x="10985" y="20989"/>
                    <a:pt x="11089" y="20785"/>
                  </a:cubicBezTo>
                  <a:cubicBezTo>
                    <a:pt x="10985" y="20989"/>
                    <a:pt x="10881" y="20989"/>
                    <a:pt x="10881" y="20785"/>
                  </a:cubicBezTo>
                  <a:cubicBezTo>
                    <a:pt x="10881" y="20785"/>
                    <a:pt x="11089" y="20581"/>
                    <a:pt x="11089" y="20581"/>
                  </a:cubicBezTo>
                  <a:cubicBezTo>
                    <a:pt x="11194" y="20581"/>
                    <a:pt x="11402" y="20377"/>
                    <a:pt x="11507" y="20377"/>
                  </a:cubicBezTo>
                  <a:cubicBezTo>
                    <a:pt x="11507" y="20377"/>
                    <a:pt x="11507" y="20581"/>
                    <a:pt x="11611" y="20581"/>
                  </a:cubicBezTo>
                  <a:cubicBezTo>
                    <a:pt x="11611" y="20581"/>
                    <a:pt x="11611" y="20581"/>
                    <a:pt x="11611" y="20581"/>
                  </a:cubicBezTo>
                  <a:cubicBezTo>
                    <a:pt x="11611" y="20581"/>
                    <a:pt x="11611" y="20581"/>
                    <a:pt x="11611" y="20581"/>
                  </a:cubicBezTo>
                  <a:cubicBezTo>
                    <a:pt x="11611" y="20581"/>
                    <a:pt x="11611" y="20581"/>
                    <a:pt x="11611" y="20581"/>
                  </a:cubicBezTo>
                  <a:cubicBezTo>
                    <a:pt x="11611" y="20581"/>
                    <a:pt x="11611" y="20581"/>
                    <a:pt x="11715" y="20581"/>
                  </a:cubicBezTo>
                  <a:cubicBezTo>
                    <a:pt x="11611" y="20581"/>
                    <a:pt x="11611" y="20581"/>
                    <a:pt x="11611" y="20581"/>
                  </a:cubicBezTo>
                  <a:cubicBezTo>
                    <a:pt x="11611" y="20377"/>
                    <a:pt x="11715" y="20377"/>
                    <a:pt x="11715" y="20377"/>
                  </a:cubicBezTo>
                  <a:cubicBezTo>
                    <a:pt x="11715"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507" y="20377"/>
                    <a:pt x="11507" y="20377"/>
                    <a:pt x="11507" y="20377"/>
                  </a:cubicBezTo>
                  <a:cubicBezTo>
                    <a:pt x="11507" y="20377"/>
                    <a:pt x="11611" y="20377"/>
                    <a:pt x="11611" y="20377"/>
                  </a:cubicBezTo>
                  <a:cubicBezTo>
                    <a:pt x="11611" y="20377"/>
                    <a:pt x="11611" y="20377"/>
                    <a:pt x="11611" y="20377"/>
                  </a:cubicBezTo>
                  <a:cubicBezTo>
                    <a:pt x="11611" y="20377"/>
                    <a:pt x="11715" y="20377"/>
                    <a:pt x="11715" y="20377"/>
                  </a:cubicBezTo>
                  <a:cubicBezTo>
                    <a:pt x="11715" y="20377"/>
                    <a:pt x="11611" y="20377"/>
                    <a:pt x="11611" y="20377"/>
                  </a:cubicBezTo>
                  <a:cubicBezTo>
                    <a:pt x="11715" y="20377"/>
                    <a:pt x="11924" y="20377"/>
                    <a:pt x="12028" y="20174"/>
                  </a:cubicBezTo>
                  <a:cubicBezTo>
                    <a:pt x="12028" y="20174"/>
                    <a:pt x="12237" y="19766"/>
                    <a:pt x="12341" y="19970"/>
                  </a:cubicBezTo>
                  <a:cubicBezTo>
                    <a:pt x="12341" y="19766"/>
                    <a:pt x="12654" y="19562"/>
                    <a:pt x="12446" y="19562"/>
                  </a:cubicBezTo>
                  <a:cubicBezTo>
                    <a:pt x="12654" y="19562"/>
                    <a:pt x="12863" y="19358"/>
                    <a:pt x="12967" y="19155"/>
                  </a:cubicBezTo>
                  <a:cubicBezTo>
                    <a:pt x="13072" y="18951"/>
                    <a:pt x="13176" y="18951"/>
                    <a:pt x="13281" y="18747"/>
                  </a:cubicBezTo>
                  <a:cubicBezTo>
                    <a:pt x="13385" y="18747"/>
                    <a:pt x="13489" y="18543"/>
                    <a:pt x="13594" y="18340"/>
                  </a:cubicBezTo>
                  <a:cubicBezTo>
                    <a:pt x="13698" y="18340"/>
                    <a:pt x="13802" y="18136"/>
                    <a:pt x="13907" y="18136"/>
                  </a:cubicBezTo>
                  <a:cubicBezTo>
                    <a:pt x="13907" y="17932"/>
                    <a:pt x="13907" y="17932"/>
                    <a:pt x="13802" y="17932"/>
                  </a:cubicBezTo>
                  <a:cubicBezTo>
                    <a:pt x="13802" y="17932"/>
                    <a:pt x="13698" y="17932"/>
                    <a:pt x="13698" y="17728"/>
                  </a:cubicBezTo>
                  <a:cubicBezTo>
                    <a:pt x="13802" y="17932"/>
                    <a:pt x="13907" y="17932"/>
                    <a:pt x="14011" y="17932"/>
                  </a:cubicBezTo>
                  <a:cubicBezTo>
                    <a:pt x="14115" y="17728"/>
                    <a:pt x="14428" y="17525"/>
                    <a:pt x="14428" y="17321"/>
                  </a:cubicBezTo>
                  <a:cubicBezTo>
                    <a:pt x="14533" y="17321"/>
                    <a:pt x="14637" y="17321"/>
                    <a:pt x="14637" y="17321"/>
                  </a:cubicBezTo>
                  <a:cubicBezTo>
                    <a:pt x="14741" y="17117"/>
                    <a:pt x="14846" y="16913"/>
                    <a:pt x="14950" y="16709"/>
                  </a:cubicBezTo>
                  <a:cubicBezTo>
                    <a:pt x="15054" y="16709"/>
                    <a:pt x="15159" y="16709"/>
                    <a:pt x="15367" y="16709"/>
                  </a:cubicBezTo>
                  <a:cubicBezTo>
                    <a:pt x="15576" y="16709"/>
                    <a:pt x="15785" y="16709"/>
                    <a:pt x="15994" y="16709"/>
                  </a:cubicBezTo>
                  <a:cubicBezTo>
                    <a:pt x="16098" y="16709"/>
                    <a:pt x="16098" y="16709"/>
                    <a:pt x="16202" y="16709"/>
                  </a:cubicBezTo>
                  <a:cubicBezTo>
                    <a:pt x="16307" y="16913"/>
                    <a:pt x="16411" y="16709"/>
                    <a:pt x="16515" y="16709"/>
                  </a:cubicBezTo>
                  <a:close/>
                  <a:moveTo>
                    <a:pt x="12446" y="19766"/>
                  </a:moveTo>
                  <a:cubicBezTo>
                    <a:pt x="12654" y="19766"/>
                    <a:pt x="12759" y="19766"/>
                    <a:pt x="12967" y="19766"/>
                  </a:cubicBezTo>
                  <a:cubicBezTo>
                    <a:pt x="13072" y="19766"/>
                    <a:pt x="13072" y="19766"/>
                    <a:pt x="13176" y="19766"/>
                  </a:cubicBezTo>
                  <a:cubicBezTo>
                    <a:pt x="13176" y="19766"/>
                    <a:pt x="13281" y="19562"/>
                    <a:pt x="13281" y="19766"/>
                  </a:cubicBezTo>
                  <a:cubicBezTo>
                    <a:pt x="13385" y="19562"/>
                    <a:pt x="13489" y="19358"/>
                    <a:pt x="13594" y="19155"/>
                  </a:cubicBezTo>
                  <a:cubicBezTo>
                    <a:pt x="13594" y="19155"/>
                    <a:pt x="13907" y="18340"/>
                    <a:pt x="14011" y="18340"/>
                  </a:cubicBezTo>
                  <a:cubicBezTo>
                    <a:pt x="13907" y="18543"/>
                    <a:pt x="14115" y="18543"/>
                    <a:pt x="14115" y="18543"/>
                  </a:cubicBezTo>
                  <a:cubicBezTo>
                    <a:pt x="14220" y="18543"/>
                    <a:pt x="14220" y="18543"/>
                    <a:pt x="14324" y="18543"/>
                  </a:cubicBezTo>
                  <a:cubicBezTo>
                    <a:pt x="14324" y="18747"/>
                    <a:pt x="14115" y="19155"/>
                    <a:pt x="14115" y="19358"/>
                  </a:cubicBezTo>
                  <a:cubicBezTo>
                    <a:pt x="14115" y="19562"/>
                    <a:pt x="14220" y="19358"/>
                    <a:pt x="14220" y="19562"/>
                  </a:cubicBezTo>
                  <a:cubicBezTo>
                    <a:pt x="14220" y="19562"/>
                    <a:pt x="14115" y="19562"/>
                    <a:pt x="14115" y="19562"/>
                  </a:cubicBezTo>
                  <a:cubicBezTo>
                    <a:pt x="14220" y="19766"/>
                    <a:pt x="14115" y="19766"/>
                    <a:pt x="14220" y="19766"/>
                  </a:cubicBezTo>
                  <a:cubicBezTo>
                    <a:pt x="14324" y="19766"/>
                    <a:pt x="14428" y="19766"/>
                    <a:pt x="14533" y="19562"/>
                  </a:cubicBezTo>
                  <a:cubicBezTo>
                    <a:pt x="14533" y="19562"/>
                    <a:pt x="14533" y="19562"/>
                    <a:pt x="14533" y="19562"/>
                  </a:cubicBezTo>
                  <a:cubicBezTo>
                    <a:pt x="14533" y="19766"/>
                    <a:pt x="14950" y="19358"/>
                    <a:pt x="14950" y="19358"/>
                  </a:cubicBezTo>
                  <a:cubicBezTo>
                    <a:pt x="14950" y="19358"/>
                    <a:pt x="14950" y="19358"/>
                    <a:pt x="14950" y="19358"/>
                  </a:cubicBezTo>
                  <a:cubicBezTo>
                    <a:pt x="14950" y="19358"/>
                    <a:pt x="14846" y="19562"/>
                    <a:pt x="14741" y="19562"/>
                  </a:cubicBezTo>
                  <a:cubicBezTo>
                    <a:pt x="14846" y="19562"/>
                    <a:pt x="14846" y="19562"/>
                    <a:pt x="14950" y="19562"/>
                  </a:cubicBezTo>
                  <a:cubicBezTo>
                    <a:pt x="14950" y="19562"/>
                    <a:pt x="15054" y="19562"/>
                    <a:pt x="15159" y="19562"/>
                  </a:cubicBezTo>
                  <a:cubicBezTo>
                    <a:pt x="15054" y="19562"/>
                    <a:pt x="14950" y="19562"/>
                    <a:pt x="14950" y="19766"/>
                  </a:cubicBezTo>
                  <a:cubicBezTo>
                    <a:pt x="14950" y="19766"/>
                    <a:pt x="14950" y="19766"/>
                    <a:pt x="14846" y="19766"/>
                  </a:cubicBezTo>
                  <a:cubicBezTo>
                    <a:pt x="14950" y="19766"/>
                    <a:pt x="14950" y="19766"/>
                    <a:pt x="14950" y="19562"/>
                  </a:cubicBezTo>
                  <a:cubicBezTo>
                    <a:pt x="14950" y="19562"/>
                    <a:pt x="14950" y="19562"/>
                    <a:pt x="14846" y="19562"/>
                  </a:cubicBezTo>
                  <a:cubicBezTo>
                    <a:pt x="14846" y="19766"/>
                    <a:pt x="14637" y="19970"/>
                    <a:pt x="14533" y="19970"/>
                  </a:cubicBezTo>
                  <a:cubicBezTo>
                    <a:pt x="14533" y="19970"/>
                    <a:pt x="14533" y="19970"/>
                    <a:pt x="14533" y="19970"/>
                  </a:cubicBezTo>
                  <a:cubicBezTo>
                    <a:pt x="14533" y="20174"/>
                    <a:pt x="14428" y="20174"/>
                    <a:pt x="14324" y="20174"/>
                  </a:cubicBezTo>
                  <a:cubicBezTo>
                    <a:pt x="14428" y="20174"/>
                    <a:pt x="14428" y="20174"/>
                    <a:pt x="14428" y="20174"/>
                  </a:cubicBezTo>
                  <a:cubicBezTo>
                    <a:pt x="14428" y="20174"/>
                    <a:pt x="14324" y="20377"/>
                    <a:pt x="14324" y="20581"/>
                  </a:cubicBezTo>
                  <a:cubicBezTo>
                    <a:pt x="14324" y="20581"/>
                    <a:pt x="14324" y="20785"/>
                    <a:pt x="14428" y="20785"/>
                  </a:cubicBezTo>
                  <a:cubicBezTo>
                    <a:pt x="14428" y="20785"/>
                    <a:pt x="14533" y="20581"/>
                    <a:pt x="14533" y="20581"/>
                  </a:cubicBezTo>
                  <a:cubicBezTo>
                    <a:pt x="14637" y="20581"/>
                    <a:pt x="14741" y="20377"/>
                    <a:pt x="14741" y="20377"/>
                  </a:cubicBezTo>
                  <a:cubicBezTo>
                    <a:pt x="14741" y="20377"/>
                    <a:pt x="14846" y="20377"/>
                    <a:pt x="14846" y="20174"/>
                  </a:cubicBezTo>
                  <a:cubicBezTo>
                    <a:pt x="14846" y="20174"/>
                    <a:pt x="14846" y="20174"/>
                    <a:pt x="14846" y="20174"/>
                  </a:cubicBezTo>
                  <a:cubicBezTo>
                    <a:pt x="14846" y="20174"/>
                    <a:pt x="14846" y="20174"/>
                    <a:pt x="14846" y="20174"/>
                  </a:cubicBezTo>
                  <a:cubicBezTo>
                    <a:pt x="14950" y="20174"/>
                    <a:pt x="14950" y="20174"/>
                    <a:pt x="14950" y="20174"/>
                  </a:cubicBezTo>
                  <a:cubicBezTo>
                    <a:pt x="14950" y="20174"/>
                    <a:pt x="15054" y="20174"/>
                    <a:pt x="15054" y="19970"/>
                  </a:cubicBezTo>
                  <a:cubicBezTo>
                    <a:pt x="15159" y="20174"/>
                    <a:pt x="15263" y="19970"/>
                    <a:pt x="15367" y="19766"/>
                  </a:cubicBezTo>
                  <a:cubicBezTo>
                    <a:pt x="15472" y="19766"/>
                    <a:pt x="15681" y="19766"/>
                    <a:pt x="15681" y="19562"/>
                  </a:cubicBezTo>
                  <a:cubicBezTo>
                    <a:pt x="15681" y="19562"/>
                    <a:pt x="15681" y="19562"/>
                    <a:pt x="15681" y="19562"/>
                  </a:cubicBezTo>
                  <a:cubicBezTo>
                    <a:pt x="15681" y="19562"/>
                    <a:pt x="15681" y="19562"/>
                    <a:pt x="15681" y="19358"/>
                  </a:cubicBezTo>
                  <a:cubicBezTo>
                    <a:pt x="15681" y="19358"/>
                    <a:pt x="15576" y="19358"/>
                    <a:pt x="15576" y="19358"/>
                  </a:cubicBezTo>
                  <a:cubicBezTo>
                    <a:pt x="15576" y="19358"/>
                    <a:pt x="15576" y="19358"/>
                    <a:pt x="15472" y="19358"/>
                  </a:cubicBezTo>
                  <a:cubicBezTo>
                    <a:pt x="15472" y="19358"/>
                    <a:pt x="15367" y="19562"/>
                    <a:pt x="15367" y="19358"/>
                  </a:cubicBezTo>
                  <a:cubicBezTo>
                    <a:pt x="15367" y="19358"/>
                    <a:pt x="15367" y="19358"/>
                    <a:pt x="15367" y="19358"/>
                  </a:cubicBezTo>
                  <a:cubicBezTo>
                    <a:pt x="15263" y="19358"/>
                    <a:pt x="15159" y="19358"/>
                    <a:pt x="15054" y="19155"/>
                  </a:cubicBezTo>
                  <a:cubicBezTo>
                    <a:pt x="15054" y="19155"/>
                    <a:pt x="15159" y="19155"/>
                    <a:pt x="15159" y="19155"/>
                  </a:cubicBezTo>
                  <a:cubicBezTo>
                    <a:pt x="15054" y="19155"/>
                    <a:pt x="15054" y="19155"/>
                    <a:pt x="14950" y="19155"/>
                  </a:cubicBezTo>
                  <a:cubicBezTo>
                    <a:pt x="14950" y="18951"/>
                    <a:pt x="14950" y="18747"/>
                    <a:pt x="14950" y="18543"/>
                  </a:cubicBezTo>
                  <a:cubicBezTo>
                    <a:pt x="14950" y="18543"/>
                    <a:pt x="14950" y="18543"/>
                    <a:pt x="14846" y="18543"/>
                  </a:cubicBezTo>
                  <a:cubicBezTo>
                    <a:pt x="14950" y="18543"/>
                    <a:pt x="15054" y="18340"/>
                    <a:pt x="15054" y="18136"/>
                  </a:cubicBezTo>
                  <a:cubicBezTo>
                    <a:pt x="15054" y="18136"/>
                    <a:pt x="15054" y="18136"/>
                    <a:pt x="15054" y="18136"/>
                  </a:cubicBezTo>
                  <a:cubicBezTo>
                    <a:pt x="15054" y="18136"/>
                    <a:pt x="15054" y="18136"/>
                    <a:pt x="15054" y="18136"/>
                  </a:cubicBezTo>
                  <a:cubicBezTo>
                    <a:pt x="15054" y="18136"/>
                    <a:pt x="14950" y="18340"/>
                    <a:pt x="14846" y="18340"/>
                  </a:cubicBezTo>
                  <a:cubicBezTo>
                    <a:pt x="14846" y="18136"/>
                    <a:pt x="14846" y="18136"/>
                    <a:pt x="14846" y="18136"/>
                  </a:cubicBezTo>
                  <a:cubicBezTo>
                    <a:pt x="14846" y="17932"/>
                    <a:pt x="14741" y="17932"/>
                    <a:pt x="14637" y="18136"/>
                  </a:cubicBezTo>
                  <a:cubicBezTo>
                    <a:pt x="14741" y="17932"/>
                    <a:pt x="14741" y="17932"/>
                    <a:pt x="14846" y="17932"/>
                  </a:cubicBezTo>
                  <a:cubicBezTo>
                    <a:pt x="14846" y="17932"/>
                    <a:pt x="14846" y="17932"/>
                    <a:pt x="14950" y="17932"/>
                  </a:cubicBezTo>
                  <a:cubicBezTo>
                    <a:pt x="14950" y="17932"/>
                    <a:pt x="14950" y="18136"/>
                    <a:pt x="14950" y="17932"/>
                  </a:cubicBezTo>
                  <a:cubicBezTo>
                    <a:pt x="15054" y="17932"/>
                    <a:pt x="15472" y="17728"/>
                    <a:pt x="15263" y="17525"/>
                  </a:cubicBezTo>
                  <a:cubicBezTo>
                    <a:pt x="15367" y="17728"/>
                    <a:pt x="15263" y="17321"/>
                    <a:pt x="15263" y="17321"/>
                  </a:cubicBezTo>
                  <a:cubicBezTo>
                    <a:pt x="15159" y="17321"/>
                    <a:pt x="15159" y="17321"/>
                    <a:pt x="15054" y="17321"/>
                  </a:cubicBezTo>
                  <a:cubicBezTo>
                    <a:pt x="14846" y="17525"/>
                    <a:pt x="14741" y="17728"/>
                    <a:pt x="14533" y="17932"/>
                  </a:cubicBezTo>
                  <a:cubicBezTo>
                    <a:pt x="13907" y="18340"/>
                    <a:pt x="13385" y="18951"/>
                    <a:pt x="12759" y="19358"/>
                  </a:cubicBezTo>
                  <a:cubicBezTo>
                    <a:pt x="12654" y="19562"/>
                    <a:pt x="12446" y="19766"/>
                    <a:pt x="12341" y="19766"/>
                  </a:cubicBezTo>
                  <a:cubicBezTo>
                    <a:pt x="12341" y="19766"/>
                    <a:pt x="12341" y="19766"/>
                    <a:pt x="12446" y="19766"/>
                  </a:cubicBezTo>
                  <a:close/>
                  <a:moveTo>
                    <a:pt x="16098" y="19155"/>
                  </a:moveTo>
                  <a:cubicBezTo>
                    <a:pt x="16098" y="19155"/>
                    <a:pt x="15994" y="19155"/>
                    <a:pt x="15994" y="19155"/>
                  </a:cubicBezTo>
                  <a:cubicBezTo>
                    <a:pt x="15994" y="19155"/>
                    <a:pt x="15994" y="19155"/>
                    <a:pt x="15994" y="19155"/>
                  </a:cubicBezTo>
                  <a:cubicBezTo>
                    <a:pt x="15994" y="19155"/>
                    <a:pt x="15889" y="19155"/>
                    <a:pt x="15889" y="19358"/>
                  </a:cubicBezTo>
                  <a:cubicBezTo>
                    <a:pt x="15889" y="19358"/>
                    <a:pt x="15889" y="19358"/>
                    <a:pt x="15889" y="19155"/>
                  </a:cubicBezTo>
                  <a:cubicBezTo>
                    <a:pt x="15889" y="19358"/>
                    <a:pt x="15785" y="19358"/>
                    <a:pt x="15785" y="19358"/>
                  </a:cubicBezTo>
                  <a:cubicBezTo>
                    <a:pt x="15785" y="19358"/>
                    <a:pt x="15785" y="19358"/>
                    <a:pt x="15785" y="19358"/>
                  </a:cubicBezTo>
                  <a:cubicBezTo>
                    <a:pt x="15785" y="19358"/>
                    <a:pt x="15785" y="19358"/>
                    <a:pt x="15889" y="19155"/>
                  </a:cubicBezTo>
                  <a:cubicBezTo>
                    <a:pt x="15785" y="19155"/>
                    <a:pt x="15785" y="19358"/>
                    <a:pt x="15785" y="19358"/>
                  </a:cubicBezTo>
                  <a:cubicBezTo>
                    <a:pt x="15994" y="19155"/>
                    <a:pt x="15994" y="18951"/>
                    <a:pt x="16098" y="18543"/>
                  </a:cubicBezTo>
                  <a:cubicBezTo>
                    <a:pt x="15994" y="18543"/>
                    <a:pt x="15681" y="19155"/>
                    <a:pt x="15681" y="19358"/>
                  </a:cubicBezTo>
                  <a:cubicBezTo>
                    <a:pt x="15576" y="19766"/>
                    <a:pt x="15994" y="19358"/>
                    <a:pt x="16098" y="19358"/>
                  </a:cubicBezTo>
                  <a:cubicBezTo>
                    <a:pt x="16098" y="19155"/>
                    <a:pt x="16098" y="19155"/>
                    <a:pt x="16098" y="19155"/>
                  </a:cubicBezTo>
                  <a:cubicBezTo>
                    <a:pt x="16098" y="19155"/>
                    <a:pt x="16098" y="19155"/>
                    <a:pt x="16098" y="19155"/>
                  </a:cubicBezTo>
                  <a:close/>
                  <a:moveTo>
                    <a:pt x="1176" y="17321"/>
                  </a:moveTo>
                  <a:cubicBezTo>
                    <a:pt x="1176" y="17525"/>
                    <a:pt x="1176" y="17525"/>
                    <a:pt x="1176" y="17525"/>
                  </a:cubicBezTo>
                  <a:cubicBezTo>
                    <a:pt x="1176" y="17525"/>
                    <a:pt x="1176" y="17525"/>
                    <a:pt x="1176" y="17321"/>
                  </a:cubicBezTo>
                  <a:close/>
                  <a:moveTo>
                    <a:pt x="15785" y="17321"/>
                  </a:moveTo>
                  <a:cubicBezTo>
                    <a:pt x="15785" y="17321"/>
                    <a:pt x="16098" y="17525"/>
                    <a:pt x="15889" y="17321"/>
                  </a:cubicBezTo>
                  <a:cubicBezTo>
                    <a:pt x="15785" y="17117"/>
                    <a:pt x="15576" y="16913"/>
                    <a:pt x="15367" y="16913"/>
                  </a:cubicBezTo>
                  <a:cubicBezTo>
                    <a:pt x="15472" y="17117"/>
                    <a:pt x="15472" y="17117"/>
                    <a:pt x="15576" y="17117"/>
                  </a:cubicBezTo>
                  <a:cubicBezTo>
                    <a:pt x="15576" y="17117"/>
                    <a:pt x="15576" y="17117"/>
                    <a:pt x="15576" y="17321"/>
                  </a:cubicBezTo>
                  <a:cubicBezTo>
                    <a:pt x="15681" y="17321"/>
                    <a:pt x="15681" y="17321"/>
                    <a:pt x="15785" y="17321"/>
                  </a:cubicBezTo>
                  <a:close/>
                  <a:moveTo>
                    <a:pt x="14115" y="9170"/>
                  </a:moveTo>
                  <a:cubicBezTo>
                    <a:pt x="14115" y="8966"/>
                    <a:pt x="14115" y="8966"/>
                    <a:pt x="14115" y="8966"/>
                  </a:cubicBezTo>
                  <a:cubicBezTo>
                    <a:pt x="14115" y="8966"/>
                    <a:pt x="14011" y="8966"/>
                    <a:pt x="14011" y="8966"/>
                  </a:cubicBezTo>
                  <a:cubicBezTo>
                    <a:pt x="14011" y="8966"/>
                    <a:pt x="13907" y="8966"/>
                    <a:pt x="13802" y="8966"/>
                  </a:cubicBezTo>
                  <a:cubicBezTo>
                    <a:pt x="13907" y="8966"/>
                    <a:pt x="14011" y="8762"/>
                    <a:pt x="13907" y="8558"/>
                  </a:cubicBezTo>
                  <a:cubicBezTo>
                    <a:pt x="13907" y="8558"/>
                    <a:pt x="13907" y="8558"/>
                    <a:pt x="13802" y="8558"/>
                  </a:cubicBezTo>
                  <a:cubicBezTo>
                    <a:pt x="13802" y="8558"/>
                    <a:pt x="13802" y="8355"/>
                    <a:pt x="13802" y="8355"/>
                  </a:cubicBezTo>
                  <a:cubicBezTo>
                    <a:pt x="13698" y="8355"/>
                    <a:pt x="13698" y="8355"/>
                    <a:pt x="13594" y="8355"/>
                  </a:cubicBezTo>
                  <a:cubicBezTo>
                    <a:pt x="13594" y="8355"/>
                    <a:pt x="13594" y="8151"/>
                    <a:pt x="13594" y="8151"/>
                  </a:cubicBezTo>
                  <a:cubicBezTo>
                    <a:pt x="13594" y="8151"/>
                    <a:pt x="13594" y="8355"/>
                    <a:pt x="13489" y="8355"/>
                  </a:cubicBezTo>
                  <a:cubicBezTo>
                    <a:pt x="13489" y="8151"/>
                    <a:pt x="13489" y="8151"/>
                    <a:pt x="13489" y="8151"/>
                  </a:cubicBezTo>
                  <a:cubicBezTo>
                    <a:pt x="13489" y="8151"/>
                    <a:pt x="13489" y="7947"/>
                    <a:pt x="13489" y="7947"/>
                  </a:cubicBezTo>
                  <a:cubicBezTo>
                    <a:pt x="13385" y="7947"/>
                    <a:pt x="13281" y="8151"/>
                    <a:pt x="13281" y="8355"/>
                  </a:cubicBezTo>
                  <a:cubicBezTo>
                    <a:pt x="13072" y="8558"/>
                    <a:pt x="12759" y="8762"/>
                    <a:pt x="12654" y="9170"/>
                  </a:cubicBezTo>
                  <a:cubicBezTo>
                    <a:pt x="12654" y="9170"/>
                    <a:pt x="12863" y="8966"/>
                    <a:pt x="12967" y="9170"/>
                  </a:cubicBezTo>
                  <a:cubicBezTo>
                    <a:pt x="12967" y="9170"/>
                    <a:pt x="12967" y="9374"/>
                    <a:pt x="12863" y="9374"/>
                  </a:cubicBezTo>
                  <a:cubicBezTo>
                    <a:pt x="12967" y="9374"/>
                    <a:pt x="13176" y="9170"/>
                    <a:pt x="13281" y="9170"/>
                  </a:cubicBezTo>
                  <a:cubicBezTo>
                    <a:pt x="13385" y="9170"/>
                    <a:pt x="13489" y="8966"/>
                    <a:pt x="13594" y="8966"/>
                  </a:cubicBezTo>
                  <a:cubicBezTo>
                    <a:pt x="13594" y="8966"/>
                    <a:pt x="13594" y="8966"/>
                    <a:pt x="13594" y="8966"/>
                  </a:cubicBezTo>
                  <a:cubicBezTo>
                    <a:pt x="13698" y="8966"/>
                    <a:pt x="13698" y="8966"/>
                    <a:pt x="13698" y="8966"/>
                  </a:cubicBezTo>
                  <a:cubicBezTo>
                    <a:pt x="13698" y="8966"/>
                    <a:pt x="13698" y="9170"/>
                    <a:pt x="13698" y="9170"/>
                  </a:cubicBezTo>
                  <a:cubicBezTo>
                    <a:pt x="13698" y="9170"/>
                    <a:pt x="13802" y="9170"/>
                    <a:pt x="13802" y="9170"/>
                  </a:cubicBezTo>
                  <a:cubicBezTo>
                    <a:pt x="13907" y="9170"/>
                    <a:pt x="14011" y="9170"/>
                    <a:pt x="14115" y="91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0" name="Shape">
              <a:extLst>
                <a:ext uri="{FF2B5EF4-FFF2-40B4-BE49-F238E27FC236}">
                  <a16:creationId xmlns:a16="http://schemas.microsoft.com/office/drawing/2014/main" id="{FAC3FDC6-B5A4-4F57-AF02-7C0B22EF943A}"/>
                </a:ext>
              </a:extLst>
            </p:cNvPr>
            <p:cNvSpPr/>
            <p:nvPr/>
          </p:nvSpPr>
          <p:spPr>
            <a:xfrm>
              <a:off x="3204919" y="2689991"/>
              <a:ext cx="134588" cy="206272"/>
            </a:xfrm>
            <a:custGeom>
              <a:avLst/>
              <a:gdLst/>
              <a:ahLst/>
              <a:cxnLst>
                <a:cxn ang="0">
                  <a:pos x="wd2" y="hd2"/>
                </a:cxn>
                <a:cxn ang="5400000">
                  <a:pos x="wd2" y="hd2"/>
                </a:cxn>
                <a:cxn ang="10800000">
                  <a:pos x="wd2" y="hd2"/>
                </a:cxn>
                <a:cxn ang="16200000">
                  <a:pos x="wd2" y="hd2"/>
                </a:cxn>
              </a:cxnLst>
              <a:rect l="0" t="0" r="r" b="b"/>
              <a:pathLst>
                <a:path w="20457" h="21600" extrusionOk="0">
                  <a:moveTo>
                    <a:pt x="20000" y="20329"/>
                  </a:moveTo>
                  <a:cubicBezTo>
                    <a:pt x="20000" y="19694"/>
                    <a:pt x="20000" y="19694"/>
                    <a:pt x="18972" y="19059"/>
                  </a:cubicBezTo>
                  <a:cubicBezTo>
                    <a:pt x="18972" y="18424"/>
                    <a:pt x="17943" y="17788"/>
                    <a:pt x="17943" y="17153"/>
                  </a:cubicBezTo>
                  <a:cubicBezTo>
                    <a:pt x="17943" y="17153"/>
                    <a:pt x="16915" y="15882"/>
                    <a:pt x="16915" y="15882"/>
                  </a:cubicBezTo>
                  <a:cubicBezTo>
                    <a:pt x="16915" y="15247"/>
                    <a:pt x="15886" y="15247"/>
                    <a:pt x="15886" y="14612"/>
                  </a:cubicBezTo>
                  <a:cubicBezTo>
                    <a:pt x="15886" y="14612"/>
                    <a:pt x="16915" y="13976"/>
                    <a:pt x="15886" y="13976"/>
                  </a:cubicBezTo>
                  <a:cubicBezTo>
                    <a:pt x="15886" y="13341"/>
                    <a:pt x="15886" y="13341"/>
                    <a:pt x="16915" y="12706"/>
                  </a:cubicBezTo>
                  <a:cubicBezTo>
                    <a:pt x="16915" y="12071"/>
                    <a:pt x="17943" y="11435"/>
                    <a:pt x="17943" y="10800"/>
                  </a:cubicBezTo>
                  <a:cubicBezTo>
                    <a:pt x="18972" y="10165"/>
                    <a:pt x="18972" y="10165"/>
                    <a:pt x="17943" y="9529"/>
                  </a:cubicBezTo>
                  <a:cubicBezTo>
                    <a:pt x="17943" y="8894"/>
                    <a:pt x="16915" y="8259"/>
                    <a:pt x="15886" y="7624"/>
                  </a:cubicBezTo>
                  <a:cubicBezTo>
                    <a:pt x="14858" y="6988"/>
                    <a:pt x="13829" y="6353"/>
                    <a:pt x="14858" y="5718"/>
                  </a:cubicBezTo>
                  <a:cubicBezTo>
                    <a:pt x="15886" y="5718"/>
                    <a:pt x="17943" y="6353"/>
                    <a:pt x="18972" y="5718"/>
                  </a:cubicBezTo>
                  <a:cubicBezTo>
                    <a:pt x="17943" y="5082"/>
                    <a:pt x="17943" y="5082"/>
                    <a:pt x="17943" y="4447"/>
                  </a:cubicBezTo>
                  <a:cubicBezTo>
                    <a:pt x="17943" y="3812"/>
                    <a:pt x="17943" y="3176"/>
                    <a:pt x="17943" y="2541"/>
                  </a:cubicBezTo>
                  <a:cubicBezTo>
                    <a:pt x="17943" y="1906"/>
                    <a:pt x="16915" y="1271"/>
                    <a:pt x="16915" y="635"/>
                  </a:cubicBezTo>
                  <a:cubicBezTo>
                    <a:pt x="15886" y="0"/>
                    <a:pt x="15886" y="0"/>
                    <a:pt x="14858" y="0"/>
                  </a:cubicBezTo>
                  <a:cubicBezTo>
                    <a:pt x="14858" y="635"/>
                    <a:pt x="14858" y="635"/>
                    <a:pt x="14858" y="1271"/>
                  </a:cubicBezTo>
                  <a:cubicBezTo>
                    <a:pt x="14858" y="1271"/>
                    <a:pt x="15886" y="1271"/>
                    <a:pt x="15886" y="1271"/>
                  </a:cubicBezTo>
                  <a:cubicBezTo>
                    <a:pt x="16915" y="1906"/>
                    <a:pt x="15886" y="2541"/>
                    <a:pt x="15886" y="3176"/>
                  </a:cubicBezTo>
                  <a:cubicBezTo>
                    <a:pt x="15886" y="3812"/>
                    <a:pt x="14858" y="3812"/>
                    <a:pt x="13829" y="3812"/>
                  </a:cubicBezTo>
                  <a:cubicBezTo>
                    <a:pt x="13829" y="4447"/>
                    <a:pt x="12800" y="5718"/>
                    <a:pt x="12800" y="6353"/>
                  </a:cubicBezTo>
                  <a:cubicBezTo>
                    <a:pt x="11772" y="6988"/>
                    <a:pt x="11772" y="6988"/>
                    <a:pt x="11772" y="7624"/>
                  </a:cubicBezTo>
                  <a:cubicBezTo>
                    <a:pt x="10743" y="8259"/>
                    <a:pt x="10743" y="8259"/>
                    <a:pt x="9715" y="8894"/>
                  </a:cubicBezTo>
                  <a:cubicBezTo>
                    <a:pt x="9715" y="9529"/>
                    <a:pt x="8686" y="10165"/>
                    <a:pt x="8686" y="10800"/>
                  </a:cubicBezTo>
                  <a:cubicBezTo>
                    <a:pt x="8686" y="11435"/>
                    <a:pt x="8686" y="11435"/>
                    <a:pt x="8686" y="11435"/>
                  </a:cubicBezTo>
                  <a:cubicBezTo>
                    <a:pt x="8686" y="11435"/>
                    <a:pt x="8686" y="11435"/>
                    <a:pt x="7658" y="11435"/>
                  </a:cubicBezTo>
                  <a:cubicBezTo>
                    <a:pt x="7658" y="12071"/>
                    <a:pt x="7658" y="12071"/>
                    <a:pt x="7658" y="12071"/>
                  </a:cubicBezTo>
                  <a:cubicBezTo>
                    <a:pt x="6629" y="12706"/>
                    <a:pt x="6629" y="12071"/>
                    <a:pt x="6629" y="12071"/>
                  </a:cubicBezTo>
                  <a:cubicBezTo>
                    <a:pt x="6629" y="12071"/>
                    <a:pt x="5600" y="11435"/>
                    <a:pt x="5600" y="11435"/>
                  </a:cubicBezTo>
                  <a:cubicBezTo>
                    <a:pt x="5600" y="11435"/>
                    <a:pt x="5600" y="11435"/>
                    <a:pt x="5600" y="11435"/>
                  </a:cubicBezTo>
                  <a:cubicBezTo>
                    <a:pt x="4572" y="11435"/>
                    <a:pt x="4572" y="12071"/>
                    <a:pt x="4572" y="11435"/>
                  </a:cubicBezTo>
                  <a:cubicBezTo>
                    <a:pt x="3543" y="12071"/>
                    <a:pt x="1486" y="13341"/>
                    <a:pt x="458" y="13976"/>
                  </a:cubicBezTo>
                  <a:cubicBezTo>
                    <a:pt x="458" y="14612"/>
                    <a:pt x="458" y="15247"/>
                    <a:pt x="458" y="15882"/>
                  </a:cubicBezTo>
                  <a:cubicBezTo>
                    <a:pt x="-571" y="15882"/>
                    <a:pt x="458" y="16518"/>
                    <a:pt x="458" y="15882"/>
                  </a:cubicBezTo>
                  <a:cubicBezTo>
                    <a:pt x="458" y="15882"/>
                    <a:pt x="458" y="15882"/>
                    <a:pt x="458" y="15882"/>
                  </a:cubicBezTo>
                  <a:cubicBezTo>
                    <a:pt x="1486" y="16518"/>
                    <a:pt x="458" y="16518"/>
                    <a:pt x="1486" y="17153"/>
                  </a:cubicBezTo>
                  <a:cubicBezTo>
                    <a:pt x="1486" y="17153"/>
                    <a:pt x="2515" y="17788"/>
                    <a:pt x="2515" y="17153"/>
                  </a:cubicBezTo>
                  <a:cubicBezTo>
                    <a:pt x="2515" y="17153"/>
                    <a:pt x="2515" y="17153"/>
                    <a:pt x="2515" y="17153"/>
                  </a:cubicBezTo>
                  <a:cubicBezTo>
                    <a:pt x="2515" y="17153"/>
                    <a:pt x="2515" y="17153"/>
                    <a:pt x="3543" y="17788"/>
                  </a:cubicBezTo>
                  <a:cubicBezTo>
                    <a:pt x="2515" y="17153"/>
                    <a:pt x="2515" y="17788"/>
                    <a:pt x="3543" y="17788"/>
                  </a:cubicBezTo>
                  <a:cubicBezTo>
                    <a:pt x="2515" y="18424"/>
                    <a:pt x="3543" y="18424"/>
                    <a:pt x="3543" y="18424"/>
                  </a:cubicBezTo>
                  <a:cubicBezTo>
                    <a:pt x="3543" y="19059"/>
                    <a:pt x="3543" y="19694"/>
                    <a:pt x="3543" y="20329"/>
                  </a:cubicBezTo>
                  <a:cubicBezTo>
                    <a:pt x="3543" y="20965"/>
                    <a:pt x="4572" y="20965"/>
                    <a:pt x="5600" y="20965"/>
                  </a:cubicBezTo>
                  <a:cubicBezTo>
                    <a:pt x="5600" y="20965"/>
                    <a:pt x="6629" y="20965"/>
                    <a:pt x="7658" y="20965"/>
                  </a:cubicBezTo>
                  <a:cubicBezTo>
                    <a:pt x="7658" y="20965"/>
                    <a:pt x="7658" y="20329"/>
                    <a:pt x="7658" y="20329"/>
                  </a:cubicBezTo>
                  <a:cubicBezTo>
                    <a:pt x="7658" y="20329"/>
                    <a:pt x="7658" y="20329"/>
                    <a:pt x="8686" y="20329"/>
                  </a:cubicBezTo>
                  <a:cubicBezTo>
                    <a:pt x="9715" y="20329"/>
                    <a:pt x="11772" y="20329"/>
                    <a:pt x="12800" y="20329"/>
                  </a:cubicBezTo>
                  <a:cubicBezTo>
                    <a:pt x="12800" y="20329"/>
                    <a:pt x="12800" y="20965"/>
                    <a:pt x="13829" y="20965"/>
                  </a:cubicBezTo>
                  <a:cubicBezTo>
                    <a:pt x="13829" y="20965"/>
                    <a:pt x="14858" y="20329"/>
                    <a:pt x="15886" y="20965"/>
                  </a:cubicBezTo>
                  <a:cubicBezTo>
                    <a:pt x="16915" y="20965"/>
                    <a:pt x="16915" y="20965"/>
                    <a:pt x="17943" y="20965"/>
                  </a:cubicBezTo>
                  <a:cubicBezTo>
                    <a:pt x="17943" y="20965"/>
                    <a:pt x="17943" y="20965"/>
                    <a:pt x="18972" y="20965"/>
                  </a:cubicBezTo>
                  <a:cubicBezTo>
                    <a:pt x="18972" y="20965"/>
                    <a:pt x="18972" y="20965"/>
                    <a:pt x="18972" y="20965"/>
                  </a:cubicBezTo>
                  <a:cubicBezTo>
                    <a:pt x="20000" y="20965"/>
                    <a:pt x="20000" y="21600"/>
                    <a:pt x="20000" y="21600"/>
                  </a:cubicBezTo>
                  <a:cubicBezTo>
                    <a:pt x="20000" y="21600"/>
                    <a:pt x="21029" y="20329"/>
                    <a:pt x="200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1" name="Shape">
              <a:extLst>
                <a:ext uri="{FF2B5EF4-FFF2-40B4-BE49-F238E27FC236}">
                  <a16:creationId xmlns:a16="http://schemas.microsoft.com/office/drawing/2014/main" id="{480CCAD8-7991-4A8C-B86D-6040CB7BDD78}"/>
                </a:ext>
              </a:extLst>
            </p:cNvPr>
            <p:cNvSpPr/>
            <p:nvPr/>
          </p:nvSpPr>
          <p:spPr>
            <a:xfrm>
              <a:off x="4860249" y="2660372"/>
              <a:ext cx="94738" cy="78278"/>
            </a:xfrm>
            <a:custGeom>
              <a:avLst/>
              <a:gdLst/>
              <a:ahLst/>
              <a:cxnLst>
                <a:cxn ang="0">
                  <a:pos x="wd2" y="hd2"/>
                </a:cxn>
                <a:cxn ang="5400000">
                  <a:pos x="wd2" y="hd2"/>
                </a:cxn>
                <a:cxn ang="10800000">
                  <a:pos x="wd2" y="hd2"/>
                </a:cxn>
                <a:cxn ang="16200000">
                  <a:pos x="wd2" y="hd2"/>
                </a:cxn>
              </a:cxnLst>
              <a:rect l="0" t="0" r="r" b="b"/>
              <a:pathLst>
                <a:path w="21600" h="21600" extrusionOk="0">
                  <a:moveTo>
                    <a:pt x="4629" y="19938"/>
                  </a:moveTo>
                  <a:cubicBezTo>
                    <a:pt x="4629" y="19938"/>
                    <a:pt x="4629" y="19938"/>
                    <a:pt x="4629" y="19938"/>
                  </a:cubicBezTo>
                  <a:cubicBezTo>
                    <a:pt x="4629" y="19938"/>
                    <a:pt x="4629" y="19938"/>
                    <a:pt x="4629" y="19938"/>
                  </a:cubicBezTo>
                  <a:cubicBezTo>
                    <a:pt x="4629" y="19938"/>
                    <a:pt x="4629" y="19938"/>
                    <a:pt x="4629" y="19938"/>
                  </a:cubicBezTo>
                  <a:close/>
                  <a:moveTo>
                    <a:pt x="3086" y="16615"/>
                  </a:moveTo>
                  <a:cubicBezTo>
                    <a:pt x="3086" y="16615"/>
                    <a:pt x="3086" y="16615"/>
                    <a:pt x="4629" y="16615"/>
                  </a:cubicBezTo>
                  <a:cubicBezTo>
                    <a:pt x="4629" y="16615"/>
                    <a:pt x="3086" y="16615"/>
                    <a:pt x="3086" y="16615"/>
                  </a:cubicBezTo>
                  <a:close/>
                  <a:moveTo>
                    <a:pt x="21600" y="9969"/>
                  </a:moveTo>
                  <a:cubicBezTo>
                    <a:pt x="21600" y="8308"/>
                    <a:pt x="21600" y="8308"/>
                    <a:pt x="21600" y="6646"/>
                  </a:cubicBezTo>
                  <a:cubicBezTo>
                    <a:pt x="21600" y="6646"/>
                    <a:pt x="21600" y="4985"/>
                    <a:pt x="20057" y="4985"/>
                  </a:cubicBezTo>
                  <a:cubicBezTo>
                    <a:pt x="20057" y="3323"/>
                    <a:pt x="20057" y="3323"/>
                    <a:pt x="20057" y="1662"/>
                  </a:cubicBezTo>
                  <a:cubicBezTo>
                    <a:pt x="20057" y="1662"/>
                    <a:pt x="20057" y="1662"/>
                    <a:pt x="20057" y="0"/>
                  </a:cubicBezTo>
                  <a:cubicBezTo>
                    <a:pt x="20057" y="1662"/>
                    <a:pt x="18514" y="1662"/>
                    <a:pt x="18514" y="1662"/>
                  </a:cubicBezTo>
                  <a:cubicBezTo>
                    <a:pt x="16971" y="1662"/>
                    <a:pt x="16971" y="1662"/>
                    <a:pt x="16971" y="1662"/>
                  </a:cubicBezTo>
                  <a:cubicBezTo>
                    <a:pt x="15429" y="1662"/>
                    <a:pt x="16971" y="1662"/>
                    <a:pt x="15429" y="1662"/>
                  </a:cubicBezTo>
                  <a:cubicBezTo>
                    <a:pt x="15429" y="1662"/>
                    <a:pt x="15429" y="1662"/>
                    <a:pt x="13886" y="1662"/>
                  </a:cubicBezTo>
                  <a:cubicBezTo>
                    <a:pt x="15429" y="3323"/>
                    <a:pt x="15429" y="3323"/>
                    <a:pt x="15429" y="3323"/>
                  </a:cubicBezTo>
                  <a:cubicBezTo>
                    <a:pt x="13886" y="4985"/>
                    <a:pt x="13886" y="3323"/>
                    <a:pt x="13886" y="3323"/>
                  </a:cubicBezTo>
                  <a:cubicBezTo>
                    <a:pt x="12343" y="3323"/>
                    <a:pt x="12343" y="3323"/>
                    <a:pt x="10800" y="1662"/>
                  </a:cubicBezTo>
                  <a:cubicBezTo>
                    <a:pt x="10800" y="3323"/>
                    <a:pt x="10800" y="1662"/>
                    <a:pt x="9257" y="1662"/>
                  </a:cubicBezTo>
                  <a:cubicBezTo>
                    <a:pt x="9257" y="1662"/>
                    <a:pt x="7714" y="1662"/>
                    <a:pt x="6171" y="1662"/>
                  </a:cubicBezTo>
                  <a:cubicBezTo>
                    <a:pt x="3086" y="1662"/>
                    <a:pt x="3086" y="1662"/>
                    <a:pt x="1543" y="4985"/>
                  </a:cubicBezTo>
                  <a:cubicBezTo>
                    <a:pt x="1543" y="4985"/>
                    <a:pt x="1543" y="4985"/>
                    <a:pt x="1543" y="4985"/>
                  </a:cubicBezTo>
                  <a:cubicBezTo>
                    <a:pt x="1543" y="6646"/>
                    <a:pt x="0" y="6646"/>
                    <a:pt x="0" y="6646"/>
                  </a:cubicBezTo>
                  <a:cubicBezTo>
                    <a:pt x="0" y="6646"/>
                    <a:pt x="0" y="8308"/>
                    <a:pt x="1543" y="9969"/>
                  </a:cubicBezTo>
                  <a:cubicBezTo>
                    <a:pt x="1543" y="9969"/>
                    <a:pt x="1543" y="11631"/>
                    <a:pt x="1543" y="11631"/>
                  </a:cubicBezTo>
                  <a:cubicBezTo>
                    <a:pt x="3086" y="13292"/>
                    <a:pt x="3086" y="14954"/>
                    <a:pt x="3086" y="14954"/>
                  </a:cubicBezTo>
                  <a:cubicBezTo>
                    <a:pt x="3086" y="14954"/>
                    <a:pt x="3086" y="14954"/>
                    <a:pt x="3086" y="14954"/>
                  </a:cubicBezTo>
                  <a:cubicBezTo>
                    <a:pt x="3086" y="16615"/>
                    <a:pt x="4629" y="16615"/>
                    <a:pt x="4629" y="18277"/>
                  </a:cubicBezTo>
                  <a:cubicBezTo>
                    <a:pt x="4629" y="18277"/>
                    <a:pt x="4629" y="18277"/>
                    <a:pt x="4629" y="19938"/>
                  </a:cubicBezTo>
                  <a:cubicBezTo>
                    <a:pt x="6171" y="19938"/>
                    <a:pt x="6171" y="18277"/>
                    <a:pt x="6171" y="18277"/>
                  </a:cubicBezTo>
                  <a:cubicBezTo>
                    <a:pt x="6171" y="18277"/>
                    <a:pt x="6171" y="18277"/>
                    <a:pt x="6171" y="19938"/>
                  </a:cubicBezTo>
                  <a:cubicBezTo>
                    <a:pt x="6171" y="19938"/>
                    <a:pt x="6171" y="19938"/>
                    <a:pt x="6171" y="19938"/>
                  </a:cubicBezTo>
                  <a:cubicBezTo>
                    <a:pt x="6171" y="21600"/>
                    <a:pt x="7714" y="21600"/>
                    <a:pt x="7714" y="19938"/>
                  </a:cubicBezTo>
                  <a:cubicBezTo>
                    <a:pt x="7714" y="21600"/>
                    <a:pt x="9257" y="21600"/>
                    <a:pt x="9257" y="21600"/>
                  </a:cubicBezTo>
                  <a:cubicBezTo>
                    <a:pt x="9257" y="21600"/>
                    <a:pt x="10800" y="21600"/>
                    <a:pt x="10800" y="21600"/>
                  </a:cubicBezTo>
                  <a:cubicBezTo>
                    <a:pt x="12343" y="19938"/>
                    <a:pt x="12343" y="19938"/>
                    <a:pt x="12343" y="19938"/>
                  </a:cubicBezTo>
                  <a:cubicBezTo>
                    <a:pt x="12343" y="19938"/>
                    <a:pt x="12343" y="19938"/>
                    <a:pt x="12343" y="19938"/>
                  </a:cubicBezTo>
                  <a:cubicBezTo>
                    <a:pt x="12343" y="18277"/>
                    <a:pt x="12343" y="19938"/>
                    <a:pt x="13886" y="19938"/>
                  </a:cubicBezTo>
                  <a:cubicBezTo>
                    <a:pt x="13886" y="19938"/>
                    <a:pt x="13886" y="18277"/>
                    <a:pt x="15429" y="18277"/>
                  </a:cubicBezTo>
                  <a:cubicBezTo>
                    <a:pt x="15429" y="18277"/>
                    <a:pt x="16971" y="19938"/>
                    <a:pt x="16971" y="19938"/>
                  </a:cubicBezTo>
                  <a:cubicBezTo>
                    <a:pt x="16971" y="18277"/>
                    <a:pt x="15429" y="18277"/>
                    <a:pt x="15429" y="16615"/>
                  </a:cubicBezTo>
                  <a:cubicBezTo>
                    <a:pt x="15429" y="14954"/>
                    <a:pt x="16971" y="16615"/>
                    <a:pt x="16971" y="14954"/>
                  </a:cubicBezTo>
                  <a:cubicBezTo>
                    <a:pt x="16971" y="14954"/>
                    <a:pt x="16971" y="14954"/>
                    <a:pt x="16971" y="14954"/>
                  </a:cubicBezTo>
                  <a:cubicBezTo>
                    <a:pt x="16971" y="13292"/>
                    <a:pt x="18514" y="13292"/>
                    <a:pt x="18514" y="13292"/>
                  </a:cubicBezTo>
                  <a:cubicBezTo>
                    <a:pt x="20057" y="13292"/>
                    <a:pt x="20057" y="11631"/>
                    <a:pt x="21600" y="13292"/>
                  </a:cubicBezTo>
                  <a:cubicBezTo>
                    <a:pt x="21600" y="11631"/>
                    <a:pt x="21600" y="11631"/>
                    <a:pt x="21600" y="99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2" name="Shape">
              <a:extLst>
                <a:ext uri="{FF2B5EF4-FFF2-40B4-BE49-F238E27FC236}">
                  <a16:creationId xmlns:a16="http://schemas.microsoft.com/office/drawing/2014/main" id="{07B81625-D6CE-4334-8F8A-E3346B0B2C00}"/>
                </a:ext>
              </a:extLst>
            </p:cNvPr>
            <p:cNvSpPr/>
            <p:nvPr/>
          </p:nvSpPr>
          <p:spPr>
            <a:xfrm>
              <a:off x="3567084" y="2968194"/>
              <a:ext cx="33158"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7200"/>
                    <a:pt x="17280" y="7200"/>
                    <a:pt x="17280" y="3600"/>
                  </a:cubicBezTo>
                  <a:cubicBezTo>
                    <a:pt x="17280" y="3600"/>
                    <a:pt x="17280" y="0"/>
                    <a:pt x="17280" y="0"/>
                  </a:cubicBezTo>
                  <a:cubicBezTo>
                    <a:pt x="17280" y="0"/>
                    <a:pt x="12960" y="0"/>
                    <a:pt x="12960" y="0"/>
                  </a:cubicBezTo>
                  <a:cubicBezTo>
                    <a:pt x="12960" y="3600"/>
                    <a:pt x="12960" y="3600"/>
                    <a:pt x="8640" y="3600"/>
                  </a:cubicBezTo>
                  <a:cubicBezTo>
                    <a:pt x="4320" y="7200"/>
                    <a:pt x="4320" y="3600"/>
                    <a:pt x="0" y="3600"/>
                  </a:cubicBezTo>
                  <a:cubicBezTo>
                    <a:pt x="0" y="3600"/>
                    <a:pt x="4320" y="7200"/>
                    <a:pt x="4320" y="7200"/>
                  </a:cubicBezTo>
                  <a:cubicBezTo>
                    <a:pt x="4320" y="10800"/>
                    <a:pt x="4320" y="14400"/>
                    <a:pt x="4320" y="18000"/>
                  </a:cubicBezTo>
                  <a:cubicBezTo>
                    <a:pt x="4320" y="18000"/>
                    <a:pt x="4320" y="21600"/>
                    <a:pt x="8640" y="21600"/>
                  </a:cubicBezTo>
                  <a:cubicBezTo>
                    <a:pt x="8640" y="21600"/>
                    <a:pt x="12960" y="21600"/>
                    <a:pt x="12960" y="18000"/>
                  </a:cubicBezTo>
                  <a:cubicBezTo>
                    <a:pt x="12960" y="14400"/>
                    <a:pt x="21600" y="108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3" name="Shape">
              <a:extLst>
                <a:ext uri="{FF2B5EF4-FFF2-40B4-BE49-F238E27FC236}">
                  <a16:creationId xmlns:a16="http://schemas.microsoft.com/office/drawing/2014/main" id="{8A1CAE5D-8044-482E-9332-295CFB57FD39}"/>
                </a:ext>
              </a:extLst>
            </p:cNvPr>
            <p:cNvSpPr/>
            <p:nvPr/>
          </p:nvSpPr>
          <p:spPr>
            <a:xfrm>
              <a:off x="2957211" y="2654605"/>
              <a:ext cx="138143" cy="102028"/>
            </a:xfrm>
            <a:custGeom>
              <a:avLst/>
              <a:gdLst/>
              <a:ahLst/>
              <a:cxnLst>
                <a:cxn ang="0">
                  <a:pos x="wd2" y="hd2"/>
                </a:cxn>
                <a:cxn ang="5400000">
                  <a:pos x="wd2" y="hd2"/>
                </a:cxn>
                <a:cxn ang="10800000">
                  <a:pos x="wd2" y="hd2"/>
                </a:cxn>
                <a:cxn ang="16200000">
                  <a:pos x="wd2" y="hd2"/>
                </a:cxn>
              </a:cxnLst>
              <a:rect l="0" t="0" r="r" b="b"/>
              <a:pathLst>
                <a:path w="20997" h="20227" extrusionOk="0">
                  <a:moveTo>
                    <a:pt x="20571" y="10627"/>
                  </a:moveTo>
                  <a:cubicBezTo>
                    <a:pt x="20571" y="10627"/>
                    <a:pt x="20571" y="10627"/>
                    <a:pt x="20571" y="9427"/>
                  </a:cubicBezTo>
                  <a:cubicBezTo>
                    <a:pt x="20571" y="9427"/>
                    <a:pt x="20571" y="9427"/>
                    <a:pt x="20571" y="9427"/>
                  </a:cubicBezTo>
                  <a:cubicBezTo>
                    <a:pt x="20571" y="8227"/>
                    <a:pt x="20571" y="8227"/>
                    <a:pt x="19543" y="8227"/>
                  </a:cubicBezTo>
                  <a:cubicBezTo>
                    <a:pt x="18514" y="8227"/>
                    <a:pt x="17486" y="8227"/>
                    <a:pt x="17486" y="5827"/>
                  </a:cubicBezTo>
                  <a:cubicBezTo>
                    <a:pt x="17486" y="5827"/>
                    <a:pt x="17486" y="5827"/>
                    <a:pt x="17486" y="5827"/>
                  </a:cubicBezTo>
                  <a:cubicBezTo>
                    <a:pt x="16457" y="5827"/>
                    <a:pt x="16457" y="4627"/>
                    <a:pt x="15429" y="3427"/>
                  </a:cubicBezTo>
                  <a:cubicBezTo>
                    <a:pt x="15429" y="3427"/>
                    <a:pt x="15429" y="2227"/>
                    <a:pt x="15429" y="2227"/>
                  </a:cubicBezTo>
                  <a:cubicBezTo>
                    <a:pt x="14400" y="1027"/>
                    <a:pt x="15429" y="1027"/>
                    <a:pt x="15429" y="1027"/>
                  </a:cubicBezTo>
                  <a:cubicBezTo>
                    <a:pt x="13371" y="-1373"/>
                    <a:pt x="10286" y="1027"/>
                    <a:pt x="9257" y="2227"/>
                  </a:cubicBezTo>
                  <a:cubicBezTo>
                    <a:pt x="9257" y="2227"/>
                    <a:pt x="9257" y="3427"/>
                    <a:pt x="9257" y="3427"/>
                  </a:cubicBezTo>
                  <a:cubicBezTo>
                    <a:pt x="9257" y="3427"/>
                    <a:pt x="9257" y="3427"/>
                    <a:pt x="8229" y="3427"/>
                  </a:cubicBezTo>
                  <a:cubicBezTo>
                    <a:pt x="8229" y="3427"/>
                    <a:pt x="8229" y="3427"/>
                    <a:pt x="7200" y="3427"/>
                  </a:cubicBezTo>
                  <a:cubicBezTo>
                    <a:pt x="7200" y="4627"/>
                    <a:pt x="7200" y="4627"/>
                    <a:pt x="7200" y="4627"/>
                  </a:cubicBezTo>
                  <a:cubicBezTo>
                    <a:pt x="6171" y="5827"/>
                    <a:pt x="6171" y="4627"/>
                    <a:pt x="6171" y="4627"/>
                  </a:cubicBezTo>
                  <a:cubicBezTo>
                    <a:pt x="5143" y="5827"/>
                    <a:pt x="6171" y="7027"/>
                    <a:pt x="5143" y="7027"/>
                  </a:cubicBezTo>
                  <a:cubicBezTo>
                    <a:pt x="5143" y="7027"/>
                    <a:pt x="4114" y="5827"/>
                    <a:pt x="4114" y="5827"/>
                  </a:cubicBezTo>
                  <a:cubicBezTo>
                    <a:pt x="2057" y="5827"/>
                    <a:pt x="4114" y="8227"/>
                    <a:pt x="2057" y="8227"/>
                  </a:cubicBezTo>
                  <a:cubicBezTo>
                    <a:pt x="3086" y="9427"/>
                    <a:pt x="3086" y="10627"/>
                    <a:pt x="2057" y="10627"/>
                  </a:cubicBezTo>
                  <a:cubicBezTo>
                    <a:pt x="2057" y="10627"/>
                    <a:pt x="1029" y="10627"/>
                    <a:pt x="1029" y="10627"/>
                  </a:cubicBezTo>
                  <a:cubicBezTo>
                    <a:pt x="0" y="11827"/>
                    <a:pt x="1029" y="11827"/>
                    <a:pt x="0" y="11827"/>
                  </a:cubicBezTo>
                  <a:cubicBezTo>
                    <a:pt x="0" y="13027"/>
                    <a:pt x="0" y="13027"/>
                    <a:pt x="0" y="13027"/>
                  </a:cubicBezTo>
                  <a:cubicBezTo>
                    <a:pt x="0" y="14227"/>
                    <a:pt x="0" y="14227"/>
                    <a:pt x="0" y="14227"/>
                  </a:cubicBezTo>
                  <a:cubicBezTo>
                    <a:pt x="0" y="14227"/>
                    <a:pt x="0" y="15427"/>
                    <a:pt x="0" y="16627"/>
                  </a:cubicBezTo>
                  <a:cubicBezTo>
                    <a:pt x="0" y="16627"/>
                    <a:pt x="0" y="16627"/>
                    <a:pt x="0" y="16627"/>
                  </a:cubicBezTo>
                  <a:cubicBezTo>
                    <a:pt x="1029" y="17827"/>
                    <a:pt x="1029" y="17827"/>
                    <a:pt x="1029" y="17827"/>
                  </a:cubicBezTo>
                  <a:cubicBezTo>
                    <a:pt x="1029" y="17827"/>
                    <a:pt x="1029" y="19027"/>
                    <a:pt x="2057" y="19027"/>
                  </a:cubicBezTo>
                  <a:cubicBezTo>
                    <a:pt x="2057" y="19027"/>
                    <a:pt x="2057" y="19027"/>
                    <a:pt x="3086" y="19027"/>
                  </a:cubicBezTo>
                  <a:cubicBezTo>
                    <a:pt x="3086" y="19027"/>
                    <a:pt x="4114" y="19027"/>
                    <a:pt x="5143" y="19027"/>
                  </a:cubicBezTo>
                  <a:cubicBezTo>
                    <a:pt x="5143" y="17827"/>
                    <a:pt x="5143" y="17827"/>
                    <a:pt x="6171" y="19027"/>
                  </a:cubicBezTo>
                  <a:cubicBezTo>
                    <a:pt x="6171" y="19027"/>
                    <a:pt x="6171" y="20227"/>
                    <a:pt x="7200" y="20227"/>
                  </a:cubicBezTo>
                  <a:cubicBezTo>
                    <a:pt x="7200" y="20227"/>
                    <a:pt x="7200" y="17827"/>
                    <a:pt x="7200" y="16627"/>
                  </a:cubicBezTo>
                  <a:cubicBezTo>
                    <a:pt x="7200" y="16627"/>
                    <a:pt x="7200" y="16627"/>
                    <a:pt x="7200" y="15427"/>
                  </a:cubicBezTo>
                  <a:cubicBezTo>
                    <a:pt x="6171" y="15427"/>
                    <a:pt x="7200" y="15427"/>
                    <a:pt x="7200" y="14227"/>
                  </a:cubicBezTo>
                  <a:cubicBezTo>
                    <a:pt x="8229" y="14227"/>
                    <a:pt x="11314" y="14227"/>
                    <a:pt x="12343" y="14227"/>
                  </a:cubicBezTo>
                  <a:cubicBezTo>
                    <a:pt x="13371" y="14227"/>
                    <a:pt x="13371" y="14227"/>
                    <a:pt x="13371" y="14227"/>
                  </a:cubicBezTo>
                  <a:cubicBezTo>
                    <a:pt x="14400" y="14227"/>
                    <a:pt x="14400" y="14227"/>
                    <a:pt x="15429" y="14227"/>
                  </a:cubicBezTo>
                  <a:cubicBezTo>
                    <a:pt x="16457" y="14227"/>
                    <a:pt x="17486" y="14227"/>
                    <a:pt x="17486" y="13027"/>
                  </a:cubicBezTo>
                  <a:cubicBezTo>
                    <a:pt x="18514" y="13027"/>
                    <a:pt x="18514" y="13027"/>
                    <a:pt x="19543" y="13027"/>
                  </a:cubicBezTo>
                  <a:cubicBezTo>
                    <a:pt x="20571" y="13027"/>
                    <a:pt x="21600" y="11827"/>
                    <a:pt x="20571" y="106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4" name="Shape">
              <a:extLst>
                <a:ext uri="{FF2B5EF4-FFF2-40B4-BE49-F238E27FC236}">
                  <a16:creationId xmlns:a16="http://schemas.microsoft.com/office/drawing/2014/main" id="{8C49F85B-5272-4FEB-AC00-67F32842E01C}"/>
                </a:ext>
              </a:extLst>
            </p:cNvPr>
            <p:cNvSpPr/>
            <p:nvPr/>
          </p:nvSpPr>
          <p:spPr>
            <a:xfrm>
              <a:off x="3430898" y="2134645"/>
              <a:ext cx="101843" cy="48659"/>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0160" y="2700"/>
                    <a:pt x="18720" y="2700"/>
                    <a:pt x="17280" y="0"/>
                  </a:cubicBezTo>
                  <a:cubicBezTo>
                    <a:pt x="17280" y="0"/>
                    <a:pt x="15840" y="0"/>
                    <a:pt x="15840" y="0"/>
                  </a:cubicBezTo>
                  <a:cubicBezTo>
                    <a:pt x="14400" y="0"/>
                    <a:pt x="12960" y="0"/>
                    <a:pt x="12960" y="2700"/>
                  </a:cubicBezTo>
                  <a:cubicBezTo>
                    <a:pt x="11520" y="2700"/>
                    <a:pt x="10080" y="2700"/>
                    <a:pt x="8640" y="2700"/>
                  </a:cubicBezTo>
                  <a:cubicBezTo>
                    <a:pt x="7200" y="2700"/>
                    <a:pt x="2880" y="2700"/>
                    <a:pt x="1440" y="2700"/>
                  </a:cubicBezTo>
                  <a:cubicBezTo>
                    <a:pt x="1440" y="2700"/>
                    <a:pt x="1440" y="2700"/>
                    <a:pt x="1440" y="2700"/>
                  </a:cubicBezTo>
                  <a:cubicBezTo>
                    <a:pt x="1440" y="2700"/>
                    <a:pt x="2880" y="0"/>
                    <a:pt x="1440" y="0"/>
                  </a:cubicBezTo>
                  <a:cubicBezTo>
                    <a:pt x="0" y="0"/>
                    <a:pt x="0" y="2700"/>
                    <a:pt x="0" y="2700"/>
                  </a:cubicBezTo>
                  <a:cubicBezTo>
                    <a:pt x="0" y="2700"/>
                    <a:pt x="0" y="5400"/>
                    <a:pt x="0" y="5400"/>
                  </a:cubicBezTo>
                  <a:cubicBezTo>
                    <a:pt x="1440" y="8100"/>
                    <a:pt x="2880" y="5400"/>
                    <a:pt x="1440" y="8100"/>
                  </a:cubicBezTo>
                  <a:cubicBezTo>
                    <a:pt x="1440" y="10800"/>
                    <a:pt x="0" y="8100"/>
                    <a:pt x="0" y="10800"/>
                  </a:cubicBezTo>
                  <a:cubicBezTo>
                    <a:pt x="0" y="10800"/>
                    <a:pt x="1440" y="13500"/>
                    <a:pt x="0" y="13500"/>
                  </a:cubicBezTo>
                  <a:cubicBezTo>
                    <a:pt x="1440" y="16200"/>
                    <a:pt x="2880" y="18900"/>
                    <a:pt x="2880" y="21600"/>
                  </a:cubicBezTo>
                  <a:cubicBezTo>
                    <a:pt x="2880" y="21600"/>
                    <a:pt x="5760" y="21600"/>
                    <a:pt x="5760" y="21600"/>
                  </a:cubicBezTo>
                  <a:cubicBezTo>
                    <a:pt x="7200" y="18900"/>
                    <a:pt x="8640" y="21600"/>
                    <a:pt x="8640" y="21600"/>
                  </a:cubicBezTo>
                  <a:cubicBezTo>
                    <a:pt x="10080" y="21600"/>
                    <a:pt x="10080" y="21600"/>
                    <a:pt x="11520" y="21600"/>
                  </a:cubicBezTo>
                  <a:cubicBezTo>
                    <a:pt x="11520" y="21600"/>
                    <a:pt x="12960" y="21600"/>
                    <a:pt x="12960" y="21600"/>
                  </a:cubicBezTo>
                  <a:cubicBezTo>
                    <a:pt x="14400" y="21600"/>
                    <a:pt x="12960" y="18900"/>
                    <a:pt x="14400" y="18900"/>
                  </a:cubicBezTo>
                  <a:cubicBezTo>
                    <a:pt x="14400" y="18900"/>
                    <a:pt x="15840" y="16200"/>
                    <a:pt x="15840" y="16200"/>
                  </a:cubicBezTo>
                  <a:cubicBezTo>
                    <a:pt x="17280" y="16200"/>
                    <a:pt x="17280" y="16200"/>
                    <a:pt x="18720" y="16200"/>
                  </a:cubicBezTo>
                  <a:cubicBezTo>
                    <a:pt x="18720" y="16200"/>
                    <a:pt x="18720" y="16200"/>
                    <a:pt x="20160" y="16200"/>
                  </a:cubicBezTo>
                  <a:cubicBezTo>
                    <a:pt x="18720" y="16200"/>
                    <a:pt x="18720" y="13500"/>
                    <a:pt x="17280" y="13500"/>
                  </a:cubicBezTo>
                  <a:cubicBezTo>
                    <a:pt x="17280" y="13500"/>
                    <a:pt x="18720" y="10800"/>
                    <a:pt x="18720" y="10800"/>
                  </a:cubicBezTo>
                  <a:cubicBezTo>
                    <a:pt x="18720" y="10800"/>
                    <a:pt x="18720" y="8100"/>
                    <a:pt x="18720" y="8100"/>
                  </a:cubicBezTo>
                  <a:cubicBezTo>
                    <a:pt x="20160" y="5400"/>
                    <a:pt x="21600" y="8100"/>
                    <a:pt x="21600"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5" name="Shape">
              <a:extLst>
                <a:ext uri="{FF2B5EF4-FFF2-40B4-BE49-F238E27FC236}">
                  <a16:creationId xmlns:a16="http://schemas.microsoft.com/office/drawing/2014/main" id="{3D3B35A4-B16C-4BEB-A023-653BDA84DE1D}"/>
                </a:ext>
              </a:extLst>
            </p:cNvPr>
            <p:cNvSpPr/>
            <p:nvPr/>
          </p:nvSpPr>
          <p:spPr>
            <a:xfrm>
              <a:off x="5082882" y="2835968"/>
              <a:ext cx="20133"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7200"/>
                    <a:pt x="21600" y="0"/>
                    <a:pt x="14400" y="0"/>
                  </a:cubicBezTo>
                  <a:cubicBezTo>
                    <a:pt x="14400" y="7200"/>
                    <a:pt x="14400" y="14400"/>
                    <a:pt x="14400" y="14400"/>
                  </a:cubicBezTo>
                  <a:cubicBezTo>
                    <a:pt x="21600" y="14400"/>
                    <a:pt x="21600" y="14400"/>
                    <a:pt x="21600" y="14400"/>
                  </a:cubicBezTo>
                  <a:close/>
                  <a:moveTo>
                    <a:pt x="14400" y="0"/>
                  </a:moveTo>
                  <a:cubicBezTo>
                    <a:pt x="7200" y="0"/>
                    <a:pt x="7200" y="7200"/>
                    <a:pt x="0" y="7200"/>
                  </a:cubicBezTo>
                  <a:cubicBezTo>
                    <a:pt x="0" y="14400"/>
                    <a:pt x="7200" y="21600"/>
                    <a:pt x="7200" y="21600"/>
                  </a:cubicBezTo>
                  <a:cubicBezTo>
                    <a:pt x="14400" y="14400"/>
                    <a:pt x="7200" y="14400"/>
                    <a:pt x="14400" y="14400"/>
                  </a:cubicBezTo>
                  <a:cubicBezTo>
                    <a:pt x="14400" y="7200"/>
                    <a:pt x="7200" y="7200"/>
                    <a:pt x="7200" y="7200"/>
                  </a:cubicBezTo>
                  <a:cubicBezTo>
                    <a:pt x="14400" y="0"/>
                    <a:pt x="14400" y="7200"/>
                    <a:pt x="144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6" name="Shape">
              <a:extLst>
                <a:ext uri="{FF2B5EF4-FFF2-40B4-BE49-F238E27FC236}">
                  <a16:creationId xmlns:a16="http://schemas.microsoft.com/office/drawing/2014/main" id="{72993B41-9D5E-4D6B-964A-05EFE6C07BB2}"/>
                </a:ext>
              </a:extLst>
            </p:cNvPr>
            <p:cNvSpPr/>
            <p:nvPr/>
          </p:nvSpPr>
          <p:spPr>
            <a:xfrm>
              <a:off x="1738652" y="2829621"/>
              <a:ext cx="697505" cy="700266"/>
            </a:xfrm>
            <a:custGeom>
              <a:avLst/>
              <a:gdLst/>
              <a:ahLst/>
              <a:cxnLst>
                <a:cxn ang="0">
                  <a:pos x="wd2" y="hd2"/>
                </a:cxn>
                <a:cxn ang="5400000">
                  <a:pos x="wd2" y="hd2"/>
                </a:cxn>
                <a:cxn ang="10800000">
                  <a:pos x="wd2" y="hd2"/>
                </a:cxn>
                <a:cxn ang="16200000">
                  <a:pos x="wd2" y="hd2"/>
                </a:cxn>
              </a:cxnLst>
              <a:rect l="0" t="0" r="r" b="b"/>
              <a:pathLst>
                <a:path w="21600" h="21600" extrusionOk="0">
                  <a:moveTo>
                    <a:pt x="11953" y="3724"/>
                  </a:moveTo>
                  <a:cubicBezTo>
                    <a:pt x="12163" y="3724"/>
                    <a:pt x="12583" y="3538"/>
                    <a:pt x="12373" y="3352"/>
                  </a:cubicBezTo>
                  <a:cubicBezTo>
                    <a:pt x="12373" y="3166"/>
                    <a:pt x="12163" y="3724"/>
                    <a:pt x="11953" y="3724"/>
                  </a:cubicBezTo>
                  <a:close/>
                  <a:moveTo>
                    <a:pt x="13421" y="3166"/>
                  </a:moveTo>
                  <a:cubicBezTo>
                    <a:pt x="13002" y="2979"/>
                    <a:pt x="12792" y="2979"/>
                    <a:pt x="12792" y="3166"/>
                  </a:cubicBezTo>
                  <a:cubicBezTo>
                    <a:pt x="12583" y="3352"/>
                    <a:pt x="12583" y="3538"/>
                    <a:pt x="12792" y="3538"/>
                  </a:cubicBezTo>
                  <a:cubicBezTo>
                    <a:pt x="12583" y="3538"/>
                    <a:pt x="12792" y="3910"/>
                    <a:pt x="13002" y="3910"/>
                  </a:cubicBezTo>
                  <a:cubicBezTo>
                    <a:pt x="13002" y="3910"/>
                    <a:pt x="13212" y="3910"/>
                    <a:pt x="13212" y="3910"/>
                  </a:cubicBezTo>
                  <a:cubicBezTo>
                    <a:pt x="13212" y="3910"/>
                    <a:pt x="13421" y="3910"/>
                    <a:pt x="13421" y="3910"/>
                  </a:cubicBezTo>
                  <a:cubicBezTo>
                    <a:pt x="13421" y="3910"/>
                    <a:pt x="13631" y="3910"/>
                    <a:pt x="13631" y="3724"/>
                  </a:cubicBezTo>
                  <a:cubicBezTo>
                    <a:pt x="13631" y="3910"/>
                    <a:pt x="13841" y="3352"/>
                    <a:pt x="13841" y="3352"/>
                  </a:cubicBezTo>
                  <a:cubicBezTo>
                    <a:pt x="14050" y="3166"/>
                    <a:pt x="14050" y="3166"/>
                    <a:pt x="13841" y="3166"/>
                  </a:cubicBezTo>
                  <a:cubicBezTo>
                    <a:pt x="13841" y="2979"/>
                    <a:pt x="13421" y="2979"/>
                    <a:pt x="13421" y="3166"/>
                  </a:cubicBezTo>
                  <a:close/>
                  <a:moveTo>
                    <a:pt x="21600" y="7076"/>
                  </a:moveTo>
                  <a:cubicBezTo>
                    <a:pt x="21600" y="6890"/>
                    <a:pt x="21390" y="6890"/>
                    <a:pt x="21390" y="6703"/>
                  </a:cubicBezTo>
                  <a:cubicBezTo>
                    <a:pt x="21390" y="6517"/>
                    <a:pt x="21390" y="5959"/>
                    <a:pt x="21181" y="5959"/>
                  </a:cubicBezTo>
                  <a:cubicBezTo>
                    <a:pt x="20971" y="5772"/>
                    <a:pt x="20761" y="5772"/>
                    <a:pt x="20551" y="5772"/>
                  </a:cubicBezTo>
                  <a:cubicBezTo>
                    <a:pt x="20551" y="5772"/>
                    <a:pt x="20342" y="5772"/>
                    <a:pt x="20132" y="5772"/>
                  </a:cubicBezTo>
                  <a:cubicBezTo>
                    <a:pt x="20132" y="5772"/>
                    <a:pt x="20132" y="5586"/>
                    <a:pt x="20132" y="5586"/>
                  </a:cubicBezTo>
                  <a:cubicBezTo>
                    <a:pt x="19922" y="5400"/>
                    <a:pt x="19713" y="5214"/>
                    <a:pt x="19503" y="5214"/>
                  </a:cubicBezTo>
                  <a:cubicBezTo>
                    <a:pt x="19293" y="5028"/>
                    <a:pt x="19083" y="4841"/>
                    <a:pt x="18664" y="4655"/>
                  </a:cubicBezTo>
                  <a:cubicBezTo>
                    <a:pt x="18664" y="4469"/>
                    <a:pt x="18454" y="4655"/>
                    <a:pt x="18245" y="4655"/>
                  </a:cubicBezTo>
                  <a:cubicBezTo>
                    <a:pt x="17825" y="4655"/>
                    <a:pt x="17825" y="4655"/>
                    <a:pt x="17616" y="4469"/>
                  </a:cubicBezTo>
                  <a:cubicBezTo>
                    <a:pt x="17406" y="4469"/>
                    <a:pt x="17406" y="4469"/>
                    <a:pt x="17196" y="4469"/>
                  </a:cubicBezTo>
                  <a:cubicBezTo>
                    <a:pt x="17196" y="4469"/>
                    <a:pt x="16986" y="4283"/>
                    <a:pt x="16777" y="4283"/>
                  </a:cubicBezTo>
                  <a:cubicBezTo>
                    <a:pt x="16777" y="4283"/>
                    <a:pt x="16777" y="4283"/>
                    <a:pt x="16777" y="4283"/>
                  </a:cubicBezTo>
                  <a:cubicBezTo>
                    <a:pt x="16777" y="4283"/>
                    <a:pt x="16567" y="4283"/>
                    <a:pt x="16567" y="4283"/>
                  </a:cubicBezTo>
                  <a:cubicBezTo>
                    <a:pt x="16567" y="4469"/>
                    <a:pt x="16357" y="4469"/>
                    <a:pt x="16357" y="4469"/>
                  </a:cubicBezTo>
                  <a:cubicBezTo>
                    <a:pt x="16357" y="4469"/>
                    <a:pt x="16357" y="4283"/>
                    <a:pt x="16357" y="4469"/>
                  </a:cubicBezTo>
                  <a:cubicBezTo>
                    <a:pt x="16148" y="4469"/>
                    <a:pt x="16148" y="4469"/>
                    <a:pt x="16148" y="4655"/>
                  </a:cubicBezTo>
                  <a:cubicBezTo>
                    <a:pt x="16148" y="4655"/>
                    <a:pt x="16148" y="4655"/>
                    <a:pt x="15938" y="4841"/>
                  </a:cubicBezTo>
                  <a:cubicBezTo>
                    <a:pt x="16148" y="4655"/>
                    <a:pt x="16148" y="4283"/>
                    <a:pt x="16148" y="4097"/>
                  </a:cubicBezTo>
                  <a:cubicBezTo>
                    <a:pt x="16148" y="4283"/>
                    <a:pt x="16148" y="4283"/>
                    <a:pt x="16148" y="4283"/>
                  </a:cubicBezTo>
                  <a:cubicBezTo>
                    <a:pt x="16148" y="4283"/>
                    <a:pt x="15938" y="4283"/>
                    <a:pt x="15938" y="4283"/>
                  </a:cubicBezTo>
                  <a:cubicBezTo>
                    <a:pt x="16148" y="4097"/>
                    <a:pt x="16148" y="4097"/>
                    <a:pt x="16148" y="3910"/>
                  </a:cubicBezTo>
                  <a:cubicBezTo>
                    <a:pt x="15938" y="3910"/>
                    <a:pt x="15938" y="3910"/>
                    <a:pt x="15938" y="3910"/>
                  </a:cubicBezTo>
                  <a:cubicBezTo>
                    <a:pt x="15938" y="3910"/>
                    <a:pt x="15938" y="3910"/>
                    <a:pt x="15938" y="3910"/>
                  </a:cubicBezTo>
                  <a:cubicBezTo>
                    <a:pt x="15728" y="3910"/>
                    <a:pt x="15938" y="3724"/>
                    <a:pt x="15728" y="3910"/>
                  </a:cubicBezTo>
                  <a:cubicBezTo>
                    <a:pt x="15518" y="3724"/>
                    <a:pt x="15518" y="3724"/>
                    <a:pt x="15309" y="3724"/>
                  </a:cubicBezTo>
                  <a:cubicBezTo>
                    <a:pt x="15309" y="3538"/>
                    <a:pt x="15309" y="3538"/>
                    <a:pt x="15099" y="3538"/>
                  </a:cubicBezTo>
                  <a:cubicBezTo>
                    <a:pt x="15099" y="3538"/>
                    <a:pt x="14470" y="3166"/>
                    <a:pt x="14470" y="3352"/>
                  </a:cubicBezTo>
                  <a:cubicBezTo>
                    <a:pt x="14470" y="3352"/>
                    <a:pt x="14260" y="3352"/>
                    <a:pt x="14260" y="3352"/>
                  </a:cubicBezTo>
                  <a:cubicBezTo>
                    <a:pt x="14050" y="3352"/>
                    <a:pt x="13841" y="3724"/>
                    <a:pt x="14050" y="3724"/>
                  </a:cubicBezTo>
                  <a:cubicBezTo>
                    <a:pt x="14050" y="3724"/>
                    <a:pt x="14050" y="3910"/>
                    <a:pt x="14050" y="3910"/>
                  </a:cubicBezTo>
                  <a:cubicBezTo>
                    <a:pt x="13841" y="3538"/>
                    <a:pt x="13421" y="4469"/>
                    <a:pt x="13421" y="4469"/>
                  </a:cubicBezTo>
                  <a:cubicBezTo>
                    <a:pt x="13421" y="4283"/>
                    <a:pt x="13421" y="4097"/>
                    <a:pt x="13421" y="3910"/>
                  </a:cubicBezTo>
                  <a:cubicBezTo>
                    <a:pt x="13421" y="4097"/>
                    <a:pt x="13212" y="4097"/>
                    <a:pt x="13212" y="4097"/>
                  </a:cubicBezTo>
                  <a:cubicBezTo>
                    <a:pt x="13212" y="4097"/>
                    <a:pt x="13002" y="4097"/>
                    <a:pt x="13002" y="4097"/>
                  </a:cubicBezTo>
                  <a:cubicBezTo>
                    <a:pt x="13002" y="4097"/>
                    <a:pt x="13002" y="4097"/>
                    <a:pt x="12792" y="4097"/>
                  </a:cubicBezTo>
                  <a:cubicBezTo>
                    <a:pt x="12792" y="4097"/>
                    <a:pt x="12583" y="3724"/>
                    <a:pt x="12583" y="3538"/>
                  </a:cubicBezTo>
                  <a:cubicBezTo>
                    <a:pt x="12583" y="3538"/>
                    <a:pt x="12792" y="3538"/>
                    <a:pt x="12583" y="3538"/>
                  </a:cubicBezTo>
                  <a:cubicBezTo>
                    <a:pt x="12583" y="3538"/>
                    <a:pt x="12373" y="3724"/>
                    <a:pt x="12163" y="3724"/>
                  </a:cubicBezTo>
                  <a:cubicBezTo>
                    <a:pt x="12163" y="3724"/>
                    <a:pt x="11953" y="3910"/>
                    <a:pt x="11953" y="3910"/>
                  </a:cubicBezTo>
                  <a:cubicBezTo>
                    <a:pt x="11953" y="3910"/>
                    <a:pt x="11744" y="3910"/>
                    <a:pt x="11744" y="3910"/>
                  </a:cubicBezTo>
                  <a:cubicBezTo>
                    <a:pt x="11744" y="3724"/>
                    <a:pt x="11744" y="3724"/>
                    <a:pt x="11953" y="3724"/>
                  </a:cubicBezTo>
                  <a:cubicBezTo>
                    <a:pt x="11953" y="3724"/>
                    <a:pt x="11953" y="3724"/>
                    <a:pt x="11953" y="3724"/>
                  </a:cubicBezTo>
                  <a:cubicBezTo>
                    <a:pt x="12163" y="3724"/>
                    <a:pt x="12163" y="3538"/>
                    <a:pt x="12163" y="3352"/>
                  </a:cubicBezTo>
                  <a:cubicBezTo>
                    <a:pt x="12373" y="3166"/>
                    <a:pt x="12373" y="2979"/>
                    <a:pt x="12583" y="2979"/>
                  </a:cubicBezTo>
                  <a:cubicBezTo>
                    <a:pt x="12792" y="2793"/>
                    <a:pt x="13002" y="2607"/>
                    <a:pt x="13212" y="2234"/>
                  </a:cubicBezTo>
                  <a:cubicBezTo>
                    <a:pt x="13212" y="2234"/>
                    <a:pt x="13212" y="2048"/>
                    <a:pt x="13002" y="2048"/>
                  </a:cubicBezTo>
                  <a:cubicBezTo>
                    <a:pt x="12792" y="1862"/>
                    <a:pt x="12792" y="2048"/>
                    <a:pt x="12792" y="1862"/>
                  </a:cubicBezTo>
                  <a:cubicBezTo>
                    <a:pt x="12792" y="1862"/>
                    <a:pt x="12792" y="1862"/>
                    <a:pt x="12792" y="1862"/>
                  </a:cubicBezTo>
                  <a:cubicBezTo>
                    <a:pt x="12792" y="1676"/>
                    <a:pt x="12583" y="1303"/>
                    <a:pt x="12583" y="1117"/>
                  </a:cubicBezTo>
                  <a:cubicBezTo>
                    <a:pt x="12583" y="1117"/>
                    <a:pt x="12583" y="745"/>
                    <a:pt x="12373" y="559"/>
                  </a:cubicBezTo>
                  <a:cubicBezTo>
                    <a:pt x="12163" y="559"/>
                    <a:pt x="11953" y="1117"/>
                    <a:pt x="11744" y="1303"/>
                  </a:cubicBezTo>
                  <a:cubicBezTo>
                    <a:pt x="11744" y="1490"/>
                    <a:pt x="11744" y="1676"/>
                    <a:pt x="11534" y="1676"/>
                  </a:cubicBezTo>
                  <a:cubicBezTo>
                    <a:pt x="11534" y="1862"/>
                    <a:pt x="11324" y="1676"/>
                    <a:pt x="11324" y="1676"/>
                  </a:cubicBezTo>
                  <a:cubicBezTo>
                    <a:pt x="11324" y="1676"/>
                    <a:pt x="11115" y="1676"/>
                    <a:pt x="11115" y="1676"/>
                  </a:cubicBezTo>
                  <a:cubicBezTo>
                    <a:pt x="10905" y="1676"/>
                    <a:pt x="10905" y="1862"/>
                    <a:pt x="10695" y="1676"/>
                  </a:cubicBezTo>
                  <a:cubicBezTo>
                    <a:pt x="10485" y="1676"/>
                    <a:pt x="10485" y="1676"/>
                    <a:pt x="10276" y="1490"/>
                  </a:cubicBezTo>
                  <a:cubicBezTo>
                    <a:pt x="10276" y="1676"/>
                    <a:pt x="10066" y="1676"/>
                    <a:pt x="9856" y="1676"/>
                  </a:cubicBezTo>
                  <a:cubicBezTo>
                    <a:pt x="9856" y="1676"/>
                    <a:pt x="9856" y="1490"/>
                    <a:pt x="9856" y="1676"/>
                  </a:cubicBezTo>
                  <a:cubicBezTo>
                    <a:pt x="9647" y="1862"/>
                    <a:pt x="9856" y="1676"/>
                    <a:pt x="9856" y="1862"/>
                  </a:cubicBezTo>
                  <a:cubicBezTo>
                    <a:pt x="9856" y="2048"/>
                    <a:pt x="9647" y="1862"/>
                    <a:pt x="9437" y="1862"/>
                  </a:cubicBezTo>
                  <a:cubicBezTo>
                    <a:pt x="9227" y="1862"/>
                    <a:pt x="9227" y="1862"/>
                    <a:pt x="9017" y="1862"/>
                  </a:cubicBezTo>
                  <a:cubicBezTo>
                    <a:pt x="9017" y="2048"/>
                    <a:pt x="9017" y="2048"/>
                    <a:pt x="8808" y="2048"/>
                  </a:cubicBezTo>
                  <a:cubicBezTo>
                    <a:pt x="8808" y="2048"/>
                    <a:pt x="8808" y="2048"/>
                    <a:pt x="8808" y="2048"/>
                  </a:cubicBezTo>
                  <a:cubicBezTo>
                    <a:pt x="8598" y="2048"/>
                    <a:pt x="8598" y="2048"/>
                    <a:pt x="8598" y="2048"/>
                  </a:cubicBezTo>
                  <a:cubicBezTo>
                    <a:pt x="8598" y="2234"/>
                    <a:pt x="8598" y="2048"/>
                    <a:pt x="8598" y="2048"/>
                  </a:cubicBezTo>
                  <a:cubicBezTo>
                    <a:pt x="8388" y="2234"/>
                    <a:pt x="8388" y="2421"/>
                    <a:pt x="8179" y="2234"/>
                  </a:cubicBezTo>
                  <a:cubicBezTo>
                    <a:pt x="8179" y="2234"/>
                    <a:pt x="7759" y="2048"/>
                    <a:pt x="7759" y="2048"/>
                  </a:cubicBezTo>
                  <a:cubicBezTo>
                    <a:pt x="7759" y="1862"/>
                    <a:pt x="7759" y="1862"/>
                    <a:pt x="7759" y="1676"/>
                  </a:cubicBezTo>
                  <a:cubicBezTo>
                    <a:pt x="7759" y="1676"/>
                    <a:pt x="7550" y="1676"/>
                    <a:pt x="7550" y="1490"/>
                  </a:cubicBezTo>
                  <a:cubicBezTo>
                    <a:pt x="7550" y="1303"/>
                    <a:pt x="7759" y="1303"/>
                    <a:pt x="7759" y="1117"/>
                  </a:cubicBezTo>
                  <a:cubicBezTo>
                    <a:pt x="7759" y="1117"/>
                    <a:pt x="7759" y="931"/>
                    <a:pt x="7759" y="931"/>
                  </a:cubicBezTo>
                  <a:cubicBezTo>
                    <a:pt x="7759" y="931"/>
                    <a:pt x="7759" y="931"/>
                    <a:pt x="7759" y="931"/>
                  </a:cubicBezTo>
                  <a:cubicBezTo>
                    <a:pt x="7969" y="745"/>
                    <a:pt x="7759" y="559"/>
                    <a:pt x="7550" y="559"/>
                  </a:cubicBezTo>
                  <a:cubicBezTo>
                    <a:pt x="7550" y="372"/>
                    <a:pt x="7759" y="186"/>
                    <a:pt x="7550" y="0"/>
                  </a:cubicBezTo>
                  <a:cubicBezTo>
                    <a:pt x="7550" y="0"/>
                    <a:pt x="7340" y="186"/>
                    <a:pt x="7340" y="186"/>
                  </a:cubicBezTo>
                  <a:cubicBezTo>
                    <a:pt x="7550" y="372"/>
                    <a:pt x="6501" y="745"/>
                    <a:pt x="6501" y="745"/>
                  </a:cubicBezTo>
                  <a:cubicBezTo>
                    <a:pt x="6291" y="745"/>
                    <a:pt x="6291" y="745"/>
                    <a:pt x="6082" y="745"/>
                  </a:cubicBezTo>
                  <a:cubicBezTo>
                    <a:pt x="6082" y="745"/>
                    <a:pt x="6082" y="931"/>
                    <a:pt x="6082" y="931"/>
                  </a:cubicBezTo>
                  <a:cubicBezTo>
                    <a:pt x="5872" y="1117"/>
                    <a:pt x="5872" y="931"/>
                    <a:pt x="5872" y="931"/>
                  </a:cubicBezTo>
                  <a:cubicBezTo>
                    <a:pt x="5662" y="745"/>
                    <a:pt x="5872" y="745"/>
                    <a:pt x="5662" y="745"/>
                  </a:cubicBezTo>
                  <a:cubicBezTo>
                    <a:pt x="5662" y="745"/>
                    <a:pt x="5452" y="745"/>
                    <a:pt x="5452" y="745"/>
                  </a:cubicBezTo>
                  <a:cubicBezTo>
                    <a:pt x="5452" y="745"/>
                    <a:pt x="5452" y="745"/>
                    <a:pt x="5243" y="745"/>
                  </a:cubicBezTo>
                  <a:cubicBezTo>
                    <a:pt x="5243" y="745"/>
                    <a:pt x="5243" y="745"/>
                    <a:pt x="5033" y="745"/>
                  </a:cubicBezTo>
                  <a:cubicBezTo>
                    <a:pt x="5033" y="745"/>
                    <a:pt x="5033" y="559"/>
                    <a:pt x="5033" y="559"/>
                  </a:cubicBezTo>
                  <a:cubicBezTo>
                    <a:pt x="5033" y="745"/>
                    <a:pt x="5243" y="931"/>
                    <a:pt x="5243" y="931"/>
                  </a:cubicBezTo>
                  <a:cubicBezTo>
                    <a:pt x="5452" y="1117"/>
                    <a:pt x="5243" y="1303"/>
                    <a:pt x="5452" y="1490"/>
                  </a:cubicBezTo>
                  <a:cubicBezTo>
                    <a:pt x="5452" y="1676"/>
                    <a:pt x="5452" y="1490"/>
                    <a:pt x="5662" y="1676"/>
                  </a:cubicBezTo>
                  <a:cubicBezTo>
                    <a:pt x="5662" y="1676"/>
                    <a:pt x="5872" y="1676"/>
                    <a:pt x="5662" y="1862"/>
                  </a:cubicBezTo>
                  <a:cubicBezTo>
                    <a:pt x="5662" y="1862"/>
                    <a:pt x="5452" y="1862"/>
                    <a:pt x="5452" y="1862"/>
                  </a:cubicBezTo>
                  <a:cubicBezTo>
                    <a:pt x="5243" y="2048"/>
                    <a:pt x="5243" y="2048"/>
                    <a:pt x="5243" y="2048"/>
                  </a:cubicBezTo>
                  <a:cubicBezTo>
                    <a:pt x="5243" y="2234"/>
                    <a:pt x="5243" y="2048"/>
                    <a:pt x="5033" y="2234"/>
                  </a:cubicBezTo>
                  <a:cubicBezTo>
                    <a:pt x="5033" y="2234"/>
                    <a:pt x="4823" y="2607"/>
                    <a:pt x="4614" y="2607"/>
                  </a:cubicBezTo>
                  <a:cubicBezTo>
                    <a:pt x="4614" y="2234"/>
                    <a:pt x="4194" y="2607"/>
                    <a:pt x="4194" y="2607"/>
                  </a:cubicBezTo>
                  <a:cubicBezTo>
                    <a:pt x="3984" y="2607"/>
                    <a:pt x="3984" y="2421"/>
                    <a:pt x="3775" y="2421"/>
                  </a:cubicBezTo>
                  <a:cubicBezTo>
                    <a:pt x="3775" y="2234"/>
                    <a:pt x="3775" y="2421"/>
                    <a:pt x="3775" y="2234"/>
                  </a:cubicBezTo>
                  <a:cubicBezTo>
                    <a:pt x="3565" y="2234"/>
                    <a:pt x="3775" y="1862"/>
                    <a:pt x="3565" y="1862"/>
                  </a:cubicBezTo>
                  <a:cubicBezTo>
                    <a:pt x="3355" y="1862"/>
                    <a:pt x="3355" y="2048"/>
                    <a:pt x="3355" y="2048"/>
                  </a:cubicBezTo>
                  <a:cubicBezTo>
                    <a:pt x="3146" y="2048"/>
                    <a:pt x="3146" y="1862"/>
                    <a:pt x="3146" y="1862"/>
                  </a:cubicBezTo>
                  <a:cubicBezTo>
                    <a:pt x="3146" y="1862"/>
                    <a:pt x="3146" y="2048"/>
                    <a:pt x="3146" y="2048"/>
                  </a:cubicBezTo>
                  <a:cubicBezTo>
                    <a:pt x="2936" y="2048"/>
                    <a:pt x="2517" y="1862"/>
                    <a:pt x="2307" y="2048"/>
                  </a:cubicBezTo>
                  <a:cubicBezTo>
                    <a:pt x="2097" y="2048"/>
                    <a:pt x="2097" y="2234"/>
                    <a:pt x="2097" y="2421"/>
                  </a:cubicBezTo>
                  <a:cubicBezTo>
                    <a:pt x="2307" y="2421"/>
                    <a:pt x="2307" y="2421"/>
                    <a:pt x="2517" y="2421"/>
                  </a:cubicBezTo>
                  <a:cubicBezTo>
                    <a:pt x="2517" y="2421"/>
                    <a:pt x="2517" y="2421"/>
                    <a:pt x="2517" y="2607"/>
                  </a:cubicBezTo>
                  <a:cubicBezTo>
                    <a:pt x="2517" y="2607"/>
                    <a:pt x="2517" y="2607"/>
                    <a:pt x="2517" y="2607"/>
                  </a:cubicBezTo>
                  <a:cubicBezTo>
                    <a:pt x="2517" y="2607"/>
                    <a:pt x="2307" y="2607"/>
                    <a:pt x="2307" y="2607"/>
                  </a:cubicBezTo>
                  <a:cubicBezTo>
                    <a:pt x="2307" y="2607"/>
                    <a:pt x="2097" y="2607"/>
                    <a:pt x="2097" y="2607"/>
                  </a:cubicBezTo>
                  <a:cubicBezTo>
                    <a:pt x="1887" y="2793"/>
                    <a:pt x="2097" y="2979"/>
                    <a:pt x="2097" y="3166"/>
                  </a:cubicBezTo>
                  <a:cubicBezTo>
                    <a:pt x="2097" y="3166"/>
                    <a:pt x="2307" y="3166"/>
                    <a:pt x="2307" y="3352"/>
                  </a:cubicBezTo>
                  <a:cubicBezTo>
                    <a:pt x="2307" y="3352"/>
                    <a:pt x="2307" y="3352"/>
                    <a:pt x="2307" y="3352"/>
                  </a:cubicBezTo>
                  <a:cubicBezTo>
                    <a:pt x="2307" y="3538"/>
                    <a:pt x="2307" y="3538"/>
                    <a:pt x="2307" y="3724"/>
                  </a:cubicBezTo>
                  <a:cubicBezTo>
                    <a:pt x="2517" y="4097"/>
                    <a:pt x="2307" y="4469"/>
                    <a:pt x="2307" y="5028"/>
                  </a:cubicBezTo>
                  <a:cubicBezTo>
                    <a:pt x="2097" y="5028"/>
                    <a:pt x="2097" y="5400"/>
                    <a:pt x="2097" y="5400"/>
                  </a:cubicBezTo>
                  <a:cubicBezTo>
                    <a:pt x="2097" y="5400"/>
                    <a:pt x="1887" y="5400"/>
                    <a:pt x="1887" y="5214"/>
                  </a:cubicBezTo>
                  <a:cubicBezTo>
                    <a:pt x="1678" y="5214"/>
                    <a:pt x="1678" y="5400"/>
                    <a:pt x="1678" y="5400"/>
                  </a:cubicBezTo>
                  <a:cubicBezTo>
                    <a:pt x="1468" y="5400"/>
                    <a:pt x="1258" y="5400"/>
                    <a:pt x="1049" y="5586"/>
                  </a:cubicBezTo>
                  <a:cubicBezTo>
                    <a:pt x="629" y="5772"/>
                    <a:pt x="419" y="5959"/>
                    <a:pt x="419" y="6331"/>
                  </a:cubicBezTo>
                  <a:cubicBezTo>
                    <a:pt x="419" y="6517"/>
                    <a:pt x="419" y="6517"/>
                    <a:pt x="419" y="6517"/>
                  </a:cubicBezTo>
                  <a:cubicBezTo>
                    <a:pt x="419" y="6703"/>
                    <a:pt x="210" y="6703"/>
                    <a:pt x="0" y="6890"/>
                  </a:cubicBezTo>
                  <a:cubicBezTo>
                    <a:pt x="0" y="6890"/>
                    <a:pt x="210" y="7076"/>
                    <a:pt x="210" y="7076"/>
                  </a:cubicBezTo>
                  <a:cubicBezTo>
                    <a:pt x="210" y="7076"/>
                    <a:pt x="0" y="7076"/>
                    <a:pt x="0" y="7076"/>
                  </a:cubicBezTo>
                  <a:cubicBezTo>
                    <a:pt x="0" y="7076"/>
                    <a:pt x="0" y="7076"/>
                    <a:pt x="0" y="7076"/>
                  </a:cubicBezTo>
                  <a:cubicBezTo>
                    <a:pt x="0" y="7262"/>
                    <a:pt x="210" y="7262"/>
                    <a:pt x="210" y="7262"/>
                  </a:cubicBezTo>
                  <a:cubicBezTo>
                    <a:pt x="210" y="7262"/>
                    <a:pt x="210" y="7448"/>
                    <a:pt x="210" y="7448"/>
                  </a:cubicBezTo>
                  <a:cubicBezTo>
                    <a:pt x="210" y="7448"/>
                    <a:pt x="419" y="7634"/>
                    <a:pt x="419" y="7821"/>
                  </a:cubicBezTo>
                  <a:cubicBezTo>
                    <a:pt x="629" y="8007"/>
                    <a:pt x="629" y="8007"/>
                    <a:pt x="419" y="8193"/>
                  </a:cubicBezTo>
                  <a:cubicBezTo>
                    <a:pt x="839" y="8193"/>
                    <a:pt x="1049" y="8193"/>
                    <a:pt x="1049" y="8566"/>
                  </a:cubicBezTo>
                  <a:cubicBezTo>
                    <a:pt x="1258" y="8566"/>
                    <a:pt x="1468" y="8566"/>
                    <a:pt x="1678" y="8566"/>
                  </a:cubicBezTo>
                  <a:cubicBezTo>
                    <a:pt x="1678" y="8379"/>
                    <a:pt x="1887" y="8379"/>
                    <a:pt x="1887" y="8193"/>
                  </a:cubicBezTo>
                  <a:cubicBezTo>
                    <a:pt x="1887" y="8379"/>
                    <a:pt x="1887" y="8752"/>
                    <a:pt x="1887" y="9124"/>
                  </a:cubicBezTo>
                  <a:cubicBezTo>
                    <a:pt x="2097" y="8938"/>
                    <a:pt x="2097" y="9124"/>
                    <a:pt x="2097" y="9124"/>
                  </a:cubicBezTo>
                  <a:cubicBezTo>
                    <a:pt x="2097" y="9124"/>
                    <a:pt x="2307" y="9124"/>
                    <a:pt x="2307" y="9124"/>
                  </a:cubicBezTo>
                  <a:cubicBezTo>
                    <a:pt x="2517" y="8938"/>
                    <a:pt x="2726" y="9124"/>
                    <a:pt x="2936" y="9124"/>
                  </a:cubicBezTo>
                  <a:cubicBezTo>
                    <a:pt x="3146" y="9124"/>
                    <a:pt x="2936" y="9124"/>
                    <a:pt x="3146" y="9124"/>
                  </a:cubicBezTo>
                  <a:cubicBezTo>
                    <a:pt x="3146" y="9124"/>
                    <a:pt x="3355" y="8938"/>
                    <a:pt x="3355" y="8938"/>
                  </a:cubicBezTo>
                  <a:cubicBezTo>
                    <a:pt x="3355" y="8938"/>
                    <a:pt x="3565" y="8938"/>
                    <a:pt x="3565" y="8938"/>
                  </a:cubicBezTo>
                  <a:cubicBezTo>
                    <a:pt x="3775" y="8752"/>
                    <a:pt x="3984" y="8566"/>
                    <a:pt x="4194" y="8379"/>
                  </a:cubicBezTo>
                  <a:cubicBezTo>
                    <a:pt x="4404" y="8379"/>
                    <a:pt x="4614" y="8379"/>
                    <a:pt x="4614" y="8379"/>
                  </a:cubicBezTo>
                  <a:cubicBezTo>
                    <a:pt x="4823" y="8379"/>
                    <a:pt x="4823" y="8379"/>
                    <a:pt x="4823" y="8566"/>
                  </a:cubicBezTo>
                  <a:cubicBezTo>
                    <a:pt x="4823" y="8566"/>
                    <a:pt x="4823" y="8752"/>
                    <a:pt x="4823" y="8938"/>
                  </a:cubicBezTo>
                  <a:cubicBezTo>
                    <a:pt x="4823" y="8938"/>
                    <a:pt x="4823" y="9124"/>
                    <a:pt x="4823" y="9310"/>
                  </a:cubicBezTo>
                  <a:cubicBezTo>
                    <a:pt x="5033" y="9497"/>
                    <a:pt x="5033" y="9497"/>
                    <a:pt x="5243" y="9683"/>
                  </a:cubicBezTo>
                  <a:cubicBezTo>
                    <a:pt x="5452" y="9869"/>
                    <a:pt x="5452" y="9869"/>
                    <a:pt x="5662" y="9869"/>
                  </a:cubicBezTo>
                  <a:cubicBezTo>
                    <a:pt x="5662" y="9869"/>
                    <a:pt x="5872" y="9869"/>
                    <a:pt x="5872" y="9869"/>
                  </a:cubicBezTo>
                  <a:cubicBezTo>
                    <a:pt x="5872" y="9869"/>
                    <a:pt x="6082" y="10055"/>
                    <a:pt x="6082" y="10055"/>
                  </a:cubicBezTo>
                  <a:cubicBezTo>
                    <a:pt x="6082" y="10055"/>
                    <a:pt x="6082" y="10055"/>
                    <a:pt x="6291" y="10055"/>
                  </a:cubicBezTo>
                  <a:cubicBezTo>
                    <a:pt x="6291" y="10055"/>
                    <a:pt x="6291" y="10055"/>
                    <a:pt x="6291" y="10241"/>
                  </a:cubicBezTo>
                  <a:cubicBezTo>
                    <a:pt x="6501" y="10241"/>
                    <a:pt x="6711" y="10241"/>
                    <a:pt x="6711" y="10241"/>
                  </a:cubicBezTo>
                  <a:cubicBezTo>
                    <a:pt x="6711" y="10241"/>
                    <a:pt x="6920" y="10428"/>
                    <a:pt x="6920" y="10428"/>
                  </a:cubicBezTo>
                  <a:cubicBezTo>
                    <a:pt x="6920" y="10428"/>
                    <a:pt x="7130" y="10428"/>
                    <a:pt x="7130" y="10428"/>
                  </a:cubicBezTo>
                  <a:cubicBezTo>
                    <a:pt x="7340" y="10428"/>
                    <a:pt x="7550" y="10428"/>
                    <a:pt x="7759" y="10614"/>
                  </a:cubicBezTo>
                  <a:cubicBezTo>
                    <a:pt x="7759" y="10800"/>
                    <a:pt x="7759" y="10800"/>
                    <a:pt x="7759" y="10986"/>
                  </a:cubicBezTo>
                  <a:cubicBezTo>
                    <a:pt x="7759" y="10986"/>
                    <a:pt x="7759" y="11172"/>
                    <a:pt x="7759" y="11359"/>
                  </a:cubicBezTo>
                  <a:cubicBezTo>
                    <a:pt x="7759" y="11359"/>
                    <a:pt x="7759" y="11359"/>
                    <a:pt x="7759" y="11359"/>
                  </a:cubicBezTo>
                  <a:cubicBezTo>
                    <a:pt x="7759" y="11359"/>
                    <a:pt x="7759" y="11545"/>
                    <a:pt x="7969" y="11545"/>
                  </a:cubicBezTo>
                  <a:cubicBezTo>
                    <a:pt x="7969" y="11731"/>
                    <a:pt x="7969" y="11917"/>
                    <a:pt x="7969" y="11917"/>
                  </a:cubicBezTo>
                  <a:cubicBezTo>
                    <a:pt x="7969" y="12103"/>
                    <a:pt x="8388" y="11917"/>
                    <a:pt x="8388" y="11917"/>
                  </a:cubicBezTo>
                  <a:cubicBezTo>
                    <a:pt x="8598" y="11917"/>
                    <a:pt x="8808" y="11917"/>
                    <a:pt x="9017" y="11917"/>
                  </a:cubicBezTo>
                  <a:cubicBezTo>
                    <a:pt x="9017" y="12103"/>
                    <a:pt x="9017" y="12103"/>
                    <a:pt x="9017" y="12290"/>
                  </a:cubicBezTo>
                  <a:cubicBezTo>
                    <a:pt x="9017" y="12476"/>
                    <a:pt x="9017" y="12476"/>
                    <a:pt x="9017" y="12662"/>
                  </a:cubicBezTo>
                  <a:cubicBezTo>
                    <a:pt x="9227" y="12662"/>
                    <a:pt x="9227" y="12662"/>
                    <a:pt x="9227" y="12662"/>
                  </a:cubicBezTo>
                  <a:cubicBezTo>
                    <a:pt x="9437" y="12848"/>
                    <a:pt x="9437" y="13034"/>
                    <a:pt x="9437" y="13034"/>
                  </a:cubicBezTo>
                  <a:cubicBezTo>
                    <a:pt x="9437" y="13221"/>
                    <a:pt x="9437" y="13407"/>
                    <a:pt x="9437" y="13407"/>
                  </a:cubicBezTo>
                  <a:cubicBezTo>
                    <a:pt x="9437" y="13593"/>
                    <a:pt x="9437" y="13593"/>
                    <a:pt x="9437" y="13593"/>
                  </a:cubicBezTo>
                  <a:cubicBezTo>
                    <a:pt x="9437" y="13779"/>
                    <a:pt x="9227" y="13779"/>
                    <a:pt x="9227" y="13966"/>
                  </a:cubicBezTo>
                  <a:cubicBezTo>
                    <a:pt x="9227" y="13966"/>
                    <a:pt x="9437" y="13966"/>
                    <a:pt x="9437" y="13966"/>
                  </a:cubicBezTo>
                  <a:cubicBezTo>
                    <a:pt x="9437" y="14152"/>
                    <a:pt x="9437" y="14152"/>
                    <a:pt x="9227" y="14152"/>
                  </a:cubicBezTo>
                  <a:cubicBezTo>
                    <a:pt x="9437" y="14524"/>
                    <a:pt x="9437" y="14524"/>
                    <a:pt x="9437" y="14897"/>
                  </a:cubicBezTo>
                  <a:cubicBezTo>
                    <a:pt x="9437" y="14897"/>
                    <a:pt x="9437" y="15269"/>
                    <a:pt x="9437" y="15269"/>
                  </a:cubicBezTo>
                  <a:cubicBezTo>
                    <a:pt x="9647" y="15269"/>
                    <a:pt x="9647" y="15269"/>
                    <a:pt x="9647" y="15269"/>
                  </a:cubicBezTo>
                  <a:cubicBezTo>
                    <a:pt x="9856" y="15269"/>
                    <a:pt x="10066" y="15269"/>
                    <a:pt x="10276" y="15269"/>
                  </a:cubicBezTo>
                  <a:cubicBezTo>
                    <a:pt x="10276" y="15269"/>
                    <a:pt x="10276" y="15269"/>
                    <a:pt x="10276" y="15269"/>
                  </a:cubicBezTo>
                  <a:cubicBezTo>
                    <a:pt x="10485" y="15269"/>
                    <a:pt x="10485" y="15269"/>
                    <a:pt x="10485" y="15269"/>
                  </a:cubicBezTo>
                  <a:cubicBezTo>
                    <a:pt x="10485" y="15269"/>
                    <a:pt x="10695" y="15269"/>
                    <a:pt x="10695" y="15269"/>
                  </a:cubicBezTo>
                  <a:cubicBezTo>
                    <a:pt x="10905" y="15455"/>
                    <a:pt x="10905" y="15641"/>
                    <a:pt x="10905" y="15641"/>
                  </a:cubicBezTo>
                  <a:cubicBezTo>
                    <a:pt x="10905" y="15828"/>
                    <a:pt x="10905" y="16200"/>
                    <a:pt x="11115" y="16200"/>
                  </a:cubicBezTo>
                  <a:cubicBezTo>
                    <a:pt x="11115" y="16386"/>
                    <a:pt x="11324" y="16200"/>
                    <a:pt x="11324" y="16200"/>
                  </a:cubicBezTo>
                  <a:cubicBezTo>
                    <a:pt x="11534" y="16200"/>
                    <a:pt x="11534" y="16200"/>
                    <a:pt x="11744" y="16386"/>
                  </a:cubicBezTo>
                  <a:cubicBezTo>
                    <a:pt x="11534" y="16386"/>
                    <a:pt x="11744" y="16759"/>
                    <a:pt x="11534" y="16945"/>
                  </a:cubicBezTo>
                  <a:cubicBezTo>
                    <a:pt x="11534" y="16945"/>
                    <a:pt x="11534" y="17131"/>
                    <a:pt x="11744" y="17131"/>
                  </a:cubicBezTo>
                  <a:cubicBezTo>
                    <a:pt x="11744" y="17131"/>
                    <a:pt x="11744" y="17131"/>
                    <a:pt x="11953" y="17131"/>
                  </a:cubicBezTo>
                  <a:cubicBezTo>
                    <a:pt x="12163" y="17317"/>
                    <a:pt x="12163" y="17503"/>
                    <a:pt x="12163" y="17690"/>
                  </a:cubicBezTo>
                  <a:cubicBezTo>
                    <a:pt x="12163" y="18062"/>
                    <a:pt x="11953" y="18062"/>
                    <a:pt x="11744" y="18248"/>
                  </a:cubicBezTo>
                  <a:cubicBezTo>
                    <a:pt x="11744" y="18248"/>
                    <a:pt x="11534" y="18434"/>
                    <a:pt x="11534" y="18434"/>
                  </a:cubicBezTo>
                  <a:cubicBezTo>
                    <a:pt x="11534" y="18434"/>
                    <a:pt x="11115" y="18621"/>
                    <a:pt x="11324" y="18621"/>
                  </a:cubicBezTo>
                  <a:cubicBezTo>
                    <a:pt x="11115" y="18621"/>
                    <a:pt x="10695" y="19366"/>
                    <a:pt x="10485" y="19552"/>
                  </a:cubicBezTo>
                  <a:cubicBezTo>
                    <a:pt x="10485" y="19738"/>
                    <a:pt x="10276" y="19738"/>
                    <a:pt x="10695" y="19738"/>
                  </a:cubicBezTo>
                  <a:cubicBezTo>
                    <a:pt x="10695" y="19738"/>
                    <a:pt x="10695" y="19552"/>
                    <a:pt x="10905" y="19738"/>
                  </a:cubicBezTo>
                  <a:cubicBezTo>
                    <a:pt x="10905" y="19738"/>
                    <a:pt x="11115" y="19924"/>
                    <a:pt x="11115" y="19924"/>
                  </a:cubicBezTo>
                  <a:cubicBezTo>
                    <a:pt x="11324" y="19924"/>
                    <a:pt x="11324" y="20110"/>
                    <a:pt x="11534" y="20110"/>
                  </a:cubicBezTo>
                  <a:cubicBezTo>
                    <a:pt x="11534" y="20297"/>
                    <a:pt x="11534" y="20110"/>
                    <a:pt x="11534" y="20110"/>
                  </a:cubicBezTo>
                  <a:cubicBezTo>
                    <a:pt x="11744" y="20110"/>
                    <a:pt x="11953" y="20297"/>
                    <a:pt x="11953" y="20297"/>
                  </a:cubicBezTo>
                  <a:cubicBezTo>
                    <a:pt x="12163" y="20483"/>
                    <a:pt x="12583" y="20669"/>
                    <a:pt x="12792" y="20669"/>
                  </a:cubicBezTo>
                  <a:cubicBezTo>
                    <a:pt x="12792" y="20855"/>
                    <a:pt x="12792" y="20855"/>
                    <a:pt x="12792" y="20855"/>
                  </a:cubicBezTo>
                  <a:cubicBezTo>
                    <a:pt x="12792" y="21041"/>
                    <a:pt x="13002" y="21041"/>
                    <a:pt x="13002" y="21041"/>
                  </a:cubicBezTo>
                  <a:cubicBezTo>
                    <a:pt x="13212" y="21228"/>
                    <a:pt x="13002" y="21228"/>
                    <a:pt x="13002" y="21414"/>
                  </a:cubicBezTo>
                  <a:cubicBezTo>
                    <a:pt x="13002" y="21414"/>
                    <a:pt x="13002" y="21600"/>
                    <a:pt x="13002" y="21600"/>
                  </a:cubicBezTo>
                  <a:cubicBezTo>
                    <a:pt x="13212" y="21600"/>
                    <a:pt x="13421" y="21414"/>
                    <a:pt x="13421" y="21414"/>
                  </a:cubicBezTo>
                  <a:cubicBezTo>
                    <a:pt x="13421" y="21228"/>
                    <a:pt x="13631" y="21041"/>
                    <a:pt x="13631" y="20855"/>
                  </a:cubicBezTo>
                  <a:cubicBezTo>
                    <a:pt x="13631" y="20669"/>
                    <a:pt x="13421" y="20669"/>
                    <a:pt x="13631" y="20483"/>
                  </a:cubicBezTo>
                  <a:cubicBezTo>
                    <a:pt x="13631" y="20297"/>
                    <a:pt x="13841" y="20297"/>
                    <a:pt x="13841" y="19924"/>
                  </a:cubicBezTo>
                  <a:cubicBezTo>
                    <a:pt x="13841" y="19924"/>
                    <a:pt x="13841" y="19924"/>
                    <a:pt x="13841" y="20110"/>
                  </a:cubicBezTo>
                  <a:cubicBezTo>
                    <a:pt x="13841" y="19924"/>
                    <a:pt x="13841" y="19924"/>
                    <a:pt x="13841" y="19738"/>
                  </a:cubicBezTo>
                  <a:cubicBezTo>
                    <a:pt x="13841" y="19738"/>
                    <a:pt x="13841" y="19738"/>
                    <a:pt x="13841" y="19552"/>
                  </a:cubicBezTo>
                  <a:cubicBezTo>
                    <a:pt x="13841" y="19738"/>
                    <a:pt x="13841" y="19738"/>
                    <a:pt x="13841" y="19738"/>
                  </a:cubicBezTo>
                  <a:cubicBezTo>
                    <a:pt x="14050" y="19738"/>
                    <a:pt x="13841" y="19738"/>
                    <a:pt x="14050" y="19738"/>
                  </a:cubicBezTo>
                  <a:cubicBezTo>
                    <a:pt x="14050" y="19738"/>
                    <a:pt x="14050" y="19738"/>
                    <a:pt x="14260" y="19738"/>
                  </a:cubicBezTo>
                  <a:cubicBezTo>
                    <a:pt x="14260" y="19924"/>
                    <a:pt x="14050" y="19924"/>
                    <a:pt x="14050" y="19924"/>
                  </a:cubicBezTo>
                  <a:cubicBezTo>
                    <a:pt x="14260" y="19924"/>
                    <a:pt x="14050" y="20110"/>
                    <a:pt x="14050" y="20110"/>
                  </a:cubicBezTo>
                  <a:cubicBezTo>
                    <a:pt x="14050" y="20110"/>
                    <a:pt x="14050" y="20110"/>
                    <a:pt x="14050" y="20297"/>
                  </a:cubicBezTo>
                  <a:cubicBezTo>
                    <a:pt x="14050" y="20297"/>
                    <a:pt x="14050" y="20110"/>
                    <a:pt x="14050" y="20297"/>
                  </a:cubicBezTo>
                  <a:cubicBezTo>
                    <a:pt x="13841" y="20297"/>
                    <a:pt x="13841" y="20483"/>
                    <a:pt x="13841" y="20483"/>
                  </a:cubicBezTo>
                  <a:cubicBezTo>
                    <a:pt x="13631" y="20669"/>
                    <a:pt x="13631" y="20669"/>
                    <a:pt x="13631" y="20669"/>
                  </a:cubicBezTo>
                  <a:cubicBezTo>
                    <a:pt x="13631" y="20669"/>
                    <a:pt x="13631" y="20669"/>
                    <a:pt x="13631" y="20855"/>
                  </a:cubicBezTo>
                  <a:cubicBezTo>
                    <a:pt x="14050" y="20110"/>
                    <a:pt x="14260" y="19366"/>
                    <a:pt x="14889" y="18993"/>
                  </a:cubicBezTo>
                  <a:cubicBezTo>
                    <a:pt x="14889" y="18807"/>
                    <a:pt x="14889" y="18621"/>
                    <a:pt x="14889" y="18621"/>
                  </a:cubicBezTo>
                  <a:cubicBezTo>
                    <a:pt x="15099" y="18434"/>
                    <a:pt x="14889" y="18248"/>
                    <a:pt x="14889" y="18062"/>
                  </a:cubicBezTo>
                  <a:cubicBezTo>
                    <a:pt x="14889" y="17876"/>
                    <a:pt x="14889" y="17690"/>
                    <a:pt x="14889" y="17503"/>
                  </a:cubicBezTo>
                  <a:cubicBezTo>
                    <a:pt x="14889" y="17503"/>
                    <a:pt x="14889" y="17317"/>
                    <a:pt x="14889" y="17317"/>
                  </a:cubicBezTo>
                  <a:cubicBezTo>
                    <a:pt x="15099" y="17131"/>
                    <a:pt x="14680" y="17131"/>
                    <a:pt x="14680" y="17131"/>
                  </a:cubicBezTo>
                  <a:cubicBezTo>
                    <a:pt x="14889" y="17131"/>
                    <a:pt x="14889" y="16945"/>
                    <a:pt x="15099" y="16945"/>
                  </a:cubicBezTo>
                  <a:cubicBezTo>
                    <a:pt x="15099" y="16945"/>
                    <a:pt x="14889" y="17131"/>
                    <a:pt x="14889" y="17131"/>
                  </a:cubicBezTo>
                  <a:cubicBezTo>
                    <a:pt x="15099" y="16945"/>
                    <a:pt x="15099" y="16945"/>
                    <a:pt x="15099" y="16945"/>
                  </a:cubicBezTo>
                  <a:cubicBezTo>
                    <a:pt x="15518" y="16759"/>
                    <a:pt x="15728" y="16200"/>
                    <a:pt x="16148" y="16200"/>
                  </a:cubicBezTo>
                  <a:cubicBezTo>
                    <a:pt x="16148" y="16200"/>
                    <a:pt x="16357" y="16200"/>
                    <a:pt x="16357" y="16200"/>
                  </a:cubicBezTo>
                  <a:cubicBezTo>
                    <a:pt x="16357" y="16200"/>
                    <a:pt x="16357" y="16200"/>
                    <a:pt x="16357" y="16014"/>
                  </a:cubicBezTo>
                  <a:cubicBezTo>
                    <a:pt x="16567" y="16014"/>
                    <a:pt x="16777" y="16014"/>
                    <a:pt x="16777" y="15828"/>
                  </a:cubicBezTo>
                  <a:cubicBezTo>
                    <a:pt x="16567" y="15828"/>
                    <a:pt x="17196" y="15641"/>
                    <a:pt x="17196" y="15641"/>
                  </a:cubicBezTo>
                  <a:cubicBezTo>
                    <a:pt x="17196" y="15828"/>
                    <a:pt x="17196" y="15828"/>
                    <a:pt x="17196" y="15828"/>
                  </a:cubicBezTo>
                  <a:cubicBezTo>
                    <a:pt x="17196" y="15828"/>
                    <a:pt x="17406" y="15828"/>
                    <a:pt x="17616" y="15641"/>
                  </a:cubicBezTo>
                  <a:cubicBezTo>
                    <a:pt x="17616" y="15641"/>
                    <a:pt x="17406" y="15641"/>
                    <a:pt x="17616" y="15641"/>
                  </a:cubicBezTo>
                  <a:cubicBezTo>
                    <a:pt x="17616" y="15641"/>
                    <a:pt x="17616" y="15641"/>
                    <a:pt x="17616" y="15641"/>
                  </a:cubicBezTo>
                  <a:cubicBezTo>
                    <a:pt x="17825" y="15641"/>
                    <a:pt x="18035" y="15641"/>
                    <a:pt x="18035" y="15641"/>
                  </a:cubicBezTo>
                  <a:cubicBezTo>
                    <a:pt x="18245" y="15641"/>
                    <a:pt x="18035" y="15641"/>
                    <a:pt x="18245" y="15641"/>
                  </a:cubicBezTo>
                  <a:cubicBezTo>
                    <a:pt x="18245" y="15641"/>
                    <a:pt x="18245" y="15455"/>
                    <a:pt x="18245" y="15455"/>
                  </a:cubicBezTo>
                  <a:cubicBezTo>
                    <a:pt x="18245" y="15455"/>
                    <a:pt x="18245" y="15269"/>
                    <a:pt x="18454" y="15269"/>
                  </a:cubicBezTo>
                  <a:cubicBezTo>
                    <a:pt x="18454" y="15269"/>
                    <a:pt x="18664" y="15269"/>
                    <a:pt x="18664" y="15083"/>
                  </a:cubicBezTo>
                  <a:cubicBezTo>
                    <a:pt x="18664" y="15083"/>
                    <a:pt x="18664" y="14897"/>
                    <a:pt x="18664" y="14897"/>
                  </a:cubicBezTo>
                  <a:cubicBezTo>
                    <a:pt x="18664" y="14524"/>
                    <a:pt x="18874" y="14524"/>
                    <a:pt x="18874" y="14338"/>
                  </a:cubicBezTo>
                  <a:cubicBezTo>
                    <a:pt x="19083" y="14152"/>
                    <a:pt x="19083" y="13966"/>
                    <a:pt x="19083" y="13966"/>
                  </a:cubicBezTo>
                  <a:cubicBezTo>
                    <a:pt x="19083" y="13779"/>
                    <a:pt x="19293" y="13779"/>
                    <a:pt x="19293" y="13779"/>
                  </a:cubicBezTo>
                  <a:cubicBezTo>
                    <a:pt x="19293" y="13407"/>
                    <a:pt x="19083" y="13221"/>
                    <a:pt x="19293" y="13034"/>
                  </a:cubicBezTo>
                  <a:cubicBezTo>
                    <a:pt x="19503" y="12848"/>
                    <a:pt x="19503" y="12848"/>
                    <a:pt x="19503" y="12662"/>
                  </a:cubicBezTo>
                  <a:cubicBezTo>
                    <a:pt x="19503" y="12103"/>
                    <a:pt x="19503" y="11731"/>
                    <a:pt x="19503" y="11359"/>
                  </a:cubicBezTo>
                  <a:cubicBezTo>
                    <a:pt x="19503" y="11172"/>
                    <a:pt x="19503" y="10986"/>
                    <a:pt x="19503" y="10800"/>
                  </a:cubicBezTo>
                  <a:cubicBezTo>
                    <a:pt x="19503" y="10800"/>
                    <a:pt x="19503" y="10800"/>
                    <a:pt x="19503" y="10800"/>
                  </a:cubicBezTo>
                  <a:cubicBezTo>
                    <a:pt x="19293" y="10800"/>
                    <a:pt x="19503" y="10428"/>
                    <a:pt x="19293" y="10428"/>
                  </a:cubicBezTo>
                  <a:cubicBezTo>
                    <a:pt x="19293" y="10428"/>
                    <a:pt x="19503" y="10241"/>
                    <a:pt x="19503" y="10055"/>
                  </a:cubicBezTo>
                  <a:cubicBezTo>
                    <a:pt x="19503" y="10055"/>
                    <a:pt x="19503" y="10055"/>
                    <a:pt x="19503" y="10055"/>
                  </a:cubicBezTo>
                  <a:cubicBezTo>
                    <a:pt x="19713" y="10055"/>
                    <a:pt x="19713" y="10241"/>
                    <a:pt x="19713" y="10241"/>
                  </a:cubicBezTo>
                  <a:cubicBezTo>
                    <a:pt x="19713" y="10241"/>
                    <a:pt x="19922" y="9869"/>
                    <a:pt x="19922" y="9869"/>
                  </a:cubicBezTo>
                  <a:cubicBezTo>
                    <a:pt x="19922" y="9683"/>
                    <a:pt x="20132" y="9497"/>
                    <a:pt x="20132" y="9497"/>
                  </a:cubicBezTo>
                  <a:cubicBezTo>
                    <a:pt x="20132" y="9310"/>
                    <a:pt x="20132" y="9310"/>
                    <a:pt x="20342" y="9124"/>
                  </a:cubicBezTo>
                  <a:cubicBezTo>
                    <a:pt x="20342" y="9310"/>
                    <a:pt x="20342" y="9310"/>
                    <a:pt x="20132" y="9310"/>
                  </a:cubicBezTo>
                  <a:cubicBezTo>
                    <a:pt x="20342" y="9310"/>
                    <a:pt x="20342" y="9124"/>
                    <a:pt x="20342" y="9124"/>
                  </a:cubicBezTo>
                  <a:cubicBezTo>
                    <a:pt x="20342" y="9124"/>
                    <a:pt x="20342" y="8938"/>
                    <a:pt x="20551" y="8938"/>
                  </a:cubicBezTo>
                  <a:cubicBezTo>
                    <a:pt x="20551" y="8938"/>
                    <a:pt x="20761" y="8938"/>
                    <a:pt x="20761" y="8752"/>
                  </a:cubicBezTo>
                  <a:cubicBezTo>
                    <a:pt x="20761" y="8752"/>
                    <a:pt x="20971" y="8379"/>
                    <a:pt x="20971" y="8379"/>
                  </a:cubicBezTo>
                  <a:cubicBezTo>
                    <a:pt x="21181" y="8379"/>
                    <a:pt x="21390" y="7821"/>
                    <a:pt x="21390" y="7821"/>
                  </a:cubicBezTo>
                  <a:cubicBezTo>
                    <a:pt x="21390" y="7448"/>
                    <a:pt x="21600" y="7448"/>
                    <a:pt x="21600" y="707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7" name="Shape">
              <a:extLst>
                <a:ext uri="{FF2B5EF4-FFF2-40B4-BE49-F238E27FC236}">
                  <a16:creationId xmlns:a16="http://schemas.microsoft.com/office/drawing/2014/main" id="{027C09AF-7BF5-42EB-9FCD-59E37AE79367}"/>
                </a:ext>
              </a:extLst>
            </p:cNvPr>
            <p:cNvSpPr/>
            <p:nvPr/>
          </p:nvSpPr>
          <p:spPr>
            <a:xfrm>
              <a:off x="3401503" y="3246396"/>
              <a:ext cx="165581" cy="162902"/>
            </a:xfrm>
            <a:custGeom>
              <a:avLst/>
              <a:gdLst/>
              <a:ahLst/>
              <a:cxnLst>
                <a:cxn ang="0">
                  <a:pos x="wd2" y="hd2"/>
                </a:cxn>
                <a:cxn ang="5400000">
                  <a:pos x="wd2" y="hd2"/>
                </a:cxn>
                <a:cxn ang="10800000">
                  <a:pos x="wd2" y="hd2"/>
                </a:cxn>
                <a:cxn ang="16200000">
                  <a:pos x="wd2" y="hd2"/>
                </a:cxn>
              </a:cxnLst>
              <a:rect l="0" t="0" r="r" b="b"/>
              <a:pathLst>
                <a:path w="21120" h="21600" extrusionOk="0">
                  <a:moveTo>
                    <a:pt x="21120" y="10400"/>
                  </a:moveTo>
                  <a:cubicBezTo>
                    <a:pt x="21120" y="10400"/>
                    <a:pt x="21120" y="10400"/>
                    <a:pt x="20256" y="10400"/>
                  </a:cubicBezTo>
                  <a:cubicBezTo>
                    <a:pt x="20256" y="9600"/>
                    <a:pt x="20256" y="9600"/>
                    <a:pt x="20256" y="9600"/>
                  </a:cubicBezTo>
                  <a:cubicBezTo>
                    <a:pt x="20256" y="8800"/>
                    <a:pt x="18528" y="9600"/>
                    <a:pt x="18528" y="8800"/>
                  </a:cubicBezTo>
                  <a:cubicBezTo>
                    <a:pt x="17664" y="8800"/>
                    <a:pt x="17664" y="8000"/>
                    <a:pt x="17664" y="7200"/>
                  </a:cubicBezTo>
                  <a:cubicBezTo>
                    <a:pt x="17664" y="7200"/>
                    <a:pt x="17664" y="6400"/>
                    <a:pt x="17664" y="6400"/>
                  </a:cubicBezTo>
                  <a:cubicBezTo>
                    <a:pt x="17664" y="6400"/>
                    <a:pt x="16800" y="6400"/>
                    <a:pt x="16800" y="6400"/>
                  </a:cubicBezTo>
                  <a:cubicBezTo>
                    <a:pt x="16800" y="6400"/>
                    <a:pt x="16800" y="5600"/>
                    <a:pt x="16800" y="5600"/>
                  </a:cubicBezTo>
                  <a:cubicBezTo>
                    <a:pt x="16800" y="5600"/>
                    <a:pt x="15936" y="4800"/>
                    <a:pt x="15936" y="4800"/>
                  </a:cubicBezTo>
                  <a:cubicBezTo>
                    <a:pt x="15072" y="4800"/>
                    <a:pt x="14208" y="4000"/>
                    <a:pt x="14208" y="3200"/>
                  </a:cubicBezTo>
                  <a:cubicBezTo>
                    <a:pt x="14208" y="3200"/>
                    <a:pt x="13344" y="2400"/>
                    <a:pt x="13344" y="1600"/>
                  </a:cubicBezTo>
                  <a:cubicBezTo>
                    <a:pt x="13344" y="1600"/>
                    <a:pt x="12480" y="800"/>
                    <a:pt x="12480" y="0"/>
                  </a:cubicBezTo>
                  <a:cubicBezTo>
                    <a:pt x="11616" y="0"/>
                    <a:pt x="11616" y="0"/>
                    <a:pt x="10752" y="800"/>
                  </a:cubicBezTo>
                  <a:cubicBezTo>
                    <a:pt x="10752" y="800"/>
                    <a:pt x="10752" y="0"/>
                    <a:pt x="9888" y="800"/>
                  </a:cubicBezTo>
                  <a:cubicBezTo>
                    <a:pt x="9888" y="800"/>
                    <a:pt x="9888" y="800"/>
                    <a:pt x="9888" y="800"/>
                  </a:cubicBezTo>
                  <a:cubicBezTo>
                    <a:pt x="9024" y="1600"/>
                    <a:pt x="9024" y="1600"/>
                    <a:pt x="8160" y="1600"/>
                  </a:cubicBezTo>
                  <a:cubicBezTo>
                    <a:pt x="8160" y="800"/>
                    <a:pt x="8160" y="800"/>
                    <a:pt x="7296" y="800"/>
                  </a:cubicBezTo>
                  <a:cubicBezTo>
                    <a:pt x="7296" y="0"/>
                    <a:pt x="6432" y="800"/>
                    <a:pt x="6432" y="800"/>
                  </a:cubicBezTo>
                  <a:cubicBezTo>
                    <a:pt x="5568" y="800"/>
                    <a:pt x="4704" y="800"/>
                    <a:pt x="3840" y="800"/>
                  </a:cubicBezTo>
                  <a:cubicBezTo>
                    <a:pt x="2112" y="1600"/>
                    <a:pt x="2976" y="1600"/>
                    <a:pt x="2976" y="2400"/>
                  </a:cubicBezTo>
                  <a:cubicBezTo>
                    <a:pt x="2976" y="4000"/>
                    <a:pt x="2976" y="4800"/>
                    <a:pt x="2976" y="6400"/>
                  </a:cubicBezTo>
                  <a:cubicBezTo>
                    <a:pt x="2976" y="7200"/>
                    <a:pt x="2976" y="9600"/>
                    <a:pt x="2976" y="9600"/>
                  </a:cubicBezTo>
                  <a:cubicBezTo>
                    <a:pt x="2112" y="10400"/>
                    <a:pt x="384" y="9600"/>
                    <a:pt x="384" y="10400"/>
                  </a:cubicBezTo>
                  <a:cubicBezTo>
                    <a:pt x="384" y="10400"/>
                    <a:pt x="384" y="12800"/>
                    <a:pt x="384" y="13600"/>
                  </a:cubicBezTo>
                  <a:cubicBezTo>
                    <a:pt x="384" y="14400"/>
                    <a:pt x="-480" y="16000"/>
                    <a:pt x="384" y="16800"/>
                  </a:cubicBezTo>
                  <a:cubicBezTo>
                    <a:pt x="384" y="16800"/>
                    <a:pt x="1248" y="16800"/>
                    <a:pt x="1248" y="17600"/>
                  </a:cubicBezTo>
                  <a:cubicBezTo>
                    <a:pt x="1248" y="17600"/>
                    <a:pt x="2112" y="19200"/>
                    <a:pt x="2112" y="19200"/>
                  </a:cubicBezTo>
                  <a:cubicBezTo>
                    <a:pt x="2112" y="20000"/>
                    <a:pt x="2112" y="20000"/>
                    <a:pt x="2112" y="20800"/>
                  </a:cubicBezTo>
                  <a:cubicBezTo>
                    <a:pt x="1248" y="20800"/>
                    <a:pt x="1248" y="21600"/>
                    <a:pt x="2112" y="21600"/>
                  </a:cubicBezTo>
                  <a:cubicBezTo>
                    <a:pt x="2112" y="21600"/>
                    <a:pt x="2976" y="21600"/>
                    <a:pt x="2976" y="21600"/>
                  </a:cubicBezTo>
                  <a:cubicBezTo>
                    <a:pt x="3840" y="21600"/>
                    <a:pt x="3840" y="21600"/>
                    <a:pt x="3840" y="21600"/>
                  </a:cubicBezTo>
                  <a:cubicBezTo>
                    <a:pt x="4704" y="20800"/>
                    <a:pt x="5568" y="20000"/>
                    <a:pt x="6432" y="20000"/>
                  </a:cubicBezTo>
                  <a:cubicBezTo>
                    <a:pt x="6432" y="18400"/>
                    <a:pt x="6432" y="17600"/>
                    <a:pt x="8160" y="18400"/>
                  </a:cubicBezTo>
                  <a:cubicBezTo>
                    <a:pt x="9024" y="18400"/>
                    <a:pt x="9888" y="19200"/>
                    <a:pt x="10752" y="19200"/>
                  </a:cubicBezTo>
                  <a:cubicBezTo>
                    <a:pt x="12480" y="19200"/>
                    <a:pt x="12480" y="18400"/>
                    <a:pt x="13344" y="17600"/>
                  </a:cubicBezTo>
                  <a:cubicBezTo>
                    <a:pt x="13344" y="16800"/>
                    <a:pt x="13344" y="16800"/>
                    <a:pt x="14208" y="16000"/>
                  </a:cubicBezTo>
                  <a:cubicBezTo>
                    <a:pt x="15072" y="16000"/>
                    <a:pt x="15072" y="16000"/>
                    <a:pt x="15936" y="15200"/>
                  </a:cubicBezTo>
                  <a:cubicBezTo>
                    <a:pt x="15936" y="14400"/>
                    <a:pt x="15936" y="14400"/>
                    <a:pt x="15936" y="13600"/>
                  </a:cubicBezTo>
                  <a:cubicBezTo>
                    <a:pt x="16800" y="13600"/>
                    <a:pt x="16800" y="12800"/>
                    <a:pt x="17664" y="12800"/>
                  </a:cubicBezTo>
                  <a:cubicBezTo>
                    <a:pt x="17664" y="12800"/>
                    <a:pt x="18528" y="12000"/>
                    <a:pt x="18528" y="11200"/>
                  </a:cubicBezTo>
                  <a:cubicBezTo>
                    <a:pt x="19392" y="11200"/>
                    <a:pt x="21120" y="10400"/>
                    <a:pt x="21120" y="10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8" name="Shape">
              <a:extLst>
                <a:ext uri="{FF2B5EF4-FFF2-40B4-BE49-F238E27FC236}">
                  <a16:creationId xmlns:a16="http://schemas.microsoft.com/office/drawing/2014/main" id="{C944D870-DA73-4A16-A361-9563454C672F}"/>
                </a:ext>
              </a:extLst>
            </p:cNvPr>
            <p:cNvSpPr/>
            <p:nvPr/>
          </p:nvSpPr>
          <p:spPr>
            <a:xfrm>
              <a:off x="3323135" y="2113645"/>
              <a:ext cx="62641" cy="47288"/>
            </a:xfrm>
            <a:custGeom>
              <a:avLst/>
              <a:gdLst/>
              <a:ahLst/>
              <a:cxnLst>
                <a:cxn ang="0">
                  <a:pos x="wd2" y="hd2"/>
                </a:cxn>
                <a:cxn ang="5400000">
                  <a:pos x="wd2" y="hd2"/>
                </a:cxn>
                <a:cxn ang="10800000">
                  <a:pos x="wd2" y="hd2"/>
                </a:cxn>
                <a:cxn ang="16200000">
                  <a:pos x="wd2" y="hd2"/>
                </a:cxn>
              </a:cxnLst>
              <a:rect l="0" t="0" r="r" b="b"/>
              <a:pathLst>
                <a:path w="20045" h="18933" extrusionOk="0">
                  <a:moveTo>
                    <a:pt x="19440" y="8267"/>
                  </a:moveTo>
                  <a:cubicBezTo>
                    <a:pt x="21600" y="10667"/>
                    <a:pt x="17280" y="8267"/>
                    <a:pt x="17280" y="5867"/>
                  </a:cubicBezTo>
                  <a:cubicBezTo>
                    <a:pt x="17280" y="5867"/>
                    <a:pt x="19440" y="3467"/>
                    <a:pt x="17280" y="3467"/>
                  </a:cubicBezTo>
                  <a:cubicBezTo>
                    <a:pt x="17280" y="3467"/>
                    <a:pt x="17280" y="3467"/>
                    <a:pt x="15120" y="3467"/>
                  </a:cubicBezTo>
                  <a:cubicBezTo>
                    <a:pt x="15120" y="3467"/>
                    <a:pt x="15120" y="1067"/>
                    <a:pt x="15120" y="1067"/>
                  </a:cubicBezTo>
                  <a:cubicBezTo>
                    <a:pt x="12960" y="1067"/>
                    <a:pt x="12960" y="1067"/>
                    <a:pt x="10800" y="1067"/>
                  </a:cubicBezTo>
                  <a:cubicBezTo>
                    <a:pt x="8640" y="1067"/>
                    <a:pt x="6480" y="1067"/>
                    <a:pt x="6480" y="1067"/>
                  </a:cubicBezTo>
                  <a:cubicBezTo>
                    <a:pt x="4320" y="1067"/>
                    <a:pt x="4320" y="1067"/>
                    <a:pt x="2160" y="1067"/>
                  </a:cubicBezTo>
                  <a:cubicBezTo>
                    <a:pt x="2160" y="1067"/>
                    <a:pt x="2160" y="-1333"/>
                    <a:pt x="0" y="1067"/>
                  </a:cubicBezTo>
                  <a:cubicBezTo>
                    <a:pt x="0" y="1067"/>
                    <a:pt x="0" y="3467"/>
                    <a:pt x="0" y="3467"/>
                  </a:cubicBezTo>
                  <a:cubicBezTo>
                    <a:pt x="0" y="5867"/>
                    <a:pt x="2160" y="5867"/>
                    <a:pt x="2160" y="5867"/>
                  </a:cubicBezTo>
                  <a:cubicBezTo>
                    <a:pt x="2160" y="5867"/>
                    <a:pt x="2160" y="8267"/>
                    <a:pt x="4320" y="8267"/>
                  </a:cubicBezTo>
                  <a:cubicBezTo>
                    <a:pt x="4320" y="10667"/>
                    <a:pt x="6480" y="10667"/>
                    <a:pt x="6480" y="13067"/>
                  </a:cubicBezTo>
                  <a:cubicBezTo>
                    <a:pt x="8640" y="13067"/>
                    <a:pt x="10800" y="15467"/>
                    <a:pt x="10800" y="15467"/>
                  </a:cubicBezTo>
                  <a:cubicBezTo>
                    <a:pt x="10800" y="17867"/>
                    <a:pt x="10800" y="17867"/>
                    <a:pt x="12960" y="17867"/>
                  </a:cubicBezTo>
                  <a:cubicBezTo>
                    <a:pt x="12960" y="17867"/>
                    <a:pt x="15120" y="20267"/>
                    <a:pt x="15120" y="17867"/>
                  </a:cubicBezTo>
                  <a:cubicBezTo>
                    <a:pt x="15120" y="15467"/>
                    <a:pt x="15120" y="15467"/>
                    <a:pt x="15120" y="15467"/>
                  </a:cubicBezTo>
                  <a:cubicBezTo>
                    <a:pt x="15120" y="15467"/>
                    <a:pt x="17280" y="13067"/>
                    <a:pt x="17280" y="13067"/>
                  </a:cubicBezTo>
                  <a:cubicBezTo>
                    <a:pt x="15120" y="13067"/>
                    <a:pt x="17280" y="13067"/>
                    <a:pt x="19440" y="13067"/>
                  </a:cubicBezTo>
                  <a:cubicBezTo>
                    <a:pt x="19440" y="10667"/>
                    <a:pt x="19440" y="13067"/>
                    <a:pt x="19440" y="10667"/>
                  </a:cubicBezTo>
                  <a:cubicBezTo>
                    <a:pt x="19440" y="10667"/>
                    <a:pt x="17280" y="10667"/>
                    <a:pt x="19440" y="826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9" name="Shape">
              <a:extLst>
                <a:ext uri="{FF2B5EF4-FFF2-40B4-BE49-F238E27FC236}">
                  <a16:creationId xmlns:a16="http://schemas.microsoft.com/office/drawing/2014/main" id="{537DA1C4-8D2E-4879-A409-EC23CC7155D4}"/>
                </a:ext>
              </a:extLst>
            </p:cNvPr>
            <p:cNvSpPr/>
            <p:nvPr/>
          </p:nvSpPr>
          <p:spPr>
            <a:xfrm>
              <a:off x="1819179" y="3101477"/>
              <a:ext cx="227150" cy="235891"/>
            </a:xfrm>
            <a:custGeom>
              <a:avLst/>
              <a:gdLst/>
              <a:ahLst/>
              <a:cxnLst>
                <a:cxn ang="0">
                  <a:pos x="wd2" y="hd2"/>
                </a:cxn>
                <a:cxn ang="5400000">
                  <a:pos x="wd2" y="hd2"/>
                </a:cxn>
                <a:cxn ang="10800000">
                  <a:pos x="wd2" y="hd2"/>
                </a:cxn>
                <a:cxn ang="16200000">
                  <a:pos x="wd2" y="hd2"/>
                </a:cxn>
              </a:cxnLst>
              <a:rect l="0" t="0" r="r" b="b"/>
              <a:pathLst>
                <a:path w="21247" h="21600" extrusionOk="0">
                  <a:moveTo>
                    <a:pt x="20965" y="13846"/>
                  </a:moveTo>
                  <a:cubicBezTo>
                    <a:pt x="20965" y="13846"/>
                    <a:pt x="20965" y="13292"/>
                    <a:pt x="20329" y="12738"/>
                  </a:cubicBezTo>
                  <a:cubicBezTo>
                    <a:pt x="20329" y="12738"/>
                    <a:pt x="20329" y="12738"/>
                    <a:pt x="19694" y="12738"/>
                  </a:cubicBezTo>
                  <a:cubicBezTo>
                    <a:pt x="19694" y="12185"/>
                    <a:pt x="19694" y="12185"/>
                    <a:pt x="19694" y="11631"/>
                  </a:cubicBezTo>
                  <a:cubicBezTo>
                    <a:pt x="19694" y="11077"/>
                    <a:pt x="19694" y="11077"/>
                    <a:pt x="19694" y="10523"/>
                  </a:cubicBezTo>
                  <a:cubicBezTo>
                    <a:pt x="19059" y="11077"/>
                    <a:pt x="19059" y="11077"/>
                    <a:pt x="18424" y="11077"/>
                  </a:cubicBezTo>
                  <a:cubicBezTo>
                    <a:pt x="17788" y="11077"/>
                    <a:pt x="17153" y="11077"/>
                    <a:pt x="16518" y="10523"/>
                  </a:cubicBezTo>
                  <a:cubicBezTo>
                    <a:pt x="16518" y="10523"/>
                    <a:pt x="16518" y="9969"/>
                    <a:pt x="16518" y="9969"/>
                  </a:cubicBezTo>
                  <a:cubicBezTo>
                    <a:pt x="15882" y="9415"/>
                    <a:pt x="15882" y="9415"/>
                    <a:pt x="15882" y="8862"/>
                  </a:cubicBezTo>
                  <a:cubicBezTo>
                    <a:pt x="15882" y="8862"/>
                    <a:pt x="15882" y="8862"/>
                    <a:pt x="15882" y="8862"/>
                  </a:cubicBezTo>
                  <a:cubicBezTo>
                    <a:pt x="15882" y="8308"/>
                    <a:pt x="15882" y="8308"/>
                    <a:pt x="15882" y="7754"/>
                  </a:cubicBezTo>
                  <a:cubicBezTo>
                    <a:pt x="15882" y="7754"/>
                    <a:pt x="15882" y="7200"/>
                    <a:pt x="15882" y="7200"/>
                  </a:cubicBezTo>
                  <a:cubicBezTo>
                    <a:pt x="15882" y="6646"/>
                    <a:pt x="15247" y="6646"/>
                    <a:pt x="14612" y="6092"/>
                  </a:cubicBezTo>
                  <a:cubicBezTo>
                    <a:pt x="14612" y="6092"/>
                    <a:pt x="13976" y="6646"/>
                    <a:pt x="13341" y="6092"/>
                  </a:cubicBezTo>
                  <a:cubicBezTo>
                    <a:pt x="13341" y="6092"/>
                    <a:pt x="12706" y="5538"/>
                    <a:pt x="12706" y="5538"/>
                  </a:cubicBezTo>
                  <a:cubicBezTo>
                    <a:pt x="12071" y="5538"/>
                    <a:pt x="12071" y="5538"/>
                    <a:pt x="11435" y="4985"/>
                  </a:cubicBezTo>
                  <a:cubicBezTo>
                    <a:pt x="11435" y="4985"/>
                    <a:pt x="11435" y="4985"/>
                    <a:pt x="10800" y="4985"/>
                  </a:cubicBezTo>
                  <a:cubicBezTo>
                    <a:pt x="10800" y="4985"/>
                    <a:pt x="10800" y="4985"/>
                    <a:pt x="10800" y="4985"/>
                  </a:cubicBezTo>
                  <a:cubicBezTo>
                    <a:pt x="10800" y="4985"/>
                    <a:pt x="10165" y="4431"/>
                    <a:pt x="10165" y="4431"/>
                  </a:cubicBezTo>
                  <a:cubicBezTo>
                    <a:pt x="10165" y="4431"/>
                    <a:pt x="10165" y="4431"/>
                    <a:pt x="9529" y="4431"/>
                  </a:cubicBezTo>
                  <a:cubicBezTo>
                    <a:pt x="8894" y="4431"/>
                    <a:pt x="8259" y="3877"/>
                    <a:pt x="7624" y="3323"/>
                  </a:cubicBezTo>
                  <a:cubicBezTo>
                    <a:pt x="7624" y="2769"/>
                    <a:pt x="6988" y="2769"/>
                    <a:pt x="6988" y="2215"/>
                  </a:cubicBezTo>
                  <a:cubicBezTo>
                    <a:pt x="6988" y="1662"/>
                    <a:pt x="6988" y="1662"/>
                    <a:pt x="6988" y="1108"/>
                  </a:cubicBezTo>
                  <a:cubicBezTo>
                    <a:pt x="6988" y="1108"/>
                    <a:pt x="6988" y="1108"/>
                    <a:pt x="6988" y="1108"/>
                  </a:cubicBezTo>
                  <a:cubicBezTo>
                    <a:pt x="6988" y="554"/>
                    <a:pt x="6988" y="0"/>
                    <a:pt x="6988" y="0"/>
                  </a:cubicBezTo>
                  <a:cubicBezTo>
                    <a:pt x="6988" y="0"/>
                    <a:pt x="6353" y="0"/>
                    <a:pt x="6353" y="0"/>
                  </a:cubicBezTo>
                  <a:cubicBezTo>
                    <a:pt x="5718" y="0"/>
                    <a:pt x="5082" y="0"/>
                    <a:pt x="4447" y="554"/>
                  </a:cubicBezTo>
                  <a:cubicBezTo>
                    <a:pt x="4447" y="554"/>
                    <a:pt x="3812" y="1108"/>
                    <a:pt x="3176" y="1108"/>
                  </a:cubicBezTo>
                  <a:cubicBezTo>
                    <a:pt x="3176" y="1662"/>
                    <a:pt x="3176" y="1662"/>
                    <a:pt x="3176" y="1662"/>
                  </a:cubicBezTo>
                  <a:cubicBezTo>
                    <a:pt x="3176" y="1662"/>
                    <a:pt x="2541" y="1662"/>
                    <a:pt x="2541" y="1662"/>
                  </a:cubicBezTo>
                  <a:cubicBezTo>
                    <a:pt x="1906" y="1662"/>
                    <a:pt x="1906" y="2215"/>
                    <a:pt x="1271" y="2215"/>
                  </a:cubicBezTo>
                  <a:cubicBezTo>
                    <a:pt x="1271" y="2215"/>
                    <a:pt x="1271" y="2215"/>
                    <a:pt x="1271" y="2215"/>
                  </a:cubicBezTo>
                  <a:cubicBezTo>
                    <a:pt x="635" y="2215"/>
                    <a:pt x="635" y="2215"/>
                    <a:pt x="0" y="2215"/>
                  </a:cubicBezTo>
                  <a:cubicBezTo>
                    <a:pt x="635" y="2769"/>
                    <a:pt x="635" y="3323"/>
                    <a:pt x="1271" y="3877"/>
                  </a:cubicBezTo>
                  <a:cubicBezTo>
                    <a:pt x="1906" y="4431"/>
                    <a:pt x="1906" y="4431"/>
                    <a:pt x="1271" y="4985"/>
                  </a:cubicBezTo>
                  <a:cubicBezTo>
                    <a:pt x="1271" y="5538"/>
                    <a:pt x="1271" y="4985"/>
                    <a:pt x="1271" y="5538"/>
                  </a:cubicBezTo>
                  <a:cubicBezTo>
                    <a:pt x="1271" y="6092"/>
                    <a:pt x="1271" y="6092"/>
                    <a:pt x="1271" y="6646"/>
                  </a:cubicBezTo>
                  <a:cubicBezTo>
                    <a:pt x="1271" y="7200"/>
                    <a:pt x="1906" y="7200"/>
                    <a:pt x="1271" y="7754"/>
                  </a:cubicBezTo>
                  <a:cubicBezTo>
                    <a:pt x="1271" y="7754"/>
                    <a:pt x="1271" y="8308"/>
                    <a:pt x="1271" y="8308"/>
                  </a:cubicBezTo>
                  <a:cubicBezTo>
                    <a:pt x="1271" y="8862"/>
                    <a:pt x="1271" y="8308"/>
                    <a:pt x="1271" y="8862"/>
                  </a:cubicBezTo>
                  <a:cubicBezTo>
                    <a:pt x="1271" y="9415"/>
                    <a:pt x="1271" y="9415"/>
                    <a:pt x="1271" y="9415"/>
                  </a:cubicBezTo>
                  <a:cubicBezTo>
                    <a:pt x="1271" y="9969"/>
                    <a:pt x="1271" y="10523"/>
                    <a:pt x="1271" y="10523"/>
                  </a:cubicBezTo>
                  <a:cubicBezTo>
                    <a:pt x="1906" y="10523"/>
                    <a:pt x="1906" y="10523"/>
                    <a:pt x="1906" y="10523"/>
                  </a:cubicBezTo>
                  <a:cubicBezTo>
                    <a:pt x="2541" y="11077"/>
                    <a:pt x="1906" y="10523"/>
                    <a:pt x="1906" y="11077"/>
                  </a:cubicBezTo>
                  <a:cubicBezTo>
                    <a:pt x="1906" y="11631"/>
                    <a:pt x="1906" y="11077"/>
                    <a:pt x="1906" y="11631"/>
                  </a:cubicBezTo>
                  <a:cubicBezTo>
                    <a:pt x="1906" y="11631"/>
                    <a:pt x="1271" y="12185"/>
                    <a:pt x="1271" y="12185"/>
                  </a:cubicBezTo>
                  <a:cubicBezTo>
                    <a:pt x="1271" y="12185"/>
                    <a:pt x="1271" y="12185"/>
                    <a:pt x="1271" y="12185"/>
                  </a:cubicBezTo>
                  <a:cubicBezTo>
                    <a:pt x="1271" y="12738"/>
                    <a:pt x="1271" y="13292"/>
                    <a:pt x="1271" y="13292"/>
                  </a:cubicBezTo>
                  <a:cubicBezTo>
                    <a:pt x="1906" y="13846"/>
                    <a:pt x="1906" y="13846"/>
                    <a:pt x="1906" y="14400"/>
                  </a:cubicBezTo>
                  <a:cubicBezTo>
                    <a:pt x="2541" y="14400"/>
                    <a:pt x="2541" y="14954"/>
                    <a:pt x="2541" y="14954"/>
                  </a:cubicBezTo>
                  <a:cubicBezTo>
                    <a:pt x="2541" y="15508"/>
                    <a:pt x="3176" y="15508"/>
                    <a:pt x="3176" y="16062"/>
                  </a:cubicBezTo>
                  <a:cubicBezTo>
                    <a:pt x="3176" y="16062"/>
                    <a:pt x="3176" y="16062"/>
                    <a:pt x="3176" y="16615"/>
                  </a:cubicBezTo>
                  <a:cubicBezTo>
                    <a:pt x="3176" y="16615"/>
                    <a:pt x="3176" y="16615"/>
                    <a:pt x="3176" y="16615"/>
                  </a:cubicBezTo>
                  <a:cubicBezTo>
                    <a:pt x="3176" y="17169"/>
                    <a:pt x="3176" y="17169"/>
                    <a:pt x="3176" y="17723"/>
                  </a:cubicBezTo>
                  <a:cubicBezTo>
                    <a:pt x="3176" y="17723"/>
                    <a:pt x="3812" y="17723"/>
                    <a:pt x="3812" y="17723"/>
                  </a:cubicBezTo>
                  <a:cubicBezTo>
                    <a:pt x="3812" y="17723"/>
                    <a:pt x="3812" y="18277"/>
                    <a:pt x="3812" y="18277"/>
                  </a:cubicBezTo>
                  <a:cubicBezTo>
                    <a:pt x="3812" y="18277"/>
                    <a:pt x="3812" y="18831"/>
                    <a:pt x="3812" y="18831"/>
                  </a:cubicBezTo>
                  <a:cubicBezTo>
                    <a:pt x="4447" y="19385"/>
                    <a:pt x="4447" y="19385"/>
                    <a:pt x="4447" y="19938"/>
                  </a:cubicBezTo>
                  <a:cubicBezTo>
                    <a:pt x="5082" y="20492"/>
                    <a:pt x="5082" y="21600"/>
                    <a:pt x="5082" y="21600"/>
                  </a:cubicBezTo>
                  <a:cubicBezTo>
                    <a:pt x="5082" y="21600"/>
                    <a:pt x="5718" y="21600"/>
                    <a:pt x="6353" y="21600"/>
                  </a:cubicBezTo>
                  <a:cubicBezTo>
                    <a:pt x="6353" y="21600"/>
                    <a:pt x="6353" y="21600"/>
                    <a:pt x="6353" y="21046"/>
                  </a:cubicBezTo>
                  <a:cubicBezTo>
                    <a:pt x="6353" y="21046"/>
                    <a:pt x="6988" y="20492"/>
                    <a:pt x="6988" y="20492"/>
                  </a:cubicBezTo>
                  <a:cubicBezTo>
                    <a:pt x="6988" y="20492"/>
                    <a:pt x="7624" y="20492"/>
                    <a:pt x="7624" y="20492"/>
                  </a:cubicBezTo>
                  <a:cubicBezTo>
                    <a:pt x="7624" y="20492"/>
                    <a:pt x="7624" y="19938"/>
                    <a:pt x="7624" y="19938"/>
                  </a:cubicBezTo>
                  <a:cubicBezTo>
                    <a:pt x="7624" y="19938"/>
                    <a:pt x="8259" y="20492"/>
                    <a:pt x="8259" y="20492"/>
                  </a:cubicBezTo>
                  <a:cubicBezTo>
                    <a:pt x="8894" y="20492"/>
                    <a:pt x="9529" y="20492"/>
                    <a:pt x="9529" y="20492"/>
                  </a:cubicBezTo>
                  <a:cubicBezTo>
                    <a:pt x="10800" y="20492"/>
                    <a:pt x="10800" y="21046"/>
                    <a:pt x="10800" y="21600"/>
                  </a:cubicBezTo>
                  <a:cubicBezTo>
                    <a:pt x="11435" y="21046"/>
                    <a:pt x="11435" y="20492"/>
                    <a:pt x="11435" y="20492"/>
                  </a:cubicBezTo>
                  <a:cubicBezTo>
                    <a:pt x="12071" y="19938"/>
                    <a:pt x="13341" y="19938"/>
                    <a:pt x="13341" y="20492"/>
                  </a:cubicBezTo>
                  <a:cubicBezTo>
                    <a:pt x="13976" y="19938"/>
                    <a:pt x="13976" y="18831"/>
                    <a:pt x="13976" y="17723"/>
                  </a:cubicBezTo>
                  <a:cubicBezTo>
                    <a:pt x="13976" y="17723"/>
                    <a:pt x="13976" y="16615"/>
                    <a:pt x="14612" y="16615"/>
                  </a:cubicBezTo>
                  <a:cubicBezTo>
                    <a:pt x="14612" y="16062"/>
                    <a:pt x="14612" y="16062"/>
                    <a:pt x="15247" y="16062"/>
                  </a:cubicBezTo>
                  <a:cubicBezTo>
                    <a:pt x="15882" y="16062"/>
                    <a:pt x="16518" y="16062"/>
                    <a:pt x="17153" y="16062"/>
                  </a:cubicBezTo>
                  <a:cubicBezTo>
                    <a:pt x="17788" y="16062"/>
                    <a:pt x="18424" y="15508"/>
                    <a:pt x="18424" y="15508"/>
                  </a:cubicBezTo>
                  <a:cubicBezTo>
                    <a:pt x="19059" y="16062"/>
                    <a:pt x="19694" y="16062"/>
                    <a:pt x="19694" y="16062"/>
                  </a:cubicBezTo>
                  <a:cubicBezTo>
                    <a:pt x="20329" y="16615"/>
                    <a:pt x="20329" y="16615"/>
                    <a:pt x="20329" y="17169"/>
                  </a:cubicBezTo>
                  <a:cubicBezTo>
                    <a:pt x="20965" y="17169"/>
                    <a:pt x="20965" y="17169"/>
                    <a:pt x="20965" y="16615"/>
                  </a:cubicBezTo>
                  <a:cubicBezTo>
                    <a:pt x="20965" y="16615"/>
                    <a:pt x="20329" y="16615"/>
                    <a:pt x="20329" y="16615"/>
                  </a:cubicBezTo>
                  <a:cubicBezTo>
                    <a:pt x="20329" y="16062"/>
                    <a:pt x="20965" y="15508"/>
                    <a:pt x="20965" y="15508"/>
                  </a:cubicBezTo>
                  <a:cubicBezTo>
                    <a:pt x="20965" y="15508"/>
                    <a:pt x="21600" y="13846"/>
                    <a:pt x="20965" y="138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0" name="Shape">
              <a:extLst>
                <a:ext uri="{FF2B5EF4-FFF2-40B4-BE49-F238E27FC236}">
                  <a16:creationId xmlns:a16="http://schemas.microsoft.com/office/drawing/2014/main" id="{02FAD2BE-EE70-428E-961E-446B6A7E9DB8}"/>
                </a:ext>
              </a:extLst>
            </p:cNvPr>
            <p:cNvSpPr/>
            <p:nvPr/>
          </p:nvSpPr>
          <p:spPr>
            <a:xfrm>
              <a:off x="4589063" y="2418136"/>
              <a:ext cx="54474" cy="27269"/>
            </a:xfrm>
            <a:custGeom>
              <a:avLst/>
              <a:gdLst/>
              <a:ahLst/>
              <a:cxnLst>
                <a:cxn ang="0">
                  <a:pos x="wd2" y="hd2"/>
                </a:cxn>
                <a:cxn ang="5400000">
                  <a:pos x="wd2" y="hd2"/>
                </a:cxn>
                <a:cxn ang="10800000">
                  <a:pos x="wd2" y="hd2"/>
                </a:cxn>
                <a:cxn ang="16200000">
                  <a:pos x="wd2" y="hd2"/>
                </a:cxn>
              </a:cxnLst>
              <a:rect l="0" t="0" r="r" b="b"/>
              <a:pathLst>
                <a:path w="21600" h="19200" extrusionOk="0">
                  <a:moveTo>
                    <a:pt x="21600" y="17280"/>
                  </a:moveTo>
                  <a:cubicBezTo>
                    <a:pt x="21600" y="12960"/>
                    <a:pt x="21600" y="12960"/>
                    <a:pt x="21600" y="8640"/>
                  </a:cubicBezTo>
                  <a:cubicBezTo>
                    <a:pt x="21600" y="8640"/>
                    <a:pt x="18900" y="8640"/>
                    <a:pt x="18900" y="8640"/>
                  </a:cubicBezTo>
                  <a:cubicBezTo>
                    <a:pt x="16200" y="4320"/>
                    <a:pt x="18900" y="4320"/>
                    <a:pt x="16200" y="4320"/>
                  </a:cubicBezTo>
                  <a:cubicBezTo>
                    <a:pt x="16200" y="0"/>
                    <a:pt x="16200" y="4320"/>
                    <a:pt x="13500" y="4320"/>
                  </a:cubicBezTo>
                  <a:cubicBezTo>
                    <a:pt x="10800" y="4320"/>
                    <a:pt x="10800" y="0"/>
                    <a:pt x="8100" y="0"/>
                  </a:cubicBezTo>
                  <a:cubicBezTo>
                    <a:pt x="8100" y="0"/>
                    <a:pt x="8100" y="0"/>
                    <a:pt x="5400" y="0"/>
                  </a:cubicBezTo>
                  <a:cubicBezTo>
                    <a:pt x="2700" y="0"/>
                    <a:pt x="2700" y="4320"/>
                    <a:pt x="0" y="8640"/>
                  </a:cubicBezTo>
                  <a:cubicBezTo>
                    <a:pt x="0" y="12960"/>
                    <a:pt x="0" y="17280"/>
                    <a:pt x="2700" y="17280"/>
                  </a:cubicBezTo>
                  <a:cubicBezTo>
                    <a:pt x="5400" y="17280"/>
                    <a:pt x="8100" y="21600"/>
                    <a:pt x="10800" y="17280"/>
                  </a:cubicBezTo>
                  <a:cubicBezTo>
                    <a:pt x="10800" y="17280"/>
                    <a:pt x="10800" y="17280"/>
                    <a:pt x="10800" y="17280"/>
                  </a:cubicBezTo>
                  <a:cubicBezTo>
                    <a:pt x="10800" y="17280"/>
                    <a:pt x="10800" y="17280"/>
                    <a:pt x="13500" y="17280"/>
                  </a:cubicBezTo>
                  <a:cubicBezTo>
                    <a:pt x="13500" y="17280"/>
                    <a:pt x="16200" y="17280"/>
                    <a:pt x="16200" y="17280"/>
                  </a:cubicBezTo>
                  <a:cubicBezTo>
                    <a:pt x="18900" y="17280"/>
                    <a:pt x="21600" y="17280"/>
                    <a:pt x="21600" y="172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1" name="Shape">
              <a:extLst>
                <a:ext uri="{FF2B5EF4-FFF2-40B4-BE49-F238E27FC236}">
                  <a16:creationId xmlns:a16="http://schemas.microsoft.com/office/drawing/2014/main" id="{868CBC1E-416E-4ECB-BD67-3233B6B64A3F}"/>
                </a:ext>
              </a:extLst>
            </p:cNvPr>
            <p:cNvSpPr/>
            <p:nvPr/>
          </p:nvSpPr>
          <p:spPr>
            <a:xfrm>
              <a:off x="3064976" y="2702685"/>
              <a:ext cx="54474" cy="110903"/>
            </a:xfrm>
            <a:custGeom>
              <a:avLst/>
              <a:gdLst/>
              <a:ahLst/>
              <a:cxnLst>
                <a:cxn ang="0">
                  <a:pos x="wd2" y="hd2"/>
                </a:cxn>
                <a:cxn ang="5400000">
                  <a:pos x="wd2" y="hd2"/>
                </a:cxn>
                <a:cxn ang="10800000">
                  <a:pos x="wd2" y="hd2"/>
                </a:cxn>
                <a:cxn ang="16200000">
                  <a:pos x="wd2" y="hd2"/>
                </a:cxn>
              </a:cxnLst>
              <a:rect l="0" t="0" r="r" b="b"/>
              <a:pathLst>
                <a:path w="21600" h="20968" extrusionOk="0">
                  <a:moveTo>
                    <a:pt x="21600" y="5684"/>
                  </a:moveTo>
                  <a:cubicBezTo>
                    <a:pt x="21600" y="5684"/>
                    <a:pt x="21600" y="4547"/>
                    <a:pt x="21600" y="4547"/>
                  </a:cubicBezTo>
                  <a:cubicBezTo>
                    <a:pt x="21600" y="4547"/>
                    <a:pt x="18900" y="3411"/>
                    <a:pt x="18900" y="3411"/>
                  </a:cubicBezTo>
                  <a:cubicBezTo>
                    <a:pt x="18900" y="2274"/>
                    <a:pt x="21600" y="2274"/>
                    <a:pt x="18900" y="2274"/>
                  </a:cubicBezTo>
                  <a:cubicBezTo>
                    <a:pt x="18900" y="1137"/>
                    <a:pt x="16200" y="1137"/>
                    <a:pt x="16200" y="1137"/>
                  </a:cubicBezTo>
                  <a:cubicBezTo>
                    <a:pt x="16200" y="0"/>
                    <a:pt x="16200" y="0"/>
                    <a:pt x="13500" y="0"/>
                  </a:cubicBezTo>
                  <a:cubicBezTo>
                    <a:pt x="10800" y="0"/>
                    <a:pt x="13500" y="1137"/>
                    <a:pt x="10800" y="1137"/>
                  </a:cubicBezTo>
                  <a:cubicBezTo>
                    <a:pt x="10800" y="2274"/>
                    <a:pt x="10800" y="3411"/>
                    <a:pt x="8100" y="3411"/>
                  </a:cubicBezTo>
                  <a:cubicBezTo>
                    <a:pt x="5400" y="3411"/>
                    <a:pt x="5400" y="3411"/>
                    <a:pt x="2700" y="4547"/>
                  </a:cubicBezTo>
                  <a:cubicBezTo>
                    <a:pt x="2700" y="4547"/>
                    <a:pt x="2700" y="4547"/>
                    <a:pt x="0" y="4547"/>
                  </a:cubicBezTo>
                  <a:cubicBezTo>
                    <a:pt x="0" y="6821"/>
                    <a:pt x="0" y="6821"/>
                    <a:pt x="2700" y="7958"/>
                  </a:cubicBezTo>
                  <a:cubicBezTo>
                    <a:pt x="5400" y="9095"/>
                    <a:pt x="5400" y="10232"/>
                    <a:pt x="5400" y="10232"/>
                  </a:cubicBezTo>
                  <a:cubicBezTo>
                    <a:pt x="5400" y="11368"/>
                    <a:pt x="8100" y="18189"/>
                    <a:pt x="5400" y="18189"/>
                  </a:cubicBezTo>
                  <a:cubicBezTo>
                    <a:pt x="5400" y="19326"/>
                    <a:pt x="5400" y="20463"/>
                    <a:pt x="8100" y="20463"/>
                  </a:cubicBezTo>
                  <a:cubicBezTo>
                    <a:pt x="8100" y="20463"/>
                    <a:pt x="5400" y="20463"/>
                    <a:pt x="5400" y="20463"/>
                  </a:cubicBezTo>
                  <a:cubicBezTo>
                    <a:pt x="8100" y="21600"/>
                    <a:pt x="13500" y="20463"/>
                    <a:pt x="13500" y="20463"/>
                  </a:cubicBezTo>
                  <a:cubicBezTo>
                    <a:pt x="13500" y="20463"/>
                    <a:pt x="13500" y="19326"/>
                    <a:pt x="13500" y="18189"/>
                  </a:cubicBezTo>
                  <a:cubicBezTo>
                    <a:pt x="13500" y="17053"/>
                    <a:pt x="13500" y="14779"/>
                    <a:pt x="13500" y="12505"/>
                  </a:cubicBezTo>
                  <a:cubicBezTo>
                    <a:pt x="13500" y="12505"/>
                    <a:pt x="13500" y="11368"/>
                    <a:pt x="13500" y="11368"/>
                  </a:cubicBezTo>
                  <a:cubicBezTo>
                    <a:pt x="13500" y="11368"/>
                    <a:pt x="16200" y="11368"/>
                    <a:pt x="16200" y="11368"/>
                  </a:cubicBezTo>
                  <a:cubicBezTo>
                    <a:pt x="18900" y="10232"/>
                    <a:pt x="16200" y="9095"/>
                    <a:pt x="18900" y="9095"/>
                  </a:cubicBezTo>
                  <a:cubicBezTo>
                    <a:pt x="18900" y="9095"/>
                    <a:pt x="18900" y="9095"/>
                    <a:pt x="18900" y="9095"/>
                  </a:cubicBezTo>
                  <a:cubicBezTo>
                    <a:pt x="21600" y="7958"/>
                    <a:pt x="18900" y="7958"/>
                    <a:pt x="18900" y="6821"/>
                  </a:cubicBezTo>
                  <a:cubicBezTo>
                    <a:pt x="21600" y="6821"/>
                    <a:pt x="21600" y="6821"/>
                    <a:pt x="21600" y="568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2" name="Shape">
              <a:extLst>
                <a:ext uri="{FF2B5EF4-FFF2-40B4-BE49-F238E27FC236}">
                  <a16:creationId xmlns:a16="http://schemas.microsoft.com/office/drawing/2014/main" id="{00FD45F5-2C6B-4BE8-8B57-2279DE7AF0AA}"/>
                </a:ext>
              </a:extLst>
            </p:cNvPr>
            <p:cNvSpPr/>
            <p:nvPr/>
          </p:nvSpPr>
          <p:spPr>
            <a:xfrm>
              <a:off x="1480493" y="2593731"/>
              <a:ext cx="30527" cy="48659"/>
            </a:xfrm>
            <a:custGeom>
              <a:avLst/>
              <a:gdLst/>
              <a:ahLst/>
              <a:cxnLst>
                <a:cxn ang="0">
                  <a:pos x="wd2" y="hd2"/>
                </a:cxn>
                <a:cxn ang="5400000">
                  <a:pos x="wd2" y="hd2"/>
                </a:cxn>
                <a:cxn ang="10800000">
                  <a:pos x="wd2" y="hd2"/>
                </a:cxn>
                <a:cxn ang="16200000">
                  <a:pos x="wd2" y="hd2"/>
                </a:cxn>
              </a:cxnLst>
              <a:rect l="0" t="0" r="r" b="b"/>
              <a:pathLst>
                <a:path w="19200" h="21600" extrusionOk="0">
                  <a:moveTo>
                    <a:pt x="17280" y="0"/>
                  </a:moveTo>
                  <a:cubicBezTo>
                    <a:pt x="17280" y="0"/>
                    <a:pt x="17280" y="0"/>
                    <a:pt x="17280" y="0"/>
                  </a:cubicBezTo>
                  <a:cubicBezTo>
                    <a:pt x="17280" y="0"/>
                    <a:pt x="17280" y="0"/>
                    <a:pt x="17280" y="0"/>
                  </a:cubicBezTo>
                  <a:cubicBezTo>
                    <a:pt x="12960" y="0"/>
                    <a:pt x="12960" y="2700"/>
                    <a:pt x="8640" y="5400"/>
                  </a:cubicBezTo>
                  <a:cubicBezTo>
                    <a:pt x="8640" y="5400"/>
                    <a:pt x="8640" y="2700"/>
                    <a:pt x="4320" y="5400"/>
                  </a:cubicBezTo>
                  <a:cubicBezTo>
                    <a:pt x="4320" y="5400"/>
                    <a:pt x="4320" y="5400"/>
                    <a:pt x="4320" y="8100"/>
                  </a:cubicBezTo>
                  <a:cubicBezTo>
                    <a:pt x="4320" y="10800"/>
                    <a:pt x="4320" y="13500"/>
                    <a:pt x="0" y="18900"/>
                  </a:cubicBezTo>
                  <a:cubicBezTo>
                    <a:pt x="0" y="21600"/>
                    <a:pt x="0" y="21600"/>
                    <a:pt x="4320" y="21600"/>
                  </a:cubicBezTo>
                  <a:cubicBezTo>
                    <a:pt x="4320" y="18900"/>
                    <a:pt x="8640" y="18900"/>
                    <a:pt x="8640" y="16200"/>
                  </a:cubicBezTo>
                  <a:cubicBezTo>
                    <a:pt x="12960" y="16200"/>
                    <a:pt x="12960" y="13500"/>
                    <a:pt x="12960" y="10800"/>
                  </a:cubicBezTo>
                  <a:cubicBezTo>
                    <a:pt x="12960" y="10800"/>
                    <a:pt x="12960" y="8100"/>
                    <a:pt x="17280" y="5400"/>
                  </a:cubicBezTo>
                  <a:cubicBezTo>
                    <a:pt x="17280" y="54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3" name="Shape">
              <a:extLst>
                <a:ext uri="{FF2B5EF4-FFF2-40B4-BE49-F238E27FC236}">
                  <a16:creationId xmlns:a16="http://schemas.microsoft.com/office/drawing/2014/main" id="{C20B8691-76D9-48BD-ABB5-DFC23A0A8C28}"/>
                </a:ext>
              </a:extLst>
            </p:cNvPr>
            <p:cNvSpPr/>
            <p:nvPr/>
          </p:nvSpPr>
          <p:spPr>
            <a:xfrm>
              <a:off x="3117322" y="2007708"/>
              <a:ext cx="56602" cy="31605"/>
            </a:xfrm>
            <a:custGeom>
              <a:avLst/>
              <a:gdLst/>
              <a:ahLst/>
              <a:cxnLst>
                <a:cxn ang="0">
                  <a:pos x="wd2" y="hd2"/>
                </a:cxn>
                <a:cxn ang="5400000">
                  <a:pos x="wd2" y="hd2"/>
                </a:cxn>
                <a:cxn ang="10800000">
                  <a:pos x="wd2" y="hd2"/>
                </a:cxn>
                <a:cxn ang="16200000">
                  <a:pos x="wd2" y="hd2"/>
                </a:cxn>
              </a:cxnLst>
              <a:rect l="0" t="0" r="r" b="b"/>
              <a:pathLst>
                <a:path w="19854" h="18981" extrusionOk="0">
                  <a:moveTo>
                    <a:pt x="19854" y="10800"/>
                  </a:moveTo>
                  <a:cubicBezTo>
                    <a:pt x="19854" y="7200"/>
                    <a:pt x="19854" y="7200"/>
                    <a:pt x="19854" y="7200"/>
                  </a:cubicBezTo>
                  <a:cubicBezTo>
                    <a:pt x="19854" y="7200"/>
                    <a:pt x="17454" y="3600"/>
                    <a:pt x="17454" y="7200"/>
                  </a:cubicBezTo>
                  <a:cubicBezTo>
                    <a:pt x="17454" y="3600"/>
                    <a:pt x="19854" y="3600"/>
                    <a:pt x="17454" y="0"/>
                  </a:cubicBezTo>
                  <a:cubicBezTo>
                    <a:pt x="15054" y="0"/>
                    <a:pt x="15054" y="0"/>
                    <a:pt x="12654" y="0"/>
                  </a:cubicBezTo>
                  <a:cubicBezTo>
                    <a:pt x="12654" y="0"/>
                    <a:pt x="12654" y="0"/>
                    <a:pt x="12654" y="0"/>
                  </a:cubicBezTo>
                  <a:cubicBezTo>
                    <a:pt x="10254" y="0"/>
                    <a:pt x="10254" y="0"/>
                    <a:pt x="10254" y="0"/>
                  </a:cubicBezTo>
                  <a:cubicBezTo>
                    <a:pt x="7854" y="0"/>
                    <a:pt x="5454" y="3600"/>
                    <a:pt x="5454" y="0"/>
                  </a:cubicBezTo>
                  <a:cubicBezTo>
                    <a:pt x="3054" y="0"/>
                    <a:pt x="-1746" y="3600"/>
                    <a:pt x="654" y="7200"/>
                  </a:cubicBezTo>
                  <a:cubicBezTo>
                    <a:pt x="3054" y="7200"/>
                    <a:pt x="3054" y="3600"/>
                    <a:pt x="3054" y="7200"/>
                  </a:cubicBezTo>
                  <a:cubicBezTo>
                    <a:pt x="3054" y="7200"/>
                    <a:pt x="3054" y="7200"/>
                    <a:pt x="3054" y="7200"/>
                  </a:cubicBezTo>
                  <a:cubicBezTo>
                    <a:pt x="5454" y="7200"/>
                    <a:pt x="5454" y="7200"/>
                    <a:pt x="5454" y="10800"/>
                  </a:cubicBezTo>
                  <a:cubicBezTo>
                    <a:pt x="10254" y="7200"/>
                    <a:pt x="7854" y="14400"/>
                    <a:pt x="7854" y="14400"/>
                  </a:cubicBezTo>
                  <a:cubicBezTo>
                    <a:pt x="10254" y="14400"/>
                    <a:pt x="10254" y="10800"/>
                    <a:pt x="12654" y="10800"/>
                  </a:cubicBezTo>
                  <a:cubicBezTo>
                    <a:pt x="10254" y="14400"/>
                    <a:pt x="15054" y="21600"/>
                    <a:pt x="17454" y="18000"/>
                  </a:cubicBezTo>
                  <a:cubicBezTo>
                    <a:pt x="17454" y="18000"/>
                    <a:pt x="17454" y="10800"/>
                    <a:pt x="19854" y="10800"/>
                  </a:cubicBezTo>
                  <a:cubicBezTo>
                    <a:pt x="19854" y="10800"/>
                    <a:pt x="19854" y="10800"/>
                    <a:pt x="19854"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4" name="Shape">
              <a:extLst>
                <a:ext uri="{FF2B5EF4-FFF2-40B4-BE49-F238E27FC236}">
                  <a16:creationId xmlns:a16="http://schemas.microsoft.com/office/drawing/2014/main" id="{9F31B8CA-0D0B-4814-A387-FBB03AD46654}"/>
                </a:ext>
              </a:extLst>
            </p:cNvPr>
            <p:cNvSpPr/>
            <p:nvPr/>
          </p:nvSpPr>
          <p:spPr>
            <a:xfrm>
              <a:off x="3434657" y="1923084"/>
              <a:ext cx="138347" cy="84625"/>
            </a:xfrm>
            <a:custGeom>
              <a:avLst/>
              <a:gdLst/>
              <a:ahLst/>
              <a:cxnLst>
                <a:cxn ang="0">
                  <a:pos x="wd2" y="hd2"/>
                </a:cxn>
                <a:cxn ang="5400000">
                  <a:pos x="wd2" y="hd2"/>
                </a:cxn>
                <a:cxn ang="10800000">
                  <a:pos x="wd2" y="hd2"/>
                </a:cxn>
                <a:cxn ang="16200000">
                  <a:pos x="wd2" y="hd2"/>
                </a:cxn>
              </a:cxnLst>
              <a:rect l="0" t="0" r="r" b="b"/>
              <a:pathLst>
                <a:path w="21029" h="21600" extrusionOk="0">
                  <a:moveTo>
                    <a:pt x="21029" y="12343"/>
                  </a:moveTo>
                  <a:cubicBezTo>
                    <a:pt x="21029" y="10800"/>
                    <a:pt x="20000" y="10800"/>
                    <a:pt x="18972" y="10800"/>
                  </a:cubicBezTo>
                  <a:cubicBezTo>
                    <a:pt x="18972" y="9257"/>
                    <a:pt x="17943" y="9257"/>
                    <a:pt x="16915" y="7714"/>
                  </a:cubicBezTo>
                  <a:cubicBezTo>
                    <a:pt x="16915" y="7714"/>
                    <a:pt x="16915" y="7714"/>
                    <a:pt x="16915" y="7714"/>
                  </a:cubicBezTo>
                  <a:cubicBezTo>
                    <a:pt x="16915" y="7714"/>
                    <a:pt x="16915" y="6171"/>
                    <a:pt x="16915" y="6171"/>
                  </a:cubicBezTo>
                  <a:cubicBezTo>
                    <a:pt x="16915" y="6171"/>
                    <a:pt x="16915" y="6171"/>
                    <a:pt x="15886" y="6171"/>
                  </a:cubicBezTo>
                  <a:cubicBezTo>
                    <a:pt x="15886" y="6171"/>
                    <a:pt x="16915" y="6171"/>
                    <a:pt x="16915" y="4629"/>
                  </a:cubicBezTo>
                  <a:cubicBezTo>
                    <a:pt x="16915" y="4629"/>
                    <a:pt x="15886" y="4629"/>
                    <a:pt x="15886" y="4629"/>
                  </a:cubicBezTo>
                  <a:cubicBezTo>
                    <a:pt x="15886" y="3086"/>
                    <a:pt x="15886" y="3086"/>
                    <a:pt x="15886" y="3086"/>
                  </a:cubicBezTo>
                  <a:cubicBezTo>
                    <a:pt x="15886" y="1543"/>
                    <a:pt x="14858" y="1543"/>
                    <a:pt x="14858" y="1543"/>
                  </a:cubicBezTo>
                  <a:cubicBezTo>
                    <a:pt x="13829" y="1543"/>
                    <a:pt x="13829" y="1543"/>
                    <a:pt x="13829" y="1543"/>
                  </a:cubicBezTo>
                  <a:cubicBezTo>
                    <a:pt x="12800" y="1543"/>
                    <a:pt x="12800" y="3086"/>
                    <a:pt x="12800" y="1543"/>
                  </a:cubicBezTo>
                  <a:cubicBezTo>
                    <a:pt x="12800" y="1543"/>
                    <a:pt x="12800" y="1543"/>
                    <a:pt x="12800" y="1543"/>
                  </a:cubicBezTo>
                  <a:cubicBezTo>
                    <a:pt x="11772" y="1543"/>
                    <a:pt x="11772" y="1543"/>
                    <a:pt x="11772" y="1543"/>
                  </a:cubicBezTo>
                  <a:cubicBezTo>
                    <a:pt x="10743" y="1543"/>
                    <a:pt x="10743" y="0"/>
                    <a:pt x="9715" y="0"/>
                  </a:cubicBezTo>
                  <a:cubicBezTo>
                    <a:pt x="9715" y="0"/>
                    <a:pt x="8686" y="1543"/>
                    <a:pt x="8686" y="1543"/>
                  </a:cubicBezTo>
                  <a:cubicBezTo>
                    <a:pt x="8686" y="1543"/>
                    <a:pt x="7658" y="1543"/>
                    <a:pt x="7658" y="1543"/>
                  </a:cubicBezTo>
                  <a:cubicBezTo>
                    <a:pt x="6629" y="1543"/>
                    <a:pt x="5600" y="4629"/>
                    <a:pt x="6629" y="4629"/>
                  </a:cubicBezTo>
                  <a:cubicBezTo>
                    <a:pt x="6629" y="4629"/>
                    <a:pt x="6629" y="4629"/>
                    <a:pt x="5600" y="4629"/>
                  </a:cubicBezTo>
                  <a:cubicBezTo>
                    <a:pt x="5600" y="6171"/>
                    <a:pt x="5600" y="6171"/>
                    <a:pt x="4572" y="6171"/>
                  </a:cubicBezTo>
                  <a:cubicBezTo>
                    <a:pt x="4572" y="6171"/>
                    <a:pt x="4572" y="7714"/>
                    <a:pt x="4572" y="7714"/>
                  </a:cubicBezTo>
                  <a:cubicBezTo>
                    <a:pt x="4572" y="7714"/>
                    <a:pt x="4572" y="9257"/>
                    <a:pt x="4572" y="9257"/>
                  </a:cubicBezTo>
                  <a:cubicBezTo>
                    <a:pt x="4572" y="9257"/>
                    <a:pt x="4572" y="9257"/>
                    <a:pt x="4572" y="9257"/>
                  </a:cubicBezTo>
                  <a:cubicBezTo>
                    <a:pt x="4572" y="9257"/>
                    <a:pt x="4572" y="9257"/>
                    <a:pt x="4572" y="9257"/>
                  </a:cubicBezTo>
                  <a:cubicBezTo>
                    <a:pt x="4572" y="9257"/>
                    <a:pt x="3543" y="9257"/>
                    <a:pt x="3543" y="9257"/>
                  </a:cubicBezTo>
                  <a:cubicBezTo>
                    <a:pt x="2515" y="9257"/>
                    <a:pt x="2515" y="9257"/>
                    <a:pt x="2515" y="9257"/>
                  </a:cubicBezTo>
                  <a:cubicBezTo>
                    <a:pt x="2515" y="10800"/>
                    <a:pt x="2515" y="10800"/>
                    <a:pt x="1486" y="10800"/>
                  </a:cubicBezTo>
                  <a:cubicBezTo>
                    <a:pt x="1486" y="10800"/>
                    <a:pt x="458" y="10800"/>
                    <a:pt x="458" y="10800"/>
                  </a:cubicBezTo>
                  <a:cubicBezTo>
                    <a:pt x="458" y="10800"/>
                    <a:pt x="458" y="12343"/>
                    <a:pt x="1486" y="13886"/>
                  </a:cubicBezTo>
                  <a:cubicBezTo>
                    <a:pt x="1486" y="16971"/>
                    <a:pt x="458" y="15429"/>
                    <a:pt x="458" y="16971"/>
                  </a:cubicBezTo>
                  <a:cubicBezTo>
                    <a:pt x="-571" y="18514"/>
                    <a:pt x="458" y="16971"/>
                    <a:pt x="458" y="18514"/>
                  </a:cubicBezTo>
                  <a:cubicBezTo>
                    <a:pt x="1486" y="18514"/>
                    <a:pt x="458" y="20057"/>
                    <a:pt x="458" y="20057"/>
                  </a:cubicBezTo>
                  <a:cubicBezTo>
                    <a:pt x="458" y="20057"/>
                    <a:pt x="1486" y="20057"/>
                    <a:pt x="1486" y="20057"/>
                  </a:cubicBezTo>
                  <a:cubicBezTo>
                    <a:pt x="1486" y="20057"/>
                    <a:pt x="2515" y="20057"/>
                    <a:pt x="2515" y="18514"/>
                  </a:cubicBezTo>
                  <a:cubicBezTo>
                    <a:pt x="3543" y="18514"/>
                    <a:pt x="5600" y="18514"/>
                    <a:pt x="6629" y="18514"/>
                  </a:cubicBezTo>
                  <a:cubicBezTo>
                    <a:pt x="7658" y="20057"/>
                    <a:pt x="8686" y="20057"/>
                    <a:pt x="9715" y="20057"/>
                  </a:cubicBezTo>
                  <a:cubicBezTo>
                    <a:pt x="10743" y="21600"/>
                    <a:pt x="10743" y="20057"/>
                    <a:pt x="11772" y="20057"/>
                  </a:cubicBezTo>
                  <a:cubicBezTo>
                    <a:pt x="11772" y="20057"/>
                    <a:pt x="12800" y="21600"/>
                    <a:pt x="12800" y="21600"/>
                  </a:cubicBezTo>
                  <a:cubicBezTo>
                    <a:pt x="12800" y="21600"/>
                    <a:pt x="12800" y="20057"/>
                    <a:pt x="13829" y="20057"/>
                  </a:cubicBezTo>
                  <a:cubicBezTo>
                    <a:pt x="13829" y="20057"/>
                    <a:pt x="13829" y="21600"/>
                    <a:pt x="14858" y="21600"/>
                  </a:cubicBezTo>
                  <a:cubicBezTo>
                    <a:pt x="14858" y="21600"/>
                    <a:pt x="15886" y="21600"/>
                    <a:pt x="16915" y="21600"/>
                  </a:cubicBezTo>
                  <a:cubicBezTo>
                    <a:pt x="16915" y="21600"/>
                    <a:pt x="16915" y="21600"/>
                    <a:pt x="16915" y="21600"/>
                  </a:cubicBezTo>
                  <a:cubicBezTo>
                    <a:pt x="16915" y="21600"/>
                    <a:pt x="16915" y="20057"/>
                    <a:pt x="16915" y="20057"/>
                  </a:cubicBezTo>
                  <a:cubicBezTo>
                    <a:pt x="16915" y="18514"/>
                    <a:pt x="18972" y="18514"/>
                    <a:pt x="20000" y="18514"/>
                  </a:cubicBezTo>
                  <a:cubicBezTo>
                    <a:pt x="18972" y="16971"/>
                    <a:pt x="18972" y="16971"/>
                    <a:pt x="18972" y="15429"/>
                  </a:cubicBezTo>
                  <a:cubicBezTo>
                    <a:pt x="18972" y="15429"/>
                    <a:pt x="17943" y="13886"/>
                    <a:pt x="17943" y="13886"/>
                  </a:cubicBezTo>
                  <a:cubicBezTo>
                    <a:pt x="17943" y="12343"/>
                    <a:pt x="18972" y="13886"/>
                    <a:pt x="20000" y="13886"/>
                  </a:cubicBezTo>
                  <a:cubicBezTo>
                    <a:pt x="20000" y="13886"/>
                    <a:pt x="21029" y="12343"/>
                    <a:pt x="21029"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5" name="Shape">
              <a:extLst>
                <a:ext uri="{FF2B5EF4-FFF2-40B4-BE49-F238E27FC236}">
                  <a16:creationId xmlns:a16="http://schemas.microsoft.com/office/drawing/2014/main" id="{C8960ADC-7B6B-45B5-A0F4-FE4B028AEB81}"/>
                </a:ext>
              </a:extLst>
            </p:cNvPr>
            <p:cNvSpPr/>
            <p:nvPr/>
          </p:nvSpPr>
          <p:spPr>
            <a:xfrm>
              <a:off x="4581958" y="2448812"/>
              <a:ext cx="88817" cy="102608"/>
            </a:xfrm>
            <a:custGeom>
              <a:avLst/>
              <a:gdLst/>
              <a:ahLst/>
              <a:cxnLst>
                <a:cxn ang="0">
                  <a:pos x="wd2" y="hd2"/>
                </a:cxn>
                <a:cxn ang="5400000">
                  <a:pos x="wd2" y="hd2"/>
                </a:cxn>
                <a:cxn ang="10800000">
                  <a:pos x="wd2" y="hd2"/>
                </a:cxn>
                <a:cxn ang="16200000">
                  <a:pos x="wd2" y="hd2"/>
                </a:cxn>
              </a:cxnLst>
              <a:rect l="0" t="0" r="r" b="b"/>
              <a:pathLst>
                <a:path w="21600" h="21600" extrusionOk="0">
                  <a:moveTo>
                    <a:pt x="13292" y="13976"/>
                  </a:moveTo>
                  <a:cubicBezTo>
                    <a:pt x="11631" y="13976"/>
                    <a:pt x="11631" y="12706"/>
                    <a:pt x="11631" y="13976"/>
                  </a:cubicBezTo>
                  <a:cubicBezTo>
                    <a:pt x="11631" y="13976"/>
                    <a:pt x="13292" y="13976"/>
                    <a:pt x="13292" y="13976"/>
                  </a:cubicBezTo>
                  <a:close/>
                  <a:moveTo>
                    <a:pt x="21600" y="19059"/>
                  </a:moveTo>
                  <a:cubicBezTo>
                    <a:pt x="21600" y="17788"/>
                    <a:pt x="19938" y="15247"/>
                    <a:pt x="19938" y="12706"/>
                  </a:cubicBezTo>
                  <a:cubicBezTo>
                    <a:pt x="19938" y="11435"/>
                    <a:pt x="19938" y="10165"/>
                    <a:pt x="18277" y="11435"/>
                  </a:cubicBezTo>
                  <a:cubicBezTo>
                    <a:pt x="18277" y="11435"/>
                    <a:pt x="16615" y="12706"/>
                    <a:pt x="16615" y="12706"/>
                  </a:cubicBezTo>
                  <a:cubicBezTo>
                    <a:pt x="16615" y="13976"/>
                    <a:pt x="16615" y="12706"/>
                    <a:pt x="14954" y="12706"/>
                  </a:cubicBezTo>
                  <a:cubicBezTo>
                    <a:pt x="14954" y="12706"/>
                    <a:pt x="14954" y="12706"/>
                    <a:pt x="14954" y="12706"/>
                  </a:cubicBezTo>
                  <a:cubicBezTo>
                    <a:pt x="14954" y="12706"/>
                    <a:pt x="13292" y="10165"/>
                    <a:pt x="14954" y="10165"/>
                  </a:cubicBezTo>
                  <a:cubicBezTo>
                    <a:pt x="14954" y="8894"/>
                    <a:pt x="14954" y="8894"/>
                    <a:pt x="16615" y="8894"/>
                  </a:cubicBezTo>
                  <a:cubicBezTo>
                    <a:pt x="16615" y="8894"/>
                    <a:pt x="16615" y="8894"/>
                    <a:pt x="16615" y="8894"/>
                  </a:cubicBezTo>
                  <a:cubicBezTo>
                    <a:pt x="16615" y="7624"/>
                    <a:pt x="18277" y="8894"/>
                    <a:pt x="18277" y="7624"/>
                  </a:cubicBezTo>
                  <a:cubicBezTo>
                    <a:pt x="18277" y="7624"/>
                    <a:pt x="18277" y="7624"/>
                    <a:pt x="18277" y="6353"/>
                  </a:cubicBezTo>
                  <a:cubicBezTo>
                    <a:pt x="18277" y="7624"/>
                    <a:pt x="18277" y="6353"/>
                    <a:pt x="18277" y="6353"/>
                  </a:cubicBezTo>
                  <a:cubicBezTo>
                    <a:pt x="18277" y="6353"/>
                    <a:pt x="18277" y="6353"/>
                    <a:pt x="18277" y="6353"/>
                  </a:cubicBezTo>
                  <a:cubicBezTo>
                    <a:pt x="18277" y="5082"/>
                    <a:pt x="16615" y="5082"/>
                    <a:pt x="16615" y="5082"/>
                  </a:cubicBezTo>
                  <a:cubicBezTo>
                    <a:pt x="13292" y="5082"/>
                    <a:pt x="9969" y="5082"/>
                    <a:pt x="8308" y="5082"/>
                  </a:cubicBezTo>
                  <a:cubicBezTo>
                    <a:pt x="6646" y="5082"/>
                    <a:pt x="8308" y="5082"/>
                    <a:pt x="6646" y="3812"/>
                  </a:cubicBezTo>
                  <a:cubicBezTo>
                    <a:pt x="6646" y="3812"/>
                    <a:pt x="6646" y="2541"/>
                    <a:pt x="6646" y="2541"/>
                  </a:cubicBezTo>
                  <a:cubicBezTo>
                    <a:pt x="4985" y="0"/>
                    <a:pt x="6646" y="2541"/>
                    <a:pt x="4985" y="2541"/>
                  </a:cubicBezTo>
                  <a:cubicBezTo>
                    <a:pt x="4985" y="2541"/>
                    <a:pt x="1662" y="0"/>
                    <a:pt x="3323" y="1271"/>
                  </a:cubicBezTo>
                  <a:cubicBezTo>
                    <a:pt x="1662" y="1271"/>
                    <a:pt x="1662" y="0"/>
                    <a:pt x="0" y="0"/>
                  </a:cubicBezTo>
                  <a:cubicBezTo>
                    <a:pt x="0" y="0"/>
                    <a:pt x="0" y="0"/>
                    <a:pt x="0" y="0"/>
                  </a:cubicBezTo>
                  <a:cubicBezTo>
                    <a:pt x="0" y="0"/>
                    <a:pt x="0" y="1271"/>
                    <a:pt x="0" y="1271"/>
                  </a:cubicBezTo>
                  <a:cubicBezTo>
                    <a:pt x="0" y="2541"/>
                    <a:pt x="0" y="2541"/>
                    <a:pt x="1662" y="3812"/>
                  </a:cubicBezTo>
                  <a:cubicBezTo>
                    <a:pt x="1662" y="3812"/>
                    <a:pt x="4985" y="5082"/>
                    <a:pt x="3323" y="5082"/>
                  </a:cubicBezTo>
                  <a:cubicBezTo>
                    <a:pt x="3323" y="5082"/>
                    <a:pt x="1662" y="5082"/>
                    <a:pt x="1662" y="5082"/>
                  </a:cubicBezTo>
                  <a:cubicBezTo>
                    <a:pt x="1662" y="5082"/>
                    <a:pt x="1662" y="5082"/>
                    <a:pt x="1662" y="5082"/>
                  </a:cubicBezTo>
                  <a:cubicBezTo>
                    <a:pt x="1662" y="5082"/>
                    <a:pt x="1662" y="6353"/>
                    <a:pt x="1662" y="6353"/>
                  </a:cubicBezTo>
                  <a:cubicBezTo>
                    <a:pt x="1662" y="6353"/>
                    <a:pt x="0" y="6353"/>
                    <a:pt x="0" y="6353"/>
                  </a:cubicBezTo>
                  <a:cubicBezTo>
                    <a:pt x="0" y="7624"/>
                    <a:pt x="1662" y="7624"/>
                    <a:pt x="1662" y="7624"/>
                  </a:cubicBezTo>
                  <a:cubicBezTo>
                    <a:pt x="4985" y="8894"/>
                    <a:pt x="3323" y="8894"/>
                    <a:pt x="3323" y="11435"/>
                  </a:cubicBezTo>
                  <a:cubicBezTo>
                    <a:pt x="3323" y="11435"/>
                    <a:pt x="3323" y="12706"/>
                    <a:pt x="3323" y="12706"/>
                  </a:cubicBezTo>
                  <a:cubicBezTo>
                    <a:pt x="4985" y="12706"/>
                    <a:pt x="4985" y="12706"/>
                    <a:pt x="4985" y="12706"/>
                  </a:cubicBezTo>
                  <a:cubicBezTo>
                    <a:pt x="4985" y="12706"/>
                    <a:pt x="4985" y="12706"/>
                    <a:pt x="4985" y="12706"/>
                  </a:cubicBezTo>
                  <a:cubicBezTo>
                    <a:pt x="4985" y="13976"/>
                    <a:pt x="4985" y="16518"/>
                    <a:pt x="6646" y="17788"/>
                  </a:cubicBezTo>
                  <a:cubicBezTo>
                    <a:pt x="8308" y="19059"/>
                    <a:pt x="8308" y="16518"/>
                    <a:pt x="8308" y="16518"/>
                  </a:cubicBezTo>
                  <a:cubicBezTo>
                    <a:pt x="8308" y="16518"/>
                    <a:pt x="8308" y="17788"/>
                    <a:pt x="8308" y="17788"/>
                  </a:cubicBezTo>
                  <a:cubicBezTo>
                    <a:pt x="9969" y="17788"/>
                    <a:pt x="8308" y="16518"/>
                    <a:pt x="9969" y="15247"/>
                  </a:cubicBezTo>
                  <a:cubicBezTo>
                    <a:pt x="9969" y="16518"/>
                    <a:pt x="9969" y="16518"/>
                    <a:pt x="9969" y="16518"/>
                  </a:cubicBezTo>
                  <a:cubicBezTo>
                    <a:pt x="9969" y="16518"/>
                    <a:pt x="11631" y="16518"/>
                    <a:pt x="11631" y="16518"/>
                  </a:cubicBezTo>
                  <a:cubicBezTo>
                    <a:pt x="9969" y="16518"/>
                    <a:pt x="9969" y="17788"/>
                    <a:pt x="11631" y="17788"/>
                  </a:cubicBezTo>
                  <a:cubicBezTo>
                    <a:pt x="11631" y="17788"/>
                    <a:pt x="13292" y="16518"/>
                    <a:pt x="13292" y="16518"/>
                  </a:cubicBezTo>
                  <a:cubicBezTo>
                    <a:pt x="13292" y="15247"/>
                    <a:pt x="11631" y="13976"/>
                    <a:pt x="11631" y="13976"/>
                  </a:cubicBezTo>
                  <a:cubicBezTo>
                    <a:pt x="11631" y="12706"/>
                    <a:pt x="11631" y="12706"/>
                    <a:pt x="11631" y="12706"/>
                  </a:cubicBezTo>
                  <a:cubicBezTo>
                    <a:pt x="11631" y="11435"/>
                    <a:pt x="11631" y="11435"/>
                    <a:pt x="9969" y="11435"/>
                  </a:cubicBezTo>
                  <a:cubicBezTo>
                    <a:pt x="11631" y="11435"/>
                    <a:pt x="11631" y="11435"/>
                    <a:pt x="11631" y="11435"/>
                  </a:cubicBezTo>
                  <a:cubicBezTo>
                    <a:pt x="11631" y="11435"/>
                    <a:pt x="11631" y="11435"/>
                    <a:pt x="11631" y="11435"/>
                  </a:cubicBezTo>
                  <a:cubicBezTo>
                    <a:pt x="11631" y="12706"/>
                    <a:pt x="13292" y="16518"/>
                    <a:pt x="16615" y="13976"/>
                  </a:cubicBezTo>
                  <a:cubicBezTo>
                    <a:pt x="16615" y="15247"/>
                    <a:pt x="16615" y="15247"/>
                    <a:pt x="18277" y="16518"/>
                  </a:cubicBezTo>
                  <a:cubicBezTo>
                    <a:pt x="18277" y="16518"/>
                    <a:pt x="18277" y="16518"/>
                    <a:pt x="18277" y="15247"/>
                  </a:cubicBezTo>
                  <a:cubicBezTo>
                    <a:pt x="18277" y="17788"/>
                    <a:pt x="19938" y="20329"/>
                    <a:pt x="21600" y="21600"/>
                  </a:cubicBezTo>
                  <a:cubicBezTo>
                    <a:pt x="21600" y="21600"/>
                    <a:pt x="19938" y="20329"/>
                    <a:pt x="19938" y="20329"/>
                  </a:cubicBezTo>
                  <a:cubicBezTo>
                    <a:pt x="19938" y="19059"/>
                    <a:pt x="21600" y="19059"/>
                    <a:pt x="21600" y="20329"/>
                  </a:cubicBezTo>
                  <a:cubicBezTo>
                    <a:pt x="21600" y="20329"/>
                    <a:pt x="21600" y="20329"/>
                    <a:pt x="21600" y="1905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6" name="Shape">
              <a:extLst>
                <a:ext uri="{FF2B5EF4-FFF2-40B4-BE49-F238E27FC236}">
                  <a16:creationId xmlns:a16="http://schemas.microsoft.com/office/drawing/2014/main" id="{CD2B2D6D-EDBA-49BE-9016-A87272085391}"/>
                </a:ext>
              </a:extLst>
            </p:cNvPr>
            <p:cNvSpPr/>
            <p:nvPr/>
          </p:nvSpPr>
          <p:spPr>
            <a:xfrm>
              <a:off x="3803927" y="2176957"/>
              <a:ext cx="87633" cy="60296"/>
            </a:xfrm>
            <a:custGeom>
              <a:avLst/>
              <a:gdLst/>
              <a:ahLst/>
              <a:cxnLst>
                <a:cxn ang="0">
                  <a:pos x="wd2" y="hd2"/>
                </a:cxn>
                <a:cxn ang="5400000">
                  <a:pos x="wd2" y="hd2"/>
                </a:cxn>
                <a:cxn ang="10800000">
                  <a:pos x="wd2" y="hd2"/>
                </a:cxn>
                <a:cxn ang="16200000">
                  <a:pos x="wd2" y="hd2"/>
                </a:cxn>
              </a:cxnLst>
              <a:rect l="0" t="0" r="r" b="b"/>
              <a:pathLst>
                <a:path w="21600" h="21600" extrusionOk="0">
                  <a:moveTo>
                    <a:pt x="4985" y="17280"/>
                  </a:moveTo>
                  <a:cubicBezTo>
                    <a:pt x="4985" y="15120"/>
                    <a:pt x="4985" y="15120"/>
                    <a:pt x="3323" y="15120"/>
                  </a:cubicBezTo>
                  <a:cubicBezTo>
                    <a:pt x="3323" y="15120"/>
                    <a:pt x="4985" y="12960"/>
                    <a:pt x="3323" y="12960"/>
                  </a:cubicBezTo>
                  <a:cubicBezTo>
                    <a:pt x="3323" y="12960"/>
                    <a:pt x="3323" y="12960"/>
                    <a:pt x="3323" y="12960"/>
                  </a:cubicBezTo>
                  <a:cubicBezTo>
                    <a:pt x="1662" y="12960"/>
                    <a:pt x="1662" y="10800"/>
                    <a:pt x="0" y="12960"/>
                  </a:cubicBezTo>
                  <a:cubicBezTo>
                    <a:pt x="1662" y="15120"/>
                    <a:pt x="3323" y="17280"/>
                    <a:pt x="4985" y="17280"/>
                  </a:cubicBezTo>
                  <a:cubicBezTo>
                    <a:pt x="4985" y="17280"/>
                    <a:pt x="4985" y="17280"/>
                    <a:pt x="4985" y="17280"/>
                  </a:cubicBezTo>
                  <a:close/>
                  <a:moveTo>
                    <a:pt x="0" y="4320"/>
                  </a:moveTo>
                  <a:cubicBezTo>
                    <a:pt x="0" y="4320"/>
                    <a:pt x="0" y="4320"/>
                    <a:pt x="0" y="4320"/>
                  </a:cubicBezTo>
                  <a:cubicBezTo>
                    <a:pt x="0" y="4320"/>
                    <a:pt x="0" y="4320"/>
                    <a:pt x="0" y="4320"/>
                  </a:cubicBezTo>
                  <a:close/>
                  <a:moveTo>
                    <a:pt x="3323" y="10800"/>
                  </a:moveTo>
                  <a:cubicBezTo>
                    <a:pt x="3323" y="10800"/>
                    <a:pt x="3323" y="10800"/>
                    <a:pt x="3323" y="10800"/>
                  </a:cubicBezTo>
                  <a:close/>
                  <a:moveTo>
                    <a:pt x="3323" y="10800"/>
                  </a:moveTo>
                  <a:cubicBezTo>
                    <a:pt x="3323" y="10800"/>
                    <a:pt x="3323" y="10800"/>
                    <a:pt x="3323" y="10800"/>
                  </a:cubicBezTo>
                  <a:cubicBezTo>
                    <a:pt x="3323" y="10800"/>
                    <a:pt x="3323" y="10800"/>
                    <a:pt x="3323" y="10800"/>
                  </a:cubicBezTo>
                  <a:close/>
                  <a:moveTo>
                    <a:pt x="21600" y="8640"/>
                  </a:moveTo>
                  <a:cubicBezTo>
                    <a:pt x="19938" y="6480"/>
                    <a:pt x="19938" y="6480"/>
                    <a:pt x="18277" y="4320"/>
                  </a:cubicBezTo>
                  <a:cubicBezTo>
                    <a:pt x="16615" y="2160"/>
                    <a:pt x="14954" y="2160"/>
                    <a:pt x="13292" y="0"/>
                  </a:cubicBezTo>
                  <a:cubicBezTo>
                    <a:pt x="13292" y="0"/>
                    <a:pt x="13292" y="0"/>
                    <a:pt x="11631" y="2160"/>
                  </a:cubicBezTo>
                  <a:cubicBezTo>
                    <a:pt x="11631" y="2160"/>
                    <a:pt x="11631" y="2160"/>
                    <a:pt x="11631" y="2160"/>
                  </a:cubicBezTo>
                  <a:cubicBezTo>
                    <a:pt x="9969" y="4320"/>
                    <a:pt x="8308" y="2160"/>
                    <a:pt x="8308" y="2160"/>
                  </a:cubicBezTo>
                  <a:cubicBezTo>
                    <a:pt x="6646" y="0"/>
                    <a:pt x="6646" y="0"/>
                    <a:pt x="4985" y="0"/>
                  </a:cubicBezTo>
                  <a:cubicBezTo>
                    <a:pt x="4985" y="0"/>
                    <a:pt x="3323" y="0"/>
                    <a:pt x="4985" y="0"/>
                  </a:cubicBezTo>
                  <a:cubicBezTo>
                    <a:pt x="4985" y="2160"/>
                    <a:pt x="6646" y="2160"/>
                    <a:pt x="6646" y="4320"/>
                  </a:cubicBezTo>
                  <a:cubicBezTo>
                    <a:pt x="4985" y="4320"/>
                    <a:pt x="3323" y="4320"/>
                    <a:pt x="3323" y="2160"/>
                  </a:cubicBezTo>
                  <a:cubicBezTo>
                    <a:pt x="1662" y="2160"/>
                    <a:pt x="1662" y="0"/>
                    <a:pt x="0" y="2160"/>
                  </a:cubicBezTo>
                  <a:cubicBezTo>
                    <a:pt x="0" y="2160"/>
                    <a:pt x="0" y="2160"/>
                    <a:pt x="0" y="4320"/>
                  </a:cubicBezTo>
                  <a:cubicBezTo>
                    <a:pt x="0" y="4320"/>
                    <a:pt x="0" y="4320"/>
                    <a:pt x="0" y="4320"/>
                  </a:cubicBezTo>
                  <a:cubicBezTo>
                    <a:pt x="0" y="4320"/>
                    <a:pt x="1662" y="4320"/>
                    <a:pt x="1662" y="4320"/>
                  </a:cubicBezTo>
                  <a:cubicBezTo>
                    <a:pt x="3323" y="6480"/>
                    <a:pt x="1662" y="4320"/>
                    <a:pt x="1662" y="6480"/>
                  </a:cubicBezTo>
                  <a:cubicBezTo>
                    <a:pt x="1662" y="8640"/>
                    <a:pt x="3323" y="8640"/>
                    <a:pt x="3323" y="8640"/>
                  </a:cubicBezTo>
                  <a:cubicBezTo>
                    <a:pt x="4985" y="10800"/>
                    <a:pt x="4985" y="10800"/>
                    <a:pt x="3323" y="10800"/>
                  </a:cubicBezTo>
                  <a:cubicBezTo>
                    <a:pt x="3323" y="10800"/>
                    <a:pt x="4985" y="12960"/>
                    <a:pt x="4985" y="12960"/>
                  </a:cubicBezTo>
                  <a:cubicBezTo>
                    <a:pt x="4985" y="12960"/>
                    <a:pt x="6646" y="12960"/>
                    <a:pt x="6646" y="12960"/>
                  </a:cubicBezTo>
                  <a:cubicBezTo>
                    <a:pt x="6646" y="12960"/>
                    <a:pt x="6646" y="15120"/>
                    <a:pt x="6646" y="15120"/>
                  </a:cubicBezTo>
                  <a:cubicBezTo>
                    <a:pt x="6646" y="15120"/>
                    <a:pt x="6646" y="15120"/>
                    <a:pt x="6646" y="15120"/>
                  </a:cubicBezTo>
                  <a:cubicBezTo>
                    <a:pt x="6646" y="15120"/>
                    <a:pt x="6646" y="17280"/>
                    <a:pt x="8308" y="17280"/>
                  </a:cubicBezTo>
                  <a:cubicBezTo>
                    <a:pt x="8308" y="17280"/>
                    <a:pt x="9969" y="15120"/>
                    <a:pt x="9969" y="15120"/>
                  </a:cubicBezTo>
                  <a:cubicBezTo>
                    <a:pt x="9969" y="15120"/>
                    <a:pt x="11631" y="12960"/>
                    <a:pt x="11631" y="12960"/>
                  </a:cubicBezTo>
                  <a:cubicBezTo>
                    <a:pt x="13292" y="12960"/>
                    <a:pt x="13292" y="12960"/>
                    <a:pt x="14954" y="15120"/>
                  </a:cubicBezTo>
                  <a:cubicBezTo>
                    <a:pt x="13292" y="15120"/>
                    <a:pt x="14954" y="15120"/>
                    <a:pt x="14954" y="17280"/>
                  </a:cubicBezTo>
                  <a:cubicBezTo>
                    <a:pt x="14954" y="17280"/>
                    <a:pt x="11631" y="17280"/>
                    <a:pt x="14954" y="19440"/>
                  </a:cubicBezTo>
                  <a:cubicBezTo>
                    <a:pt x="14954" y="19440"/>
                    <a:pt x="16615" y="21600"/>
                    <a:pt x="16615" y="21600"/>
                  </a:cubicBezTo>
                  <a:cubicBezTo>
                    <a:pt x="16615" y="19440"/>
                    <a:pt x="16615" y="17280"/>
                    <a:pt x="16615" y="15120"/>
                  </a:cubicBezTo>
                  <a:cubicBezTo>
                    <a:pt x="18277" y="17280"/>
                    <a:pt x="18277" y="17280"/>
                    <a:pt x="18277" y="17280"/>
                  </a:cubicBezTo>
                  <a:cubicBezTo>
                    <a:pt x="19938" y="15120"/>
                    <a:pt x="16615" y="6480"/>
                    <a:pt x="21600" y="8640"/>
                  </a:cubicBezTo>
                  <a:cubicBezTo>
                    <a:pt x="21600" y="8640"/>
                    <a:pt x="21600" y="8640"/>
                    <a:pt x="21600" y="8640"/>
                  </a:cubicBezTo>
                  <a:close/>
                  <a:moveTo>
                    <a:pt x="1662" y="6480"/>
                  </a:moveTo>
                  <a:cubicBezTo>
                    <a:pt x="1662" y="6480"/>
                    <a:pt x="1662" y="6480"/>
                    <a:pt x="1662" y="6480"/>
                  </a:cubicBezTo>
                  <a:cubicBezTo>
                    <a:pt x="1662" y="6480"/>
                    <a:pt x="1662" y="6480"/>
                    <a:pt x="1662"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7" name="Shape">
              <a:extLst>
                <a:ext uri="{FF2B5EF4-FFF2-40B4-BE49-F238E27FC236}">
                  <a16:creationId xmlns:a16="http://schemas.microsoft.com/office/drawing/2014/main" id="{910FA7CA-2FA4-40C2-B96A-B81B42387602}"/>
                </a:ext>
              </a:extLst>
            </p:cNvPr>
            <p:cNvSpPr/>
            <p:nvPr/>
          </p:nvSpPr>
          <p:spPr>
            <a:xfrm>
              <a:off x="3221292" y="2050020"/>
              <a:ext cx="121975"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cubicBezTo>
                    <a:pt x="21600" y="6171"/>
                    <a:pt x="21600" y="3086"/>
                    <a:pt x="21600" y="3086"/>
                  </a:cubicBezTo>
                  <a:cubicBezTo>
                    <a:pt x="20400" y="3086"/>
                    <a:pt x="21600" y="3086"/>
                    <a:pt x="20400" y="0"/>
                  </a:cubicBezTo>
                  <a:cubicBezTo>
                    <a:pt x="19200" y="0"/>
                    <a:pt x="19200" y="0"/>
                    <a:pt x="18000" y="0"/>
                  </a:cubicBezTo>
                  <a:cubicBezTo>
                    <a:pt x="18000" y="0"/>
                    <a:pt x="16800" y="0"/>
                    <a:pt x="16800" y="0"/>
                  </a:cubicBezTo>
                  <a:cubicBezTo>
                    <a:pt x="15600" y="0"/>
                    <a:pt x="15600" y="0"/>
                    <a:pt x="15600" y="3086"/>
                  </a:cubicBezTo>
                  <a:cubicBezTo>
                    <a:pt x="14400" y="3086"/>
                    <a:pt x="13200" y="3086"/>
                    <a:pt x="12000" y="0"/>
                  </a:cubicBezTo>
                  <a:cubicBezTo>
                    <a:pt x="12000" y="3086"/>
                    <a:pt x="12000" y="3086"/>
                    <a:pt x="12000" y="3086"/>
                  </a:cubicBezTo>
                  <a:cubicBezTo>
                    <a:pt x="10800" y="3086"/>
                    <a:pt x="10800" y="3086"/>
                    <a:pt x="10800" y="6171"/>
                  </a:cubicBezTo>
                  <a:cubicBezTo>
                    <a:pt x="10800" y="6171"/>
                    <a:pt x="9600" y="6171"/>
                    <a:pt x="9600" y="6171"/>
                  </a:cubicBezTo>
                  <a:cubicBezTo>
                    <a:pt x="9600" y="9257"/>
                    <a:pt x="10800" y="9257"/>
                    <a:pt x="9600" y="9257"/>
                  </a:cubicBezTo>
                  <a:cubicBezTo>
                    <a:pt x="9600" y="9257"/>
                    <a:pt x="10800" y="9257"/>
                    <a:pt x="10800" y="12343"/>
                  </a:cubicBezTo>
                  <a:cubicBezTo>
                    <a:pt x="9600" y="12343"/>
                    <a:pt x="10800" y="12343"/>
                    <a:pt x="9600" y="12343"/>
                  </a:cubicBezTo>
                  <a:cubicBezTo>
                    <a:pt x="9600" y="12343"/>
                    <a:pt x="9600" y="12343"/>
                    <a:pt x="9600" y="12343"/>
                  </a:cubicBezTo>
                  <a:cubicBezTo>
                    <a:pt x="8400" y="9257"/>
                    <a:pt x="8400" y="12343"/>
                    <a:pt x="8400" y="9257"/>
                  </a:cubicBezTo>
                  <a:cubicBezTo>
                    <a:pt x="8400" y="12343"/>
                    <a:pt x="6000" y="12343"/>
                    <a:pt x="4800" y="12343"/>
                  </a:cubicBezTo>
                  <a:cubicBezTo>
                    <a:pt x="4800" y="12343"/>
                    <a:pt x="3600" y="12343"/>
                    <a:pt x="3600" y="12343"/>
                  </a:cubicBezTo>
                  <a:cubicBezTo>
                    <a:pt x="2400" y="12343"/>
                    <a:pt x="3600" y="15429"/>
                    <a:pt x="2400" y="15429"/>
                  </a:cubicBezTo>
                  <a:cubicBezTo>
                    <a:pt x="2400" y="12343"/>
                    <a:pt x="1200" y="12343"/>
                    <a:pt x="0" y="12343"/>
                  </a:cubicBezTo>
                  <a:cubicBezTo>
                    <a:pt x="1200" y="12343"/>
                    <a:pt x="1200" y="15429"/>
                    <a:pt x="1200" y="15429"/>
                  </a:cubicBezTo>
                  <a:cubicBezTo>
                    <a:pt x="1200" y="15429"/>
                    <a:pt x="2400" y="18514"/>
                    <a:pt x="2400" y="18514"/>
                  </a:cubicBezTo>
                  <a:cubicBezTo>
                    <a:pt x="2400" y="18514"/>
                    <a:pt x="2400" y="18514"/>
                    <a:pt x="3600" y="18514"/>
                  </a:cubicBezTo>
                  <a:cubicBezTo>
                    <a:pt x="2400" y="18514"/>
                    <a:pt x="3600" y="18514"/>
                    <a:pt x="3600" y="18514"/>
                  </a:cubicBezTo>
                  <a:cubicBezTo>
                    <a:pt x="4800" y="18514"/>
                    <a:pt x="4800" y="18514"/>
                    <a:pt x="4800" y="18514"/>
                  </a:cubicBezTo>
                  <a:cubicBezTo>
                    <a:pt x="6000" y="15429"/>
                    <a:pt x="7200" y="15429"/>
                    <a:pt x="8400" y="15429"/>
                  </a:cubicBezTo>
                  <a:cubicBezTo>
                    <a:pt x="7200" y="21600"/>
                    <a:pt x="10800" y="21600"/>
                    <a:pt x="12000" y="21600"/>
                  </a:cubicBezTo>
                  <a:cubicBezTo>
                    <a:pt x="13200" y="21600"/>
                    <a:pt x="14400" y="21600"/>
                    <a:pt x="14400" y="21600"/>
                  </a:cubicBezTo>
                  <a:cubicBezTo>
                    <a:pt x="15600" y="21600"/>
                    <a:pt x="15600" y="21600"/>
                    <a:pt x="16800" y="21600"/>
                  </a:cubicBezTo>
                  <a:cubicBezTo>
                    <a:pt x="16800" y="18514"/>
                    <a:pt x="18000" y="18514"/>
                    <a:pt x="18000" y="18514"/>
                  </a:cubicBezTo>
                  <a:cubicBezTo>
                    <a:pt x="18000" y="18514"/>
                    <a:pt x="18000" y="18514"/>
                    <a:pt x="18000" y="18514"/>
                  </a:cubicBezTo>
                  <a:cubicBezTo>
                    <a:pt x="19200" y="18514"/>
                    <a:pt x="18000" y="18514"/>
                    <a:pt x="19200" y="18514"/>
                  </a:cubicBezTo>
                  <a:cubicBezTo>
                    <a:pt x="19200" y="18514"/>
                    <a:pt x="20400" y="18514"/>
                    <a:pt x="20400" y="15429"/>
                  </a:cubicBezTo>
                  <a:cubicBezTo>
                    <a:pt x="20400" y="15429"/>
                    <a:pt x="19200" y="15429"/>
                    <a:pt x="20400" y="12343"/>
                  </a:cubicBezTo>
                  <a:cubicBezTo>
                    <a:pt x="20400" y="12343"/>
                    <a:pt x="21600" y="12343"/>
                    <a:pt x="19200" y="12343"/>
                  </a:cubicBezTo>
                  <a:cubicBezTo>
                    <a:pt x="20400" y="9257"/>
                    <a:pt x="20400" y="12343"/>
                    <a:pt x="21600" y="9257"/>
                  </a:cubicBezTo>
                  <a:cubicBezTo>
                    <a:pt x="21600" y="9257"/>
                    <a:pt x="21600" y="9257"/>
                    <a:pt x="21600" y="61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8" name="Shape">
              <a:extLst>
                <a:ext uri="{FF2B5EF4-FFF2-40B4-BE49-F238E27FC236}">
                  <a16:creationId xmlns:a16="http://schemas.microsoft.com/office/drawing/2014/main" id="{41F3C39D-F544-49DD-ACC0-2CBFAE9E0179}"/>
                </a:ext>
              </a:extLst>
            </p:cNvPr>
            <p:cNvSpPr/>
            <p:nvPr/>
          </p:nvSpPr>
          <p:spPr>
            <a:xfrm>
              <a:off x="5002355" y="3119459"/>
              <a:ext cx="703425" cy="587837"/>
            </a:xfrm>
            <a:custGeom>
              <a:avLst/>
              <a:gdLst/>
              <a:ahLst/>
              <a:cxnLst>
                <a:cxn ang="0">
                  <a:pos x="wd2" y="hd2"/>
                </a:cxn>
                <a:cxn ang="5400000">
                  <a:pos x="wd2" y="hd2"/>
                </a:cxn>
                <a:cxn ang="10800000">
                  <a:pos x="wd2" y="hd2"/>
                </a:cxn>
                <a:cxn ang="16200000">
                  <a:pos x="wd2" y="hd2"/>
                </a:cxn>
              </a:cxnLst>
              <a:rect l="0" t="0" r="r" b="b"/>
              <a:pathLst>
                <a:path w="21600" h="21435" extrusionOk="0">
                  <a:moveTo>
                    <a:pt x="14954" y="19616"/>
                  </a:moveTo>
                  <a:cubicBezTo>
                    <a:pt x="14746" y="19616"/>
                    <a:pt x="14746" y="19616"/>
                    <a:pt x="14746" y="19837"/>
                  </a:cubicBezTo>
                  <a:cubicBezTo>
                    <a:pt x="14746" y="19837"/>
                    <a:pt x="14538" y="19837"/>
                    <a:pt x="14538" y="19837"/>
                  </a:cubicBezTo>
                  <a:cubicBezTo>
                    <a:pt x="14331" y="19837"/>
                    <a:pt x="14331" y="19837"/>
                    <a:pt x="14123" y="19837"/>
                  </a:cubicBezTo>
                  <a:cubicBezTo>
                    <a:pt x="14123" y="19837"/>
                    <a:pt x="14123" y="19837"/>
                    <a:pt x="13915" y="19837"/>
                  </a:cubicBezTo>
                  <a:cubicBezTo>
                    <a:pt x="13915" y="19837"/>
                    <a:pt x="13708" y="19837"/>
                    <a:pt x="13708" y="19837"/>
                  </a:cubicBezTo>
                  <a:cubicBezTo>
                    <a:pt x="13708" y="19837"/>
                    <a:pt x="13500" y="19616"/>
                    <a:pt x="13500" y="19616"/>
                  </a:cubicBezTo>
                  <a:cubicBezTo>
                    <a:pt x="12877" y="19396"/>
                    <a:pt x="13085" y="20278"/>
                    <a:pt x="12877" y="20498"/>
                  </a:cubicBezTo>
                  <a:cubicBezTo>
                    <a:pt x="13085" y="20498"/>
                    <a:pt x="13085" y="20498"/>
                    <a:pt x="13085" y="20498"/>
                  </a:cubicBezTo>
                  <a:cubicBezTo>
                    <a:pt x="13085" y="20718"/>
                    <a:pt x="13085" y="20718"/>
                    <a:pt x="12877" y="20718"/>
                  </a:cubicBezTo>
                  <a:cubicBezTo>
                    <a:pt x="13085" y="20718"/>
                    <a:pt x="12877" y="20718"/>
                    <a:pt x="12877" y="20718"/>
                  </a:cubicBezTo>
                  <a:cubicBezTo>
                    <a:pt x="12877" y="20939"/>
                    <a:pt x="12669" y="21159"/>
                    <a:pt x="13085" y="21380"/>
                  </a:cubicBezTo>
                  <a:cubicBezTo>
                    <a:pt x="12877" y="21380"/>
                    <a:pt x="12877" y="21380"/>
                    <a:pt x="12877" y="21380"/>
                  </a:cubicBezTo>
                  <a:cubicBezTo>
                    <a:pt x="13085" y="21380"/>
                    <a:pt x="13500" y="21600"/>
                    <a:pt x="13500" y="21159"/>
                  </a:cubicBezTo>
                  <a:cubicBezTo>
                    <a:pt x="13500" y="21380"/>
                    <a:pt x="13708" y="21159"/>
                    <a:pt x="13708" y="20939"/>
                  </a:cubicBezTo>
                  <a:cubicBezTo>
                    <a:pt x="13708" y="20939"/>
                    <a:pt x="13708" y="21159"/>
                    <a:pt x="13708" y="21159"/>
                  </a:cubicBezTo>
                  <a:cubicBezTo>
                    <a:pt x="13708" y="21159"/>
                    <a:pt x="13915" y="20939"/>
                    <a:pt x="13915" y="21159"/>
                  </a:cubicBezTo>
                  <a:cubicBezTo>
                    <a:pt x="13915" y="21159"/>
                    <a:pt x="13915" y="21159"/>
                    <a:pt x="13915" y="21159"/>
                  </a:cubicBezTo>
                  <a:cubicBezTo>
                    <a:pt x="14123" y="21159"/>
                    <a:pt x="14331" y="20718"/>
                    <a:pt x="14538" y="20498"/>
                  </a:cubicBezTo>
                  <a:cubicBezTo>
                    <a:pt x="14538" y="20498"/>
                    <a:pt x="14538" y="20498"/>
                    <a:pt x="14538" y="20498"/>
                  </a:cubicBezTo>
                  <a:cubicBezTo>
                    <a:pt x="14538" y="20498"/>
                    <a:pt x="14538" y="20498"/>
                    <a:pt x="14538" y="20718"/>
                  </a:cubicBezTo>
                  <a:cubicBezTo>
                    <a:pt x="14538" y="20498"/>
                    <a:pt x="14954" y="19837"/>
                    <a:pt x="14954" y="19616"/>
                  </a:cubicBezTo>
                  <a:close/>
                  <a:moveTo>
                    <a:pt x="15162" y="19176"/>
                  </a:moveTo>
                  <a:cubicBezTo>
                    <a:pt x="15162" y="18955"/>
                    <a:pt x="15162" y="19176"/>
                    <a:pt x="15162" y="19176"/>
                  </a:cubicBezTo>
                  <a:cubicBezTo>
                    <a:pt x="15162" y="19176"/>
                    <a:pt x="15162" y="19176"/>
                    <a:pt x="15162" y="19176"/>
                  </a:cubicBezTo>
                  <a:cubicBezTo>
                    <a:pt x="15162" y="19176"/>
                    <a:pt x="15162" y="19396"/>
                    <a:pt x="15162" y="19396"/>
                  </a:cubicBezTo>
                  <a:cubicBezTo>
                    <a:pt x="15162" y="19396"/>
                    <a:pt x="15369" y="19176"/>
                    <a:pt x="15162" y="19176"/>
                  </a:cubicBezTo>
                  <a:close/>
                  <a:moveTo>
                    <a:pt x="13085" y="19176"/>
                  </a:moveTo>
                  <a:cubicBezTo>
                    <a:pt x="13292" y="19176"/>
                    <a:pt x="13292" y="18955"/>
                    <a:pt x="13292" y="18955"/>
                  </a:cubicBezTo>
                  <a:cubicBezTo>
                    <a:pt x="13292" y="18955"/>
                    <a:pt x="13085" y="19176"/>
                    <a:pt x="13085" y="19176"/>
                  </a:cubicBezTo>
                  <a:cubicBezTo>
                    <a:pt x="13085" y="19176"/>
                    <a:pt x="13085" y="19176"/>
                    <a:pt x="13085" y="19176"/>
                  </a:cubicBezTo>
                  <a:close/>
                  <a:moveTo>
                    <a:pt x="11423" y="16310"/>
                  </a:moveTo>
                  <a:cubicBezTo>
                    <a:pt x="11215" y="16310"/>
                    <a:pt x="11215" y="16310"/>
                    <a:pt x="11215" y="16310"/>
                  </a:cubicBezTo>
                  <a:cubicBezTo>
                    <a:pt x="11423" y="16090"/>
                    <a:pt x="10177" y="16531"/>
                    <a:pt x="10800" y="16531"/>
                  </a:cubicBezTo>
                  <a:cubicBezTo>
                    <a:pt x="10800" y="16531"/>
                    <a:pt x="11008" y="16531"/>
                    <a:pt x="11008" y="16531"/>
                  </a:cubicBezTo>
                  <a:cubicBezTo>
                    <a:pt x="11008" y="16531"/>
                    <a:pt x="11008" y="16531"/>
                    <a:pt x="11215" y="16531"/>
                  </a:cubicBezTo>
                  <a:cubicBezTo>
                    <a:pt x="11215" y="16531"/>
                    <a:pt x="11631" y="16531"/>
                    <a:pt x="11423" y="16310"/>
                  </a:cubicBezTo>
                  <a:close/>
                  <a:moveTo>
                    <a:pt x="14331" y="2204"/>
                  </a:moveTo>
                  <a:cubicBezTo>
                    <a:pt x="14331" y="1984"/>
                    <a:pt x="14331" y="1984"/>
                    <a:pt x="14331" y="1984"/>
                  </a:cubicBezTo>
                  <a:cubicBezTo>
                    <a:pt x="14331" y="1984"/>
                    <a:pt x="14331" y="1984"/>
                    <a:pt x="14331" y="1984"/>
                  </a:cubicBezTo>
                  <a:cubicBezTo>
                    <a:pt x="14123" y="1984"/>
                    <a:pt x="14123" y="2204"/>
                    <a:pt x="14123" y="2204"/>
                  </a:cubicBezTo>
                  <a:cubicBezTo>
                    <a:pt x="14123" y="2204"/>
                    <a:pt x="14331" y="2424"/>
                    <a:pt x="14331" y="2204"/>
                  </a:cubicBezTo>
                  <a:cubicBezTo>
                    <a:pt x="14331" y="2204"/>
                    <a:pt x="14331" y="2204"/>
                    <a:pt x="14331" y="2204"/>
                  </a:cubicBezTo>
                  <a:close/>
                  <a:moveTo>
                    <a:pt x="11008" y="441"/>
                  </a:moveTo>
                  <a:cubicBezTo>
                    <a:pt x="11008" y="661"/>
                    <a:pt x="11215" y="661"/>
                    <a:pt x="11215" y="661"/>
                  </a:cubicBezTo>
                  <a:cubicBezTo>
                    <a:pt x="11423" y="661"/>
                    <a:pt x="11423" y="661"/>
                    <a:pt x="11423" y="661"/>
                  </a:cubicBezTo>
                  <a:cubicBezTo>
                    <a:pt x="11631" y="661"/>
                    <a:pt x="11631" y="441"/>
                    <a:pt x="11631" y="441"/>
                  </a:cubicBezTo>
                  <a:cubicBezTo>
                    <a:pt x="11631" y="220"/>
                    <a:pt x="11423" y="441"/>
                    <a:pt x="11215" y="441"/>
                  </a:cubicBezTo>
                  <a:cubicBezTo>
                    <a:pt x="11215" y="441"/>
                    <a:pt x="11215" y="441"/>
                    <a:pt x="11215" y="441"/>
                  </a:cubicBezTo>
                  <a:cubicBezTo>
                    <a:pt x="11215" y="441"/>
                    <a:pt x="11008" y="220"/>
                    <a:pt x="11008" y="220"/>
                  </a:cubicBezTo>
                  <a:cubicBezTo>
                    <a:pt x="11008" y="220"/>
                    <a:pt x="11008" y="220"/>
                    <a:pt x="11008" y="441"/>
                  </a:cubicBezTo>
                  <a:close/>
                  <a:moveTo>
                    <a:pt x="21600" y="9918"/>
                  </a:moveTo>
                  <a:cubicBezTo>
                    <a:pt x="21392" y="9698"/>
                    <a:pt x="21600" y="9698"/>
                    <a:pt x="21600" y="9698"/>
                  </a:cubicBezTo>
                  <a:cubicBezTo>
                    <a:pt x="21600" y="9478"/>
                    <a:pt x="21392" y="9478"/>
                    <a:pt x="21392" y="9478"/>
                  </a:cubicBezTo>
                  <a:cubicBezTo>
                    <a:pt x="21392" y="9257"/>
                    <a:pt x="21392" y="9257"/>
                    <a:pt x="21392" y="9257"/>
                  </a:cubicBezTo>
                  <a:cubicBezTo>
                    <a:pt x="21392" y="9257"/>
                    <a:pt x="21392" y="9257"/>
                    <a:pt x="21185" y="9037"/>
                  </a:cubicBezTo>
                  <a:cubicBezTo>
                    <a:pt x="21185" y="9037"/>
                    <a:pt x="21185" y="8816"/>
                    <a:pt x="21185" y="8816"/>
                  </a:cubicBezTo>
                  <a:cubicBezTo>
                    <a:pt x="21185" y="8596"/>
                    <a:pt x="20977" y="8596"/>
                    <a:pt x="20977" y="8596"/>
                  </a:cubicBezTo>
                  <a:cubicBezTo>
                    <a:pt x="20977" y="8596"/>
                    <a:pt x="20769" y="8376"/>
                    <a:pt x="20769" y="8376"/>
                  </a:cubicBezTo>
                  <a:cubicBezTo>
                    <a:pt x="20769" y="8155"/>
                    <a:pt x="20977" y="7935"/>
                    <a:pt x="20769" y="7714"/>
                  </a:cubicBezTo>
                  <a:cubicBezTo>
                    <a:pt x="20769" y="7714"/>
                    <a:pt x="20769" y="7714"/>
                    <a:pt x="20562" y="7494"/>
                  </a:cubicBezTo>
                  <a:cubicBezTo>
                    <a:pt x="20562" y="7494"/>
                    <a:pt x="20562" y="7494"/>
                    <a:pt x="20354" y="7494"/>
                  </a:cubicBezTo>
                  <a:cubicBezTo>
                    <a:pt x="20354" y="7494"/>
                    <a:pt x="20354" y="7714"/>
                    <a:pt x="20354" y="7714"/>
                  </a:cubicBezTo>
                  <a:cubicBezTo>
                    <a:pt x="20354" y="7714"/>
                    <a:pt x="20354" y="7714"/>
                    <a:pt x="20354" y="7714"/>
                  </a:cubicBezTo>
                  <a:cubicBezTo>
                    <a:pt x="20354" y="7714"/>
                    <a:pt x="20354" y="7714"/>
                    <a:pt x="20354" y="7714"/>
                  </a:cubicBezTo>
                  <a:cubicBezTo>
                    <a:pt x="20354" y="7494"/>
                    <a:pt x="20354" y="7053"/>
                    <a:pt x="20146" y="6833"/>
                  </a:cubicBezTo>
                  <a:cubicBezTo>
                    <a:pt x="20146" y="6833"/>
                    <a:pt x="19938" y="6392"/>
                    <a:pt x="20146" y="6392"/>
                  </a:cubicBezTo>
                  <a:cubicBezTo>
                    <a:pt x="19938" y="6171"/>
                    <a:pt x="19731" y="6171"/>
                    <a:pt x="19731" y="5951"/>
                  </a:cubicBezTo>
                  <a:cubicBezTo>
                    <a:pt x="19523" y="5951"/>
                    <a:pt x="19523" y="5731"/>
                    <a:pt x="19523" y="5731"/>
                  </a:cubicBezTo>
                  <a:cubicBezTo>
                    <a:pt x="19523" y="5731"/>
                    <a:pt x="19315" y="5731"/>
                    <a:pt x="19315" y="5731"/>
                  </a:cubicBezTo>
                  <a:cubicBezTo>
                    <a:pt x="19315" y="5510"/>
                    <a:pt x="19108" y="5510"/>
                    <a:pt x="19108" y="5510"/>
                  </a:cubicBezTo>
                  <a:cubicBezTo>
                    <a:pt x="18900" y="5290"/>
                    <a:pt x="18900" y="5290"/>
                    <a:pt x="18900" y="5290"/>
                  </a:cubicBezTo>
                  <a:cubicBezTo>
                    <a:pt x="18900" y="5069"/>
                    <a:pt x="18900" y="5069"/>
                    <a:pt x="18900" y="5069"/>
                  </a:cubicBezTo>
                  <a:cubicBezTo>
                    <a:pt x="18900" y="5069"/>
                    <a:pt x="18900" y="5069"/>
                    <a:pt x="18900" y="4849"/>
                  </a:cubicBezTo>
                  <a:cubicBezTo>
                    <a:pt x="18900" y="4849"/>
                    <a:pt x="18900" y="4629"/>
                    <a:pt x="18900" y="4408"/>
                  </a:cubicBezTo>
                  <a:cubicBezTo>
                    <a:pt x="18900" y="4408"/>
                    <a:pt x="18900" y="4188"/>
                    <a:pt x="18900" y="3967"/>
                  </a:cubicBezTo>
                  <a:cubicBezTo>
                    <a:pt x="18692" y="3967"/>
                    <a:pt x="18692" y="3306"/>
                    <a:pt x="18692" y="3086"/>
                  </a:cubicBezTo>
                  <a:cubicBezTo>
                    <a:pt x="18692" y="3086"/>
                    <a:pt x="18900" y="2865"/>
                    <a:pt x="18692" y="2645"/>
                  </a:cubicBezTo>
                  <a:cubicBezTo>
                    <a:pt x="18692" y="2645"/>
                    <a:pt x="18485" y="2424"/>
                    <a:pt x="18485" y="2204"/>
                  </a:cubicBezTo>
                  <a:cubicBezTo>
                    <a:pt x="18277" y="2424"/>
                    <a:pt x="18069" y="2424"/>
                    <a:pt x="18069" y="2424"/>
                  </a:cubicBezTo>
                  <a:cubicBezTo>
                    <a:pt x="18069" y="2204"/>
                    <a:pt x="18069" y="1984"/>
                    <a:pt x="18069" y="1763"/>
                  </a:cubicBezTo>
                  <a:cubicBezTo>
                    <a:pt x="17862" y="1543"/>
                    <a:pt x="17862" y="1102"/>
                    <a:pt x="17862" y="882"/>
                  </a:cubicBezTo>
                  <a:cubicBezTo>
                    <a:pt x="17654" y="882"/>
                    <a:pt x="17862" y="441"/>
                    <a:pt x="17654" y="220"/>
                  </a:cubicBezTo>
                  <a:cubicBezTo>
                    <a:pt x="17654" y="220"/>
                    <a:pt x="17654" y="0"/>
                    <a:pt x="17654" y="0"/>
                  </a:cubicBezTo>
                  <a:cubicBezTo>
                    <a:pt x="17654" y="0"/>
                    <a:pt x="17446" y="220"/>
                    <a:pt x="17446" y="220"/>
                  </a:cubicBezTo>
                  <a:cubicBezTo>
                    <a:pt x="17238" y="441"/>
                    <a:pt x="17238" y="661"/>
                    <a:pt x="17238" y="882"/>
                  </a:cubicBezTo>
                  <a:cubicBezTo>
                    <a:pt x="17238" y="882"/>
                    <a:pt x="17238" y="882"/>
                    <a:pt x="17238" y="882"/>
                  </a:cubicBezTo>
                  <a:cubicBezTo>
                    <a:pt x="17238" y="882"/>
                    <a:pt x="17031" y="1102"/>
                    <a:pt x="17031" y="1102"/>
                  </a:cubicBezTo>
                  <a:cubicBezTo>
                    <a:pt x="17031" y="1322"/>
                    <a:pt x="17238" y="1322"/>
                    <a:pt x="17238" y="1322"/>
                  </a:cubicBezTo>
                  <a:cubicBezTo>
                    <a:pt x="16823" y="1322"/>
                    <a:pt x="16823" y="2204"/>
                    <a:pt x="16823" y="2424"/>
                  </a:cubicBezTo>
                  <a:cubicBezTo>
                    <a:pt x="16615" y="2865"/>
                    <a:pt x="16615" y="3086"/>
                    <a:pt x="16408" y="3527"/>
                  </a:cubicBezTo>
                  <a:cubicBezTo>
                    <a:pt x="16408" y="3747"/>
                    <a:pt x="16200" y="4188"/>
                    <a:pt x="16200" y="4408"/>
                  </a:cubicBezTo>
                  <a:cubicBezTo>
                    <a:pt x="15992" y="4629"/>
                    <a:pt x="15785" y="4629"/>
                    <a:pt x="15577" y="4408"/>
                  </a:cubicBezTo>
                  <a:cubicBezTo>
                    <a:pt x="15577" y="4408"/>
                    <a:pt x="15369" y="4408"/>
                    <a:pt x="15369" y="4188"/>
                  </a:cubicBezTo>
                  <a:cubicBezTo>
                    <a:pt x="15162" y="4188"/>
                    <a:pt x="15369" y="4188"/>
                    <a:pt x="15162" y="3967"/>
                  </a:cubicBezTo>
                  <a:cubicBezTo>
                    <a:pt x="14954" y="3967"/>
                    <a:pt x="14954" y="3967"/>
                    <a:pt x="14746" y="3967"/>
                  </a:cubicBezTo>
                  <a:cubicBezTo>
                    <a:pt x="14746" y="3747"/>
                    <a:pt x="14538" y="3747"/>
                    <a:pt x="14538" y="3527"/>
                  </a:cubicBezTo>
                  <a:cubicBezTo>
                    <a:pt x="14538" y="3527"/>
                    <a:pt x="14123" y="3306"/>
                    <a:pt x="14123" y="3306"/>
                  </a:cubicBezTo>
                  <a:cubicBezTo>
                    <a:pt x="13915" y="3306"/>
                    <a:pt x="13915" y="3086"/>
                    <a:pt x="13708" y="3086"/>
                  </a:cubicBezTo>
                  <a:cubicBezTo>
                    <a:pt x="13500" y="2645"/>
                    <a:pt x="13292" y="2865"/>
                    <a:pt x="13500" y="2424"/>
                  </a:cubicBezTo>
                  <a:cubicBezTo>
                    <a:pt x="13708" y="2424"/>
                    <a:pt x="13708" y="2204"/>
                    <a:pt x="13915" y="1984"/>
                  </a:cubicBezTo>
                  <a:cubicBezTo>
                    <a:pt x="13915" y="1984"/>
                    <a:pt x="13915" y="1763"/>
                    <a:pt x="13915" y="1763"/>
                  </a:cubicBezTo>
                  <a:cubicBezTo>
                    <a:pt x="13915" y="1543"/>
                    <a:pt x="13915" y="1543"/>
                    <a:pt x="14123" y="1543"/>
                  </a:cubicBezTo>
                  <a:cubicBezTo>
                    <a:pt x="14123" y="1543"/>
                    <a:pt x="14123" y="1763"/>
                    <a:pt x="14123" y="1543"/>
                  </a:cubicBezTo>
                  <a:cubicBezTo>
                    <a:pt x="14331" y="1543"/>
                    <a:pt x="14123" y="1543"/>
                    <a:pt x="14331" y="1322"/>
                  </a:cubicBezTo>
                  <a:cubicBezTo>
                    <a:pt x="14331" y="1322"/>
                    <a:pt x="14538" y="1102"/>
                    <a:pt x="14538" y="1102"/>
                  </a:cubicBezTo>
                  <a:cubicBezTo>
                    <a:pt x="14538" y="882"/>
                    <a:pt x="14538" y="1102"/>
                    <a:pt x="14331" y="882"/>
                  </a:cubicBezTo>
                  <a:cubicBezTo>
                    <a:pt x="14331" y="882"/>
                    <a:pt x="14331" y="882"/>
                    <a:pt x="14331" y="882"/>
                  </a:cubicBezTo>
                  <a:cubicBezTo>
                    <a:pt x="14123" y="882"/>
                    <a:pt x="14123" y="882"/>
                    <a:pt x="14123" y="882"/>
                  </a:cubicBezTo>
                  <a:cubicBezTo>
                    <a:pt x="14123" y="1102"/>
                    <a:pt x="14123" y="1102"/>
                    <a:pt x="14123" y="1102"/>
                  </a:cubicBezTo>
                  <a:cubicBezTo>
                    <a:pt x="13915" y="1102"/>
                    <a:pt x="14123" y="1102"/>
                    <a:pt x="13915" y="882"/>
                  </a:cubicBezTo>
                  <a:cubicBezTo>
                    <a:pt x="14123" y="882"/>
                    <a:pt x="13915" y="882"/>
                    <a:pt x="13915" y="882"/>
                  </a:cubicBezTo>
                  <a:cubicBezTo>
                    <a:pt x="13915" y="882"/>
                    <a:pt x="13915" y="882"/>
                    <a:pt x="13915" y="882"/>
                  </a:cubicBezTo>
                  <a:cubicBezTo>
                    <a:pt x="13915" y="661"/>
                    <a:pt x="13915" y="882"/>
                    <a:pt x="13915" y="661"/>
                  </a:cubicBezTo>
                  <a:cubicBezTo>
                    <a:pt x="13915" y="661"/>
                    <a:pt x="13708" y="882"/>
                    <a:pt x="13500" y="882"/>
                  </a:cubicBezTo>
                  <a:cubicBezTo>
                    <a:pt x="13500" y="882"/>
                    <a:pt x="13292" y="882"/>
                    <a:pt x="13292" y="882"/>
                  </a:cubicBezTo>
                  <a:cubicBezTo>
                    <a:pt x="13292" y="882"/>
                    <a:pt x="13085" y="882"/>
                    <a:pt x="13085" y="882"/>
                  </a:cubicBezTo>
                  <a:cubicBezTo>
                    <a:pt x="13085" y="882"/>
                    <a:pt x="12877" y="661"/>
                    <a:pt x="12877" y="661"/>
                  </a:cubicBezTo>
                  <a:cubicBezTo>
                    <a:pt x="12877" y="661"/>
                    <a:pt x="12669" y="661"/>
                    <a:pt x="12669" y="661"/>
                  </a:cubicBezTo>
                  <a:cubicBezTo>
                    <a:pt x="12462" y="661"/>
                    <a:pt x="12462" y="441"/>
                    <a:pt x="12254" y="441"/>
                  </a:cubicBezTo>
                  <a:cubicBezTo>
                    <a:pt x="12254" y="441"/>
                    <a:pt x="12254" y="441"/>
                    <a:pt x="12254" y="441"/>
                  </a:cubicBezTo>
                  <a:cubicBezTo>
                    <a:pt x="12254" y="441"/>
                    <a:pt x="12254" y="441"/>
                    <a:pt x="12254" y="441"/>
                  </a:cubicBezTo>
                  <a:cubicBezTo>
                    <a:pt x="12046" y="441"/>
                    <a:pt x="12046" y="220"/>
                    <a:pt x="12046" y="220"/>
                  </a:cubicBezTo>
                  <a:cubicBezTo>
                    <a:pt x="12046" y="441"/>
                    <a:pt x="11838" y="441"/>
                    <a:pt x="12046" y="441"/>
                  </a:cubicBezTo>
                  <a:cubicBezTo>
                    <a:pt x="11838" y="441"/>
                    <a:pt x="11838" y="220"/>
                    <a:pt x="11838" y="441"/>
                  </a:cubicBezTo>
                  <a:cubicBezTo>
                    <a:pt x="11838" y="441"/>
                    <a:pt x="12046" y="441"/>
                    <a:pt x="12046" y="441"/>
                  </a:cubicBezTo>
                  <a:cubicBezTo>
                    <a:pt x="12254" y="661"/>
                    <a:pt x="12046" y="661"/>
                    <a:pt x="12254" y="882"/>
                  </a:cubicBezTo>
                  <a:cubicBezTo>
                    <a:pt x="12046" y="882"/>
                    <a:pt x="12046" y="882"/>
                    <a:pt x="12046" y="1102"/>
                  </a:cubicBezTo>
                  <a:cubicBezTo>
                    <a:pt x="12046" y="882"/>
                    <a:pt x="11423" y="1102"/>
                    <a:pt x="11423" y="882"/>
                  </a:cubicBezTo>
                  <a:cubicBezTo>
                    <a:pt x="11423" y="1102"/>
                    <a:pt x="11215" y="1102"/>
                    <a:pt x="11215" y="1102"/>
                  </a:cubicBezTo>
                  <a:cubicBezTo>
                    <a:pt x="11008" y="882"/>
                    <a:pt x="11008" y="1102"/>
                    <a:pt x="11008" y="1322"/>
                  </a:cubicBezTo>
                  <a:cubicBezTo>
                    <a:pt x="11008" y="1322"/>
                    <a:pt x="11008" y="1322"/>
                    <a:pt x="11008" y="1322"/>
                  </a:cubicBezTo>
                  <a:cubicBezTo>
                    <a:pt x="10800" y="1322"/>
                    <a:pt x="10800" y="1322"/>
                    <a:pt x="10800" y="1322"/>
                  </a:cubicBezTo>
                  <a:cubicBezTo>
                    <a:pt x="10800" y="1543"/>
                    <a:pt x="10800" y="1543"/>
                    <a:pt x="10800" y="1543"/>
                  </a:cubicBezTo>
                  <a:cubicBezTo>
                    <a:pt x="10800" y="1763"/>
                    <a:pt x="10800" y="1763"/>
                    <a:pt x="10592" y="1763"/>
                  </a:cubicBezTo>
                  <a:cubicBezTo>
                    <a:pt x="10592" y="1763"/>
                    <a:pt x="10592" y="1984"/>
                    <a:pt x="10592" y="1984"/>
                  </a:cubicBezTo>
                  <a:cubicBezTo>
                    <a:pt x="10385" y="1984"/>
                    <a:pt x="10177" y="2424"/>
                    <a:pt x="10385" y="2424"/>
                  </a:cubicBezTo>
                  <a:cubicBezTo>
                    <a:pt x="10385" y="2645"/>
                    <a:pt x="10385" y="2645"/>
                    <a:pt x="10385" y="2645"/>
                  </a:cubicBezTo>
                  <a:cubicBezTo>
                    <a:pt x="10385" y="2645"/>
                    <a:pt x="10385" y="2865"/>
                    <a:pt x="10385" y="2865"/>
                  </a:cubicBezTo>
                  <a:cubicBezTo>
                    <a:pt x="10177" y="2645"/>
                    <a:pt x="10177" y="2645"/>
                    <a:pt x="10177" y="2865"/>
                  </a:cubicBezTo>
                  <a:cubicBezTo>
                    <a:pt x="9969" y="2424"/>
                    <a:pt x="9346" y="2645"/>
                    <a:pt x="9554" y="3086"/>
                  </a:cubicBezTo>
                  <a:cubicBezTo>
                    <a:pt x="9554" y="2865"/>
                    <a:pt x="9554" y="2865"/>
                    <a:pt x="9554" y="3086"/>
                  </a:cubicBezTo>
                  <a:cubicBezTo>
                    <a:pt x="9554" y="2865"/>
                    <a:pt x="9554" y="2645"/>
                    <a:pt x="9554" y="2645"/>
                  </a:cubicBezTo>
                  <a:cubicBezTo>
                    <a:pt x="9554" y="2424"/>
                    <a:pt x="9346" y="2424"/>
                    <a:pt x="9138" y="2204"/>
                  </a:cubicBezTo>
                  <a:cubicBezTo>
                    <a:pt x="9138" y="2204"/>
                    <a:pt x="9138" y="1984"/>
                    <a:pt x="8931" y="1984"/>
                  </a:cubicBezTo>
                  <a:cubicBezTo>
                    <a:pt x="8931" y="1984"/>
                    <a:pt x="8931" y="2204"/>
                    <a:pt x="8723" y="2204"/>
                  </a:cubicBezTo>
                  <a:cubicBezTo>
                    <a:pt x="8723" y="2204"/>
                    <a:pt x="8723" y="2204"/>
                    <a:pt x="8515" y="2204"/>
                  </a:cubicBezTo>
                  <a:cubicBezTo>
                    <a:pt x="8515" y="1984"/>
                    <a:pt x="8515" y="2424"/>
                    <a:pt x="8308" y="2645"/>
                  </a:cubicBezTo>
                  <a:cubicBezTo>
                    <a:pt x="8308" y="2424"/>
                    <a:pt x="8100" y="2424"/>
                    <a:pt x="8100" y="2645"/>
                  </a:cubicBezTo>
                  <a:cubicBezTo>
                    <a:pt x="7892" y="2645"/>
                    <a:pt x="8100" y="2865"/>
                    <a:pt x="7892" y="2865"/>
                  </a:cubicBezTo>
                  <a:cubicBezTo>
                    <a:pt x="7892" y="2865"/>
                    <a:pt x="7685" y="3086"/>
                    <a:pt x="7892" y="3086"/>
                  </a:cubicBezTo>
                  <a:cubicBezTo>
                    <a:pt x="7892" y="3086"/>
                    <a:pt x="7892" y="3086"/>
                    <a:pt x="7892" y="3086"/>
                  </a:cubicBezTo>
                  <a:cubicBezTo>
                    <a:pt x="7685" y="3086"/>
                    <a:pt x="7685" y="3086"/>
                    <a:pt x="7685" y="2865"/>
                  </a:cubicBezTo>
                  <a:cubicBezTo>
                    <a:pt x="7685" y="3086"/>
                    <a:pt x="7269" y="3086"/>
                    <a:pt x="7477" y="3527"/>
                  </a:cubicBezTo>
                  <a:cubicBezTo>
                    <a:pt x="7477" y="3306"/>
                    <a:pt x="7477" y="3306"/>
                    <a:pt x="7477" y="3306"/>
                  </a:cubicBezTo>
                  <a:cubicBezTo>
                    <a:pt x="7477" y="3306"/>
                    <a:pt x="7477" y="3527"/>
                    <a:pt x="7477" y="3527"/>
                  </a:cubicBezTo>
                  <a:cubicBezTo>
                    <a:pt x="7477" y="3527"/>
                    <a:pt x="7269" y="3527"/>
                    <a:pt x="7477" y="3527"/>
                  </a:cubicBezTo>
                  <a:cubicBezTo>
                    <a:pt x="7477" y="3747"/>
                    <a:pt x="7477" y="3747"/>
                    <a:pt x="7477" y="3747"/>
                  </a:cubicBezTo>
                  <a:cubicBezTo>
                    <a:pt x="7477" y="3747"/>
                    <a:pt x="7269" y="3527"/>
                    <a:pt x="7062" y="3747"/>
                  </a:cubicBezTo>
                  <a:cubicBezTo>
                    <a:pt x="7062" y="3306"/>
                    <a:pt x="6854" y="3747"/>
                    <a:pt x="6854" y="3747"/>
                  </a:cubicBezTo>
                  <a:cubicBezTo>
                    <a:pt x="7062" y="3967"/>
                    <a:pt x="7062" y="3967"/>
                    <a:pt x="7062" y="4188"/>
                  </a:cubicBezTo>
                  <a:cubicBezTo>
                    <a:pt x="6854" y="3967"/>
                    <a:pt x="6854" y="4408"/>
                    <a:pt x="6854" y="4408"/>
                  </a:cubicBezTo>
                  <a:cubicBezTo>
                    <a:pt x="6854" y="4408"/>
                    <a:pt x="6646" y="3747"/>
                    <a:pt x="6646" y="3747"/>
                  </a:cubicBezTo>
                  <a:cubicBezTo>
                    <a:pt x="6438" y="3747"/>
                    <a:pt x="6231" y="4188"/>
                    <a:pt x="6023" y="4408"/>
                  </a:cubicBezTo>
                  <a:cubicBezTo>
                    <a:pt x="6023" y="4408"/>
                    <a:pt x="6231" y="4629"/>
                    <a:pt x="6023" y="4849"/>
                  </a:cubicBezTo>
                  <a:cubicBezTo>
                    <a:pt x="6023" y="5069"/>
                    <a:pt x="5608" y="5510"/>
                    <a:pt x="5400" y="5731"/>
                  </a:cubicBezTo>
                  <a:cubicBezTo>
                    <a:pt x="5192" y="5731"/>
                    <a:pt x="5192" y="5951"/>
                    <a:pt x="4777" y="5951"/>
                  </a:cubicBezTo>
                  <a:cubicBezTo>
                    <a:pt x="4777" y="5951"/>
                    <a:pt x="4569" y="6171"/>
                    <a:pt x="4362" y="6171"/>
                  </a:cubicBezTo>
                  <a:cubicBezTo>
                    <a:pt x="4362" y="6171"/>
                    <a:pt x="4154" y="5951"/>
                    <a:pt x="4154" y="6171"/>
                  </a:cubicBezTo>
                  <a:cubicBezTo>
                    <a:pt x="3946" y="6171"/>
                    <a:pt x="3531" y="6392"/>
                    <a:pt x="3323" y="6612"/>
                  </a:cubicBezTo>
                  <a:cubicBezTo>
                    <a:pt x="3115" y="6612"/>
                    <a:pt x="2908" y="6392"/>
                    <a:pt x="2700" y="6612"/>
                  </a:cubicBezTo>
                  <a:cubicBezTo>
                    <a:pt x="2492" y="6612"/>
                    <a:pt x="2285" y="7053"/>
                    <a:pt x="2077" y="7053"/>
                  </a:cubicBezTo>
                  <a:cubicBezTo>
                    <a:pt x="1662" y="7273"/>
                    <a:pt x="1454" y="7494"/>
                    <a:pt x="1246" y="7714"/>
                  </a:cubicBezTo>
                  <a:cubicBezTo>
                    <a:pt x="1246" y="7494"/>
                    <a:pt x="1246" y="7494"/>
                    <a:pt x="1246" y="7273"/>
                  </a:cubicBezTo>
                  <a:cubicBezTo>
                    <a:pt x="1246" y="7273"/>
                    <a:pt x="1246" y="7494"/>
                    <a:pt x="1038" y="7494"/>
                  </a:cubicBezTo>
                  <a:cubicBezTo>
                    <a:pt x="1038" y="7714"/>
                    <a:pt x="1038" y="7714"/>
                    <a:pt x="1038" y="7935"/>
                  </a:cubicBezTo>
                  <a:cubicBezTo>
                    <a:pt x="1038" y="8155"/>
                    <a:pt x="831" y="8596"/>
                    <a:pt x="831" y="8816"/>
                  </a:cubicBezTo>
                  <a:cubicBezTo>
                    <a:pt x="623" y="9037"/>
                    <a:pt x="831" y="9257"/>
                    <a:pt x="831" y="9478"/>
                  </a:cubicBezTo>
                  <a:cubicBezTo>
                    <a:pt x="831" y="9698"/>
                    <a:pt x="1038" y="10139"/>
                    <a:pt x="831" y="10359"/>
                  </a:cubicBezTo>
                  <a:cubicBezTo>
                    <a:pt x="831" y="10139"/>
                    <a:pt x="623" y="10139"/>
                    <a:pt x="623" y="10139"/>
                  </a:cubicBezTo>
                  <a:cubicBezTo>
                    <a:pt x="623" y="9918"/>
                    <a:pt x="623" y="9918"/>
                    <a:pt x="623" y="9698"/>
                  </a:cubicBezTo>
                  <a:cubicBezTo>
                    <a:pt x="415" y="9698"/>
                    <a:pt x="623" y="9918"/>
                    <a:pt x="623" y="9918"/>
                  </a:cubicBezTo>
                  <a:cubicBezTo>
                    <a:pt x="623" y="10139"/>
                    <a:pt x="623" y="10139"/>
                    <a:pt x="623" y="10359"/>
                  </a:cubicBezTo>
                  <a:cubicBezTo>
                    <a:pt x="415" y="10580"/>
                    <a:pt x="415" y="10139"/>
                    <a:pt x="415" y="10139"/>
                  </a:cubicBezTo>
                  <a:cubicBezTo>
                    <a:pt x="415" y="10139"/>
                    <a:pt x="415" y="10139"/>
                    <a:pt x="415" y="10139"/>
                  </a:cubicBezTo>
                  <a:cubicBezTo>
                    <a:pt x="415" y="10359"/>
                    <a:pt x="623" y="10580"/>
                    <a:pt x="623" y="10800"/>
                  </a:cubicBezTo>
                  <a:cubicBezTo>
                    <a:pt x="623" y="11020"/>
                    <a:pt x="623" y="11241"/>
                    <a:pt x="623" y="11461"/>
                  </a:cubicBezTo>
                  <a:cubicBezTo>
                    <a:pt x="623" y="11682"/>
                    <a:pt x="831" y="11902"/>
                    <a:pt x="831" y="12122"/>
                  </a:cubicBezTo>
                  <a:cubicBezTo>
                    <a:pt x="831" y="12343"/>
                    <a:pt x="831" y="12563"/>
                    <a:pt x="831" y="12563"/>
                  </a:cubicBezTo>
                  <a:cubicBezTo>
                    <a:pt x="623" y="13224"/>
                    <a:pt x="831" y="13886"/>
                    <a:pt x="623" y="14327"/>
                  </a:cubicBezTo>
                  <a:cubicBezTo>
                    <a:pt x="623" y="14327"/>
                    <a:pt x="208" y="15429"/>
                    <a:pt x="0" y="14988"/>
                  </a:cubicBezTo>
                  <a:cubicBezTo>
                    <a:pt x="0" y="14988"/>
                    <a:pt x="0" y="15208"/>
                    <a:pt x="0" y="15208"/>
                  </a:cubicBezTo>
                  <a:cubicBezTo>
                    <a:pt x="0" y="15429"/>
                    <a:pt x="0" y="15429"/>
                    <a:pt x="0" y="15429"/>
                  </a:cubicBezTo>
                  <a:cubicBezTo>
                    <a:pt x="0" y="15429"/>
                    <a:pt x="208" y="15429"/>
                    <a:pt x="208" y="15649"/>
                  </a:cubicBezTo>
                  <a:cubicBezTo>
                    <a:pt x="208" y="15649"/>
                    <a:pt x="208" y="15649"/>
                    <a:pt x="415" y="15869"/>
                  </a:cubicBezTo>
                  <a:cubicBezTo>
                    <a:pt x="831" y="16090"/>
                    <a:pt x="1246" y="15869"/>
                    <a:pt x="1662" y="15649"/>
                  </a:cubicBezTo>
                  <a:cubicBezTo>
                    <a:pt x="1869" y="15649"/>
                    <a:pt x="2077" y="15429"/>
                    <a:pt x="2492" y="15208"/>
                  </a:cubicBezTo>
                  <a:cubicBezTo>
                    <a:pt x="2492" y="15208"/>
                    <a:pt x="2700" y="15208"/>
                    <a:pt x="2908" y="15208"/>
                  </a:cubicBezTo>
                  <a:cubicBezTo>
                    <a:pt x="3115" y="15208"/>
                    <a:pt x="3531" y="15208"/>
                    <a:pt x="3531" y="15208"/>
                  </a:cubicBezTo>
                  <a:cubicBezTo>
                    <a:pt x="3738" y="15208"/>
                    <a:pt x="3738" y="15208"/>
                    <a:pt x="3738" y="15208"/>
                  </a:cubicBezTo>
                  <a:cubicBezTo>
                    <a:pt x="3738" y="15208"/>
                    <a:pt x="3738" y="15208"/>
                    <a:pt x="3946" y="15208"/>
                  </a:cubicBezTo>
                  <a:cubicBezTo>
                    <a:pt x="3946" y="15208"/>
                    <a:pt x="4154" y="15208"/>
                    <a:pt x="4154" y="15208"/>
                  </a:cubicBezTo>
                  <a:cubicBezTo>
                    <a:pt x="4362" y="15208"/>
                    <a:pt x="4569" y="15208"/>
                    <a:pt x="4569" y="14988"/>
                  </a:cubicBezTo>
                  <a:cubicBezTo>
                    <a:pt x="4985" y="14767"/>
                    <a:pt x="5192" y="14767"/>
                    <a:pt x="5400" y="14547"/>
                  </a:cubicBezTo>
                  <a:cubicBezTo>
                    <a:pt x="5815" y="14327"/>
                    <a:pt x="6023" y="14106"/>
                    <a:pt x="6438" y="14106"/>
                  </a:cubicBezTo>
                  <a:cubicBezTo>
                    <a:pt x="7062" y="13886"/>
                    <a:pt x="7685" y="13886"/>
                    <a:pt x="8308" y="13665"/>
                  </a:cubicBezTo>
                  <a:cubicBezTo>
                    <a:pt x="8515" y="13665"/>
                    <a:pt x="8723" y="13665"/>
                    <a:pt x="8931" y="13665"/>
                  </a:cubicBezTo>
                  <a:cubicBezTo>
                    <a:pt x="9138" y="13665"/>
                    <a:pt x="9138" y="13886"/>
                    <a:pt x="9346" y="13886"/>
                  </a:cubicBezTo>
                  <a:cubicBezTo>
                    <a:pt x="9346" y="13886"/>
                    <a:pt x="9554" y="13886"/>
                    <a:pt x="9554" y="13886"/>
                  </a:cubicBezTo>
                  <a:cubicBezTo>
                    <a:pt x="9762" y="13886"/>
                    <a:pt x="9762" y="14106"/>
                    <a:pt x="9762" y="14106"/>
                  </a:cubicBezTo>
                  <a:cubicBezTo>
                    <a:pt x="9762" y="14106"/>
                    <a:pt x="9969" y="14106"/>
                    <a:pt x="9969" y="14106"/>
                  </a:cubicBezTo>
                  <a:cubicBezTo>
                    <a:pt x="9969" y="14106"/>
                    <a:pt x="10177" y="14327"/>
                    <a:pt x="10177" y="14327"/>
                  </a:cubicBezTo>
                  <a:cubicBezTo>
                    <a:pt x="10177" y="14327"/>
                    <a:pt x="10177" y="14327"/>
                    <a:pt x="10177" y="14547"/>
                  </a:cubicBezTo>
                  <a:cubicBezTo>
                    <a:pt x="10177" y="14767"/>
                    <a:pt x="10177" y="14547"/>
                    <a:pt x="10385" y="14767"/>
                  </a:cubicBezTo>
                  <a:cubicBezTo>
                    <a:pt x="10385" y="14767"/>
                    <a:pt x="10385" y="14988"/>
                    <a:pt x="10385" y="14988"/>
                  </a:cubicBezTo>
                  <a:cubicBezTo>
                    <a:pt x="10385" y="15208"/>
                    <a:pt x="10385" y="15869"/>
                    <a:pt x="10177" y="15649"/>
                  </a:cubicBezTo>
                  <a:cubicBezTo>
                    <a:pt x="10385" y="15649"/>
                    <a:pt x="10385" y="15869"/>
                    <a:pt x="10385" y="15869"/>
                  </a:cubicBezTo>
                  <a:cubicBezTo>
                    <a:pt x="10385" y="15869"/>
                    <a:pt x="10592" y="15869"/>
                    <a:pt x="10592" y="15869"/>
                  </a:cubicBezTo>
                  <a:cubicBezTo>
                    <a:pt x="10592" y="15869"/>
                    <a:pt x="10592" y="15649"/>
                    <a:pt x="10592" y="15649"/>
                  </a:cubicBezTo>
                  <a:cubicBezTo>
                    <a:pt x="10592" y="15429"/>
                    <a:pt x="11008" y="15429"/>
                    <a:pt x="11215" y="15208"/>
                  </a:cubicBezTo>
                  <a:cubicBezTo>
                    <a:pt x="11423" y="14988"/>
                    <a:pt x="12046" y="14767"/>
                    <a:pt x="12046" y="14327"/>
                  </a:cubicBezTo>
                  <a:cubicBezTo>
                    <a:pt x="12046" y="14327"/>
                    <a:pt x="12046" y="14547"/>
                    <a:pt x="12046" y="14547"/>
                  </a:cubicBezTo>
                  <a:cubicBezTo>
                    <a:pt x="12046" y="14767"/>
                    <a:pt x="12046" y="14767"/>
                    <a:pt x="12046" y="14767"/>
                  </a:cubicBezTo>
                  <a:cubicBezTo>
                    <a:pt x="11838" y="14988"/>
                    <a:pt x="11838" y="14988"/>
                    <a:pt x="11631" y="15208"/>
                  </a:cubicBezTo>
                  <a:cubicBezTo>
                    <a:pt x="11631" y="15429"/>
                    <a:pt x="11423" y="15649"/>
                    <a:pt x="11215" y="15869"/>
                  </a:cubicBezTo>
                  <a:cubicBezTo>
                    <a:pt x="11215" y="15869"/>
                    <a:pt x="11215" y="15869"/>
                    <a:pt x="11215" y="15869"/>
                  </a:cubicBezTo>
                  <a:cubicBezTo>
                    <a:pt x="11008" y="15869"/>
                    <a:pt x="11008" y="16090"/>
                    <a:pt x="11008" y="16090"/>
                  </a:cubicBezTo>
                  <a:cubicBezTo>
                    <a:pt x="11423" y="16090"/>
                    <a:pt x="11631" y="15649"/>
                    <a:pt x="11838" y="15429"/>
                  </a:cubicBezTo>
                  <a:cubicBezTo>
                    <a:pt x="11838" y="15429"/>
                    <a:pt x="11838" y="15649"/>
                    <a:pt x="11838" y="15869"/>
                  </a:cubicBezTo>
                  <a:cubicBezTo>
                    <a:pt x="11838" y="16090"/>
                    <a:pt x="11631" y="16090"/>
                    <a:pt x="11423" y="16310"/>
                  </a:cubicBezTo>
                  <a:cubicBezTo>
                    <a:pt x="11631" y="16310"/>
                    <a:pt x="11838" y="16310"/>
                    <a:pt x="12046" y="16090"/>
                  </a:cubicBezTo>
                  <a:cubicBezTo>
                    <a:pt x="12046" y="16090"/>
                    <a:pt x="12046" y="16090"/>
                    <a:pt x="12046" y="16090"/>
                  </a:cubicBezTo>
                  <a:cubicBezTo>
                    <a:pt x="12254" y="16310"/>
                    <a:pt x="12046" y="16310"/>
                    <a:pt x="12046" y="16310"/>
                  </a:cubicBezTo>
                  <a:cubicBezTo>
                    <a:pt x="12046" y="16310"/>
                    <a:pt x="12046" y="16310"/>
                    <a:pt x="11838" y="16310"/>
                  </a:cubicBezTo>
                  <a:cubicBezTo>
                    <a:pt x="11838" y="16531"/>
                    <a:pt x="12046" y="16531"/>
                    <a:pt x="12046" y="16751"/>
                  </a:cubicBezTo>
                  <a:cubicBezTo>
                    <a:pt x="12046" y="16971"/>
                    <a:pt x="11838" y="17192"/>
                    <a:pt x="11838" y="17412"/>
                  </a:cubicBezTo>
                  <a:cubicBezTo>
                    <a:pt x="11838" y="17412"/>
                    <a:pt x="11838" y="17853"/>
                    <a:pt x="12046" y="17853"/>
                  </a:cubicBezTo>
                  <a:cubicBezTo>
                    <a:pt x="12046" y="17853"/>
                    <a:pt x="12046" y="17853"/>
                    <a:pt x="12254" y="17853"/>
                  </a:cubicBezTo>
                  <a:cubicBezTo>
                    <a:pt x="12254" y="18073"/>
                    <a:pt x="12254" y="18073"/>
                    <a:pt x="12254" y="18073"/>
                  </a:cubicBezTo>
                  <a:cubicBezTo>
                    <a:pt x="12462" y="18073"/>
                    <a:pt x="12462" y="18073"/>
                    <a:pt x="12462" y="18073"/>
                  </a:cubicBezTo>
                  <a:cubicBezTo>
                    <a:pt x="12669" y="18073"/>
                    <a:pt x="12669" y="18073"/>
                    <a:pt x="12669" y="18073"/>
                  </a:cubicBezTo>
                  <a:cubicBezTo>
                    <a:pt x="12877" y="18294"/>
                    <a:pt x="12877" y="18073"/>
                    <a:pt x="12877" y="18294"/>
                  </a:cubicBezTo>
                  <a:cubicBezTo>
                    <a:pt x="12877" y="18294"/>
                    <a:pt x="13085" y="18294"/>
                    <a:pt x="13085" y="18294"/>
                  </a:cubicBezTo>
                  <a:cubicBezTo>
                    <a:pt x="13292" y="18514"/>
                    <a:pt x="13292" y="18514"/>
                    <a:pt x="13500" y="18294"/>
                  </a:cubicBezTo>
                  <a:cubicBezTo>
                    <a:pt x="13708" y="18294"/>
                    <a:pt x="13915" y="18073"/>
                    <a:pt x="14123" y="18073"/>
                  </a:cubicBezTo>
                  <a:cubicBezTo>
                    <a:pt x="14123" y="18073"/>
                    <a:pt x="13915" y="18073"/>
                    <a:pt x="13915" y="18073"/>
                  </a:cubicBezTo>
                  <a:cubicBezTo>
                    <a:pt x="14123" y="17853"/>
                    <a:pt x="14331" y="17853"/>
                    <a:pt x="14331" y="17853"/>
                  </a:cubicBezTo>
                  <a:cubicBezTo>
                    <a:pt x="14331" y="18073"/>
                    <a:pt x="14123" y="18073"/>
                    <a:pt x="14123" y="18073"/>
                  </a:cubicBezTo>
                  <a:cubicBezTo>
                    <a:pt x="14123" y="18514"/>
                    <a:pt x="14331" y="17853"/>
                    <a:pt x="14538" y="18073"/>
                  </a:cubicBezTo>
                  <a:cubicBezTo>
                    <a:pt x="14538" y="18073"/>
                    <a:pt x="14331" y="18294"/>
                    <a:pt x="14331" y="18294"/>
                  </a:cubicBezTo>
                  <a:cubicBezTo>
                    <a:pt x="14331" y="18514"/>
                    <a:pt x="14538" y="18294"/>
                    <a:pt x="14538" y="18514"/>
                  </a:cubicBezTo>
                  <a:cubicBezTo>
                    <a:pt x="14746" y="18294"/>
                    <a:pt x="14538" y="18514"/>
                    <a:pt x="14538" y="18735"/>
                  </a:cubicBezTo>
                  <a:cubicBezTo>
                    <a:pt x="14746" y="18735"/>
                    <a:pt x="14746" y="18514"/>
                    <a:pt x="14746" y="18514"/>
                  </a:cubicBezTo>
                  <a:cubicBezTo>
                    <a:pt x="14746" y="18514"/>
                    <a:pt x="14746" y="18514"/>
                    <a:pt x="14746" y="18514"/>
                  </a:cubicBezTo>
                  <a:cubicBezTo>
                    <a:pt x="14538" y="18294"/>
                    <a:pt x="14954" y="18294"/>
                    <a:pt x="15162" y="18294"/>
                  </a:cubicBezTo>
                  <a:cubicBezTo>
                    <a:pt x="15369" y="18073"/>
                    <a:pt x="15577" y="17853"/>
                    <a:pt x="15992" y="17853"/>
                  </a:cubicBezTo>
                  <a:cubicBezTo>
                    <a:pt x="16408" y="17633"/>
                    <a:pt x="16615" y="17853"/>
                    <a:pt x="17031" y="17412"/>
                  </a:cubicBezTo>
                  <a:cubicBezTo>
                    <a:pt x="17446" y="16971"/>
                    <a:pt x="17654" y="16531"/>
                    <a:pt x="18069" y="16090"/>
                  </a:cubicBezTo>
                  <a:cubicBezTo>
                    <a:pt x="18277" y="15869"/>
                    <a:pt x="18485" y="15429"/>
                    <a:pt x="18692" y="15208"/>
                  </a:cubicBezTo>
                  <a:cubicBezTo>
                    <a:pt x="18692" y="15208"/>
                    <a:pt x="18692" y="15208"/>
                    <a:pt x="18692" y="15208"/>
                  </a:cubicBezTo>
                  <a:cubicBezTo>
                    <a:pt x="18692" y="15208"/>
                    <a:pt x="18692" y="15208"/>
                    <a:pt x="18692" y="15208"/>
                  </a:cubicBezTo>
                  <a:cubicBezTo>
                    <a:pt x="18900" y="14988"/>
                    <a:pt x="18900" y="14988"/>
                    <a:pt x="18900" y="14988"/>
                  </a:cubicBezTo>
                  <a:cubicBezTo>
                    <a:pt x="19108" y="14767"/>
                    <a:pt x="19315" y="14547"/>
                    <a:pt x="19315" y="14547"/>
                  </a:cubicBezTo>
                  <a:cubicBezTo>
                    <a:pt x="19523" y="14327"/>
                    <a:pt x="19731" y="14106"/>
                    <a:pt x="19938" y="13886"/>
                  </a:cubicBezTo>
                  <a:cubicBezTo>
                    <a:pt x="20354" y="13224"/>
                    <a:pt x="20562" y="12784"/>
                    <a:pt x="20977" y="12343"/>
                  </a:cubicBezTo>
                  <a:cubicBezTo>
                    <a:pt x="21185" y="11902"/>
                    <a:pt x="21185" y="11902"/>
                    <a:pt x="21392" y="11461"/>
                  </a:cubicBezTo>
                  <a:cubicBezTo>
                    <a:pt x="21392" y="11020"/>
                    <a:pt x="21392" y="10800"/>
                    <a:pt x="21600" y="10359"/>
                  </a:cubicBezTo>
                  <a:cubicBezTo>
                    <a:pt x="21600" y="10359"/>
                    <a:pt x="21600" y="9918"/>
                    <a:pt x="21600" y="9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9" name="Shape">
              <a:extLst>
                <a:ext uri="{FF2B5EF4-FFF2-40B4-BE49-F238E27FC236}">
                  <a16:creationId xmlns:a16="http://schemas.microsoft.com/office/drawing/2014/main" id="{034E3C84-546E-4874-9509-3F3DE8034C86}"/>
                </a:ext>
              </a:extLst>
            </p:cNvPr>
            <p:cNvSpPr/>
            <p:nvPr/>
          </p:nvSpPr>
          <p:spPr>
            <a:xfrm>
              <a:off x="3776690" y="2183304"/>
              <a:ext cx="54474" cy="42312"/>
            </a:xfrm>
            <a:custGeom>
              <a:avLst/>
              <a:gdLst/>
              <a:ahLst/>
              <a:cxnLst>
                <a:cxn ang="0">
                  <a:pos x="wd2" y="hd2"/>
                </a:cxn>
                <a:cxn ang="5400000">
                  <a:pos x="wd2" y="hd2"/>
                </a:cxn>
                <a:cxn ang="10800000">
                  <a:pos x="wd2" y="hd2"/>
                </a:cxn>
                <a:cxn ang="16200000">
                  <a:pos x="wd2" y="hd2"/>
                </a:cxn>
              </a:cxnLst>
              <a:rect l="0" t="0" r="r" b="b"/>
              <a:pathLst>
                <a:path w="21600" h="21600" extrusionOk="0">
                  <a:moveTo>
                    <a:pt x="13500" y="6171"/>
                  </a:moveTo>
                  <a:cubicBezTo>
                    <a:pt x="13500" y="6171"/>
                    <a:pt x="13500" y="6171"/>
                    <a:pt x="13500" y="6171"/>
                  </a:cubicBezTo>
                  <a:cubicBezTo>
                    <a:pt x="13500" y="6171"/>
                    <a:pt x="13500" y="6171"/>
                    <a:pt x="13500" y="6171"/>
                  </a:cubicBezTo>
                  <a:close/>
                  <a:moveTo>
                    <a:pt x="21600" y="18514"/>
                  </a:moveTo>
                  <a:cubicBezTo>
                    <a:pt x="21600" y="18514"/>
                    <a:pt x="21600" y="18514"/>
                    <a:pt x="21600" y="18514"/>
                  </a:cubicBezTo>
                  <a:cubicBezTo>
                    <a:pt x="21600" y="18514"/>
                    <a:pt x="21600" y="15429"/>
                    <a:pt x="21600" y="15429"/>
                  </a:cubicBezTo>
                  <a:cubicBezTo>
                    <a:pt x="21600" y="15429"/>
                    <a:pt x="18900" y="12343"/>
                    <a:pt x="18900" y="12343"/>
                  </a:cubicBezTo>
                  <a:cubicBezTo>
                    <a:pt x="16200" y="12343"/>
                    <a:pt x="16200" y="12343"/>
                    <a:pt x="16200" y="12343"/>
                  </a:cubicBezTo>
                  <a:cubicBezTo>
                    <a:pt x="16200" y="12343"/>
                    <a:pt x="16200" y="12343"/>
                    <a:pt x="16200" y="12343"/>
                  </a:cubicBezTo>
                  <a:cubicBezTo>
                    <a:pt x="16200" y="12343"/>
                    <a:pt x="18900" y="12343"/>
                    <a:pt x="18900" y="9257"/>
                  </a:cubicBezTo>
                  <a:cubicBezTo>
                    <a:pt x="16200" y="9257"/>
                    <a:pt x="13500" y="9257"/>
                    <a:pt x="13500" y="6171"/>
                  </a:cubicBezTo>
                  <a:cubicBezTo>
                    <a:pt x="13500" y="6171"/>
                    <a:pt x="13500" y="6171"/>
                    <a:pt x="13500" y="3086"/>
                  </a:cubicBezTo>
                  <a:cubicBezTo>
                    <a:pt x="13500" y="3086"/>
                    <a:pt x="10800" y="3086"/>
                    <a:pt x="10800" y="3086"/>
                  </a:cubicBezTo>
                  <a:cubicBezTo>
                    <a:pt x="10800" y="3086"/>
                    <a:pt x="10800" y="3086"/>
                    <a:pt x="10800" y="3086"/>
                  </a:cubicBezTo>
                  <a:cubicBezTo>
                    <a:pt x="10800" y="0"/>
                    <a:pt x="10800" y="0"/>
                    <a:pt x="8100" y="0"/>
                  </a:cubicBezTo>
                  <a:cubicBezTo>
                    <a:pt x="8100" y="0"/>
                    <a:pt x="8100" y="0"/>
                    <a:pt x="8100" y="0"/>
                  </a:cubicBezTo>
                  <a:cubicBezTo>
                    <a:pt x="5400" y="3086"/>
                    <a:pt x="2700" y="3086"/>
                    <a:pt x="0" y="3086"/>
                  </a:cubicBezTo>
                  <a:cubicBezTo>
                    <a:pt x="0" y="3086"/>
                    <a:pt x="2700" y="6171"/>
                    <a:pt x="2700" y="6171"/>
                  </a:cubicBezTo>
                  <a:cubicBezTo>
                    <a:pt x="2700" y="9257"/>
                    <a:pt x="2700" y="9257"/>
                    <a:pt x="2700" y="9257"/>
                  </a:cubicBezTo>
                  <a:cubicBezTo>
                    <a:pt x="2700" y="12343"/>
                    <a:pt x="5400" y="12343"/>
                    <a:pt x="5400" y="12343"/>
                  </a:cubicBezTo>
                  <a:cubicBezTo>
                    <a:pt x="8100" y="12343"/>
                    <a:pt x="8100" y="12343"/>
                    <a:pt x="8100" y="12343"/>
                  </a:cubicBezTo>
                  <a:cubicBezTo>
                    <a:pt x="8100" y="12343"/>
                    <a:pt x="10800" y="12343"/>
                    <a:pt x="10800" y="15429"/>
                  </a:cubicBezTo>
                  <a:cubicBezTo>
                    <a:pt x="10800" y="15429"/>
                    <a:pt x="10800" y="12343"/>
                    <a:pt x="10800" y="12343"/>
                  </a:cubicBezTo>
                  <a:cubicBezTo>
                    <a:pt x="13500" y="15429"/>
                    <a:pt x="13500" y="15429"/>
                    <a:pt x="13500" y="15429"/>
                  </a:cubicBezTo>
                  <a:cubicBezTo>
                    <a:pt x="13500" y="15429"/>
                    <a:pt x="13500" y="15429"/>
                    <a:pt x="13500" y="15429"/>
                  </a:cubicBezTo>
                  <a:cubicBezTo>
                    <a:pt x="16200" y="15429"/>
                    <a:pt x="16200" y="15429"/>
                    <a:pt x="16200" y="15429"/>
                  </a:cubicBezTo>
                  <a:cubicBezTo>
                    <a:pt x="16200" y="15429"/>
                    <a:pt x="18900" y="18514"/>
                    <a:pt x="18900" y="18514"/>
                  </a:cubicBezTo>
                  <a:cubicBezTo>
                    <a:pt x="18900" y="18514"/>
                    <a:pt x="18900" y="18514"/>
                    <a:pt x="18900" y="18514"/>
                  </a:cubicBezTo>
                  <a:cubicBezTo>
                    <a:pt x="21600" y="21600"/>
                    <a:pt x="18900" y="21600"/>
                    <a:pt x="21600" y="21600"/>
                  </a:cubicBezTo>
                  <a:cubicBezTo>
                    <a:pt x="21600" y="21600"/>
                    <a:pt x="21600" y="18514"/>
                    <a:pt x="21600" y="18514"/>
                  </a:cubicBezTo>
                  <a:close/>
                  <a:moveTo>
                    <a:pt x="10800" y="3086"/>
                  </a:moveTo>
                  <a:cubicBezTo>
                    <a:pt x="10800" y="3086"/>
                    <a:pt x="10800" y="3086"/>
                    <a:pt x="10800" y="3086"/>
                  </a:cubicBezTo>
                  <a:cubicBezTo>
                    <a:pt x="10800" y="3086"/>
                    <a:pt x="10800" y="3086"/>
                    <a:pt x="108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0" name="Shape">
              <a:extLst>
                <a:ext uri="{FF2B5EF4-FFF2-40B4-BE49-F238E27FC236}">
                  <a16:creationId xmlns:a16="http://schemas.microsoft.com/office/drawing/2014/main" id="{55A6BBC1-4AB5-48EC-AC7C-21CC42AE4EBE}"/>
                </a:ext>
              </a:extLst>
            </p:cNvPr>
            <p:cNvSpPr/>
            <p:nvPr/>
          </p:nvSpPr>
          <p:spPr>
            <a:xfrm>
              <a:off x="1860626" y="3318326"/>
              <a:ext cx="270002" cy="587082"/>
            </a:xfrm>
            <a:custGeom>
              <a:avLst/>
              <a:gdLst/>
              <a:ahLst/>
              <a:cxnLst>
                <a:cxn ang="0">
                  <a:pos x="wd2" y="hd2"/>
                </a:cxn>
                <a:cxn ang="5400000">
                  <a:pos x="wd2" y="hd2"/>
                </a:cxn>
                <a:cxn ang="10800000">
                  <a:pos x="wd2" y="hd2"/>
                </a:cxn>
                <a:cxn ang="16200000">
                  <a:pos x="wd2" y="hd2"/>
                </a:cxn>
              </a:cxnLst>
              <a:rect l="0" t="0" r="r" b="b"/>
              <a:pathLst>
                <a:path w="21600" h="21600" extrusionOk="0">
                  <a:moveTo>
                    <a:pt x="19980" y="21377"/>
                  </a:moveTo>
                  <a:cubicBezTo>
                    <a:pt x="18900" y="21377"/>
                    <a:pt x="17820" y="21155"/>
                    <a:pt x="16740" y="20932"/>
                  </a:cubicBezTo>
                  <a:cubicBezTo>
                    <a:pt x="16200" y="20932"/>
                    <a:pt x="15660" y="20709"/>
                    <a:pt x="15120" y="20709"/>
                  </a:cubicBezTo>
                  <a:cubicBezTo>
                    <a:pt x="15120" y="20487"/>
                    <a:pt x="15120" y="20487"/>
                    <a:pt x="15120" y="20487"/>
                  </a:cubicBezTo>
                  <a:cubicBezTo>
                    <a:pt x="15120" y="20487"/>
                    <a:pt x="14580" y="20264"/>
                    <a:pt x="14580" y="20264"/>
                  </a:cubicBezTo>
                  <a:cubicBezTo>
                    <a:pt x="15120" y="20709"/>
                    <a:pt x="15660" y="21155"/>
                    <a:pt x="16200" y="21600"/>
                  </a:cubicBezTo>
                  <a:cubicBezTo>
                    <a:pt x="16740" y="21600"/>
                    <a:pt x="17820" y="21600"/>
                    <a:pt x="18900" y="21600"/>
                  </a:cubicBezTo>
                  <a:cubicBezTo>
                    <a:pt x="18900" y="21600"/>
                    <a:pt x="19440" y="21600"/>
                    <a:pt x="19980" y="21600"/>
                  </a:cubicBezTo>
                  <a:cubicBezTo>
                    <a:pt x="19980" y="21600"/>
                    <a:pt x="19980" y="21377"/>
                    <a:pt x="19980" y="21377"/>
                  </a:cubicBezTo>
                  <a:close/>
                  <a:moveTo>
                    <a:pt x="20520" y="10021"/>
                  </a:moveTo>
                  <a:cubicBezTo>
                    <a:pt x="20520" y="9798"/>
                    <a:pt x="20520" y="9798"/>
                    <a:pt x="20520" y="9575"/>
                  </a:cubicBezTo>
                  <a:cubicBezTo>
                    <a:pt x="20520" y="9575"/>
                    <a:pt x="19980" y="9575"/>
                    <a:pt x="19980" y="9575"/>
                  </a:cubicBezTo>
                  <a:cubicBezTo>
                    <a:pt x="19980" y="9575"/>
                    <a:pt x="19980" y="9575"/>
                    <a:pt x="19440" y="9353"/>
                  </a:cubicBezTo>
                  <a:cubicBezTo>
                    <a:pt x="19440" y="9353"/>
                    <a:pt x="19440" y="9353"/>
                    <a:pt x="19440" y="9130"/>
                  </a:cubicBezTo>
                  <a:cubicBezTo>
                    <a:pt x="19440" y="8907"/>
                    <a:pt x="19440" y="8907"/>
                    <a:pt x="18900" y="8907"/>
                  </a:cubicBezTo>
                  <a:cubicBezTo>
                    <a:pt x="18360" y="8685"/>
                    <a:pt x="17820" y="8462"/>
                    <a:pt x="17280" y="8239"/>
                  </a:cubicBezTo>
                  <a:cubicBezTo>
                    <a:pt x="17280" y="8239"/>
                    <a:pt x="17280" y="8239"/>
                    <a:pt x="17280" y="8239"/>
                  </a:cubicBezTo>
                  <a:cubicBezTo>
                    <a:pt x="17280" y="8239"/>
                    <a:pt x="17280" y="8016"/>
                    <a:pt x="17280" y="8016"/>
                  </a:cubicBezTo>
                  <a:cubicBezTo>
                    <a:pt x="17280" y="7794"/>
                    <a:pt x="17280" y="7794"/>
                    <a:pt x="17280" y="7571"/>
                  </a:cubicBezTo>
                  <a:cubicBezTo>
                    <a:pt x="17280" y="7348"/>
                    <a:pt x="17280" y="7571"/>
                    <a:pt x="17280" y="7348"/>
                  </a:cubicBezTo>
                  <a:cubicBezTo>
                    <a:pt x="17280" y="7348"/>
                    <a:pt x="17280" y="7126"/>
                    <a:pt x="17280" y="7126"/>
                  </a:cubicBezTo>
                  <a:cubicBezTo>
                    <a:pt x="17280" y="6903"/>
                    <a:pt x="17280" y="6903"/>
                    <a:pt x="16740" y="6680"/>
                  </a:cubicBezTo>
                  <a:cubicBezTo>
                    <a:pt x="16740" y="6680"/>
                    <a:pt x="17280" y="6680"/>
                    <a:pt x="17280" y="6458"/>
                  </a:cubicBezTo>
                  <a:cubicBezTo>
                    <a:pt x="17280" y="6458"/>
                    <a:pt x="17280" y="6235"/>
                    <a:pt x="17280" y="6235"/>
                  </a:cubicBezTo>
                  <a:cubicBezTo>
                    <a:pt x="17280" y="6012"/>
                    <a:pt x="17280" y="6012"/>
                    <a:pt x="17280" y="6012"/>
                  </a:cubicBezTo>
                  <a:cubicBezTo>
                    <a:pt x="17280" y="5790"/>
                    <a:pt x="16740" y="5790"/>
                    <a:pt x="17280" y="5567"/>
                  </a:cubicBezTo>
                  <a:cubicBezTo>
                    <a:pt x="17280" y="5567"/>
                    <a:pt x="17280" y="5567"/>
                    <a:pt x="17280" y="5344"/>
                  </a:cubicBezTo>
                  <a:cubicBezTo>
                    <a:pt x="17820" y="5122"/>
                    <a:pt x="18360" y="4899"/>
                    <a:pt x="18360" y="4676"/>
                  </a:cubicBezTo>
                  <a:cubicBezTo>
                    <a:pt x="18900" y="4676"/>
                    <a:pt x="18900" y="4231"/>
                    <a:pt x="19440" y="4231"/>
                  </a:cubicBezTo>
                  <a:cubicBezTo>
                    <a:pt x="18900" y="4231"/>
                    <a:pt x="19440" y="4008"/>
                    <a:pt x="19980" y="4008"/>
                  </a:cubicBezTo>
                  <a:cubicBezTo>
                    <a:pt x="19980" y="4008"/>
                    <a:pt x="19980" y="3786"/>
                    <a:pt x="19980" y="3786"/>
                  </a:cubicBezTo>
                  <a:cubicBezTo>
                    <a:pt x="20520" y="3786"/>
                    <a:pt x="21060" y="3786"/>
                    <a:pt x="21600" y="3563"/>
                  </a:cubicBezTo>
                  <a:cubicBezTo>
                    <a:pt x="21600" y="3340"/>
                    <a:pt x="21600" y="2895"/>
                    <a:pt x="21060" y="2672"/>
                  </a:cubicBezTo>
                  <a:cubicBezTo>
                    <a:pt x="20520" y="2449"/>
                    <a:pt x="20520" y="2672"/>
                    <a:pt x="19980" y="2449"/>
                  </a:cubicBezTo>
                  <a:cubicBezTo>
                    <a:pt x="19980" y="2895"/>
                    <a:pt x="19980" y="3118"/>
                    <a:pt x="19440" y="3340"/>
                  </a:cubicBezTo>
                  <a:cubicBezTo>
                    <a:pt x="19440" y="3340"/>
                    <a:pt x="19440" y="3340"/>
                    <a:pt x="18900" y="3563"/>
                  </a:cubicBezTo>
                  <a:cubicBezTo>
                    <a:pt x="18900" y="3563"/>
                    <a:pt x="19440" y="3563"/>
                    <a:pt x="18900" y="3563"/>
                  </a:cubicBezTo>
                  <a:cubicBezTo>
                    <a:pt x="18900" y="3786"/>
                    <a:pt x="18900" y="3563"/>
                    <a:pt x="18900" y="3563"/>
                  </a:cubicBezTo>
                  <a:cubicBezTo>
                    <a:pt x="18900" y="3563"/>
                    <a:pt x="18360" y="3563"/>
                    <a:pt x="18360" y="3563"/>
                  </a:cubicBezTo>
                  <a:cubicBezTo>
                    <a:pt x="18360" y="3563"/>
                    <a:pt x="18360" y="3786"/>
                    <a:pt x="18360" y="3786"/>
                  </a:cubicBezTo>
                  <a:cubicBezTo>
                    <a:pt x="18360" y="3786"/>
                    <a:pt x="18360" y="3786"/>
                    <a:pt x="18360" y="3786"/>
                  </a:cubicBezTo>
                  <a:cubicBezTo>
                    <a:pt x="17820" y="3786"/>
                    <a:pt x="17820" y="3786"/>
                    <a:pt x="17820" y="3786"/>
                  </a:cubicBezTo>
                  <a:cubicBezTo>
                    <a:pt x="17820" y="3786"/>
                    <a:pt x="17280" y="3786"/>
                    <a:pt x="17280" y="3786"/>
                  </a:cubicBezTo>
                  <a:cubicBezTo>
                    <a:pt x="16740" y="3786"/>
                    <a:pt x="16200" y="3786"/>
                    <a:pt x="15660" y="3563"/>
                  </a:cubicBezTo>
                  <a:cubicBezTo>
                    <a:pt x="15120" y="3563"/>
                    <a:pt x="15120" y="3563"/>
                    <a:pt x="15120" y="3340"/>
                  </a:cubicBezTo>
                  <a:cubicBezTo>
                    <a:pt x="15120" y="3340"/>
                    <a:pt x="15120" y="3340"/>
                    <a:pt x="15120" y="3340"/>
                  </a:cubicBezTo>
                  <a:cubicBezTo>
                    <a:pt x="15660" y="3118"/>
                    <a:pt x="15120" y="3118"/>
                    <a:pt x="15660" y="2895"/>
                  </a:cubicBezTo>
                  <a:cubicBezTo>
                    <a:pt x="15660" y="2672"/>
                    <a:pt x="16200" y="2449"/>
                    <a:pt x="15120" y="2227"/>
                  </a:cubicBezTo>
                  <a:cubicBezTo>
                    <a:pt x="13500" y="1781"/>
                    <a:pt x="11340" y="1559"/>
                    <a:pt x="10260" y="1113"/>
                  </a:cubicBezTo>
                  <a:cubicBezTo>
                    <a:pt x="9720" y="891"/>
                    <a:pt x="9180" y="668"/>
                    <a:pt x="8640" y="445"/>
                  </a:cubicBezTo>
                  <a:cubicBezTo>
                    <a:pt x="8640" y="445"/>
                    <a:pt x="8100" y="223"/>
                    <a:pt x="8100" y="0"/>
                  </a:cubicBezTo>
                  <a:cubicBezTo>
                    <a:pt x="7560" y="0"/>
                    <a:pt x="7020" y="0"/>
                    <a:pt x="6480" y="223"/>
                  </a:cubicBezTo>
                  <a:cubicBezTo>
                    <a:pt x="6480" y="223"/>
                    <a:pt x="6480" y="445"/>
                    <a:pt x="5940" y="668"/>
                  </a:cubicBezTo>
                  <a:cubicBezTo>
                    <a:pt x="5940" y="445"/>
                    <a:pt x="5940" y="223"/>
                    <a:pt x="5400" y="223"/>
                  </a:cubicBezTo>
                  <a:cubicBezTo>
                    <a:pt x="5400" y="223"/>
                    <a:pt x="4320" y="223"/>
                    <a:pt x="4320" y="223"/>
                  </a:cubicBezTo>
                  <a:cubicBezTo>
                    <a:pt x="3780" y="223"/>
                    <a:pt x="3240" y="0"/>
                    <a:pt x="3240" y="0"/>
                  </a:cubicBezTo>
                  <a:cubicBezTo>
                    <a:pt x="3240" y="0"/>
                    <a:pt x="3240" y="223"/>
                    <a:pt x="3240" y="223"/>
                  </a:cubicBezTo>
                  <a:cubicBezTo>
                    <a:pt x="3240" y="223"/>
                    <a:pt x="2700" y="223"/>
                    <a:pt x="2700" y="223"/>
                  </a:cubicBezTo>
                  <a:cubicBezTo>
                    <a:pt x="2700" y="223"/>
                    <a:pt x="2160" y="445"/>
                    <a:pt x="2160" y="668"/>
                  </a:cubicBezTo>
                  <a:cubicBezTo>
                    <a:pt x="2160" y="668"/>
                    <a:pt x="2160" y="668"/>
                    <a:pt x="2160" y="891"/>
                  </a:cubicBezTo>
                  <a:cubicBezTo>
                    <a:pt x="2160" y="1113"/>
                    <a:pt x="2160" y="1336"/>
                    <a:pt x="2160" y="1559"/>
                  </a:cubicBezTo>
                  <a:cubicBezTo>
                    <a:pt x="2160" y="1559"/>
                    <a:pt x="1080" y="1559"/>
                    <a:pt x="1080" y="1781"/>
                  </a:cubicBezTo>
                  <a:cubicBezTo>
                    <a:pt x="1080" y="1781"/>
                    <a:pt x="540" y="1781"/>
                    <a:pt x="540" y="2004"/>
                  </a:cubicBezTo>
                  <a:cubicBezTo>
                    <a:pt x="540" y="2004"/>
                    <a:pt x="1080" y="2004"/>
                    <a:pt x="1080" y="2227"/>
                  </a:cubicBezTo>
                  <a:cubicBezTo>
                    <a:pt x="1080" y="2227"/>
                    <a:pt x="540" y="2449"/>
                    <a:pt x="1080" y="2449"/>
                  </a:cubicBezTo>
                  <a:cubicBezTo>
                    <a:pt x="1080" y="2449"/>
                    <a:pt x="1080" y="2672"/>
                    <a:pt x="1080" y="2672"/>
                  </a:cubicBezTo>
                  <a:cubicBezTo>
                    <a:pt x="1080" y="2895"/>
                    <a:pt x="1080" y="2895"/>
                    <a:pt x="1080" y="2895"/>
                  </a:cubicBezTo>
                  <a:cubicBezTo>
                    <a:pt x="1080" y="3118"/>
                    <a:pt x="1620" y="3118"/>
                    <a:pt x="1620" y="3340"/>
                  </a:cubicBezTo>
                  <a:cubicBezTo>
                    <a:pt x="1620" y="3563"/>
                    <a:pt x="1620" y="3563"/>
                    <a:pt x="1080" y="3563"/>
                  </a:cubicBezTo>
                  <a:cubicBezTo>
                    <a:pt x="1080" y="3563"/>
                    <a:pt x="1080" y="3563"/>
                    <a:pt x="1080" y="3786"/>
                  </a:cubicBezTo>
                  <a:cubicBezTo>
                    <a:pt x="540" y="3786"/>
                    <a:pt x="540" y="4008"/>
                    <a:pt x="540" y="4231"/>
                  </a:cubicBezTo>
                  <a:cubicBezTo>
                    <a:pt x="540" y="4231"/>
                    <a:pt x="0" y="4231"/>
                    <a:pt x="0" y="4454"/>
                  </a:cubicBezTo>
                  <a:cubicBezTo>
                    <a:pt x="0" y="4676"/>
                    <a:pt x="0" y="4676"/>
                    <a:pt x="0" y="4899"/>
                  </a:cubicBezTo>
                  <a:cubicBezTo>
                    <a:pt x="0" y="4899"/>
                    <a:pt x="0" y="4899"/>
                    <a:pt x="0" y="4899"/>
                  </a:cubicBezTo>
                  <a:cubicBezTo>
                    <a:pt x="0" y="5122"/>
                    <a:pt x="1080" y="5790"/>
                    <a:pt x="0" y="5567"/>
                  </a:cubicBezTo>
                  <a:cubicBezTo>
                    <a:pt x="0" y="5790"/>
                    <a:pt x="0" y="5790"/>
                    <a:pt x="0" y="6012"/>
                  </a:cubicBezTo>
                  <a:cubicBezTo>
                    <a:pt x="0" y="6012"/>
                    <a:pt x="0" y="6012"/>
                    <a:pt x="0" y="6235"/>
                  </a:cubicBezTo>
                  <a:cubicBezTo>
                    <a:pt x="0" y="6235"/>
                    <a:pt x="0" y="6235"/>
                    <a:pt x="0" y="6235"/>
                  </a:cubicBezTo>
                  <a:cubicBezTo>
                    <a:pt x="0" y="6458"/>
                    <a:pt x="540" y="6458"/>
                    <a:pt x="540" y="6680"/>
                  </a:cubicBezTo>
                  <a:cubicBezTo>
                    <a:pt x="540" y="6680"/>
                    <a:pt x="540" y="6903"/>
                    <a:pt x="540" y="6903"/>
                  </a:cubicBezTo>
                  <a:cubicBezTo>
                    <a:pt x="540" y="6903"/>
                    <a:pt x="540" y="6903"/>
                    <a:pt x="540" y="6903"/>
                  </a:cubicBezTo>
                  <a:cubicBezTo>
                    <a:pt x="1080" y="7126"/>
                    <a:pt x="1080" y="7126"/>
                    <a:pt x="1080" y="7348"/>
                  </a:cubicBezTo>
                  <a:cubicBezTo>
                    <a:pt x="1080" y="7348"/>
                    <a:pt x="1080" y="7571"/>
                    <a:pt x="1620" y="7571"/>
                  </a:cubicBezTo>
                  <a:cubicBezTo>
                    <a:pt x="1620" y="7571"/>
                    <a:pt x="1620" y="7571"/>
                    <a:pt x="1620" y="7571"/>
                  </a:cubicBezTo>
                  <a:cubicBezTo>
                    <a:pt x="1620" y="7794"/>
                    <a:pt x="2160" y="8016"/>
                    <a:pt x="2160" y="8016"/>
                  </a:cubicBezTo>
                  <a:cubicBezTo>
                    <a:pt x="2160" y="8239"/>
                    <a:pt x="2160" y="8239"/>
                    <a:pt x="1620" y="8239"/>
                  </a:cubicBezTo>
                  <a:cubicBezTo>
                    <a:pt x="1620" y="8462"/>
                    <a:pt x="1620" y="8685"/>
                    <a:pt x="1620" y="8907"/>
                  </a:cubicBezTo>
                  <a:cubicBezTo>
                    <a:pt x="1620" y="8907"/>
                    <a:pt x="1620" y="8907"/>
                    <a:pt x="1620" y="8907"/>
                  </a:cubicBezTo>
                  <a:cubicBezTo>
                    <a:pt x="1620" y="8907"/>
                    <a:pt x="1620" y="8907"/>
                    <a:pt x="1620" y="8907"/>
                  </a:cubicBezTo>
                  <a:cubicBezTo>
                    <a:pt x="1620" y="9130"/>
                    <a:pt x="2160" y="9353"/>
                    <a:pt x="2160" y="9353"/>
                  </a:cubicBezTo>
                  <a:cubicBezTo>
                    <a:pt x="2160" y="9575"/>
                    <a:pt x="1620" y="9575"/>
                    <a:pt x="1620" y="9575"/>
                  </a:cubicBezTo>
                  <a:cubicBezTo>
                    <a:pt x="1620" y="9798"/>
                    <a:pt x="1620" y="9798"/>
                    <a:pt x="1620" y="9798"/>
                  </a:cubicBezTo>
                  <a:cubicBezTo>
                    <a:pt x="1620" y="10021"/>
                    <a:pt x="1620" y="10243"/>
                    <a:pt x="1620" y="10243"/>
                  </a:cubicBezTo>
                  <a:cubicBezTo>
                    <a:pt x="1620" y="10466"/>
                    <a:pt x="2160" y="10466"/>
                    <a:pt x="2160" y="10689"/>
                  </a:cubicBezTo>
                  <a:cubicBezTo>
                    <a:pt x="2160" y="10689"/>
                    <a:pt x="2160" y="10911"/>
                    <a:pt x="2700" y="10911"/>
                  </a:cubicBezTo>
                  <a:cubicBezTo>
                    <a:pt x="2700" y="10911"/>
                    <a:pt x="2700" y="11134"/>
                    <a:pt x="2700" y="11134"/>
                  </a:cubicBezTo>
                  <a:cubicBezTo>
                    <a:pt x="2700" y="11357"/>
                    <a:pt x="2700" y="11134"/>
                    <a:pt x="2160" y="11357"/>
                  </a:cubicBezTo>
                  <a:cubicBezTo>
                    <a:pt x="2160" y="11357"/>
                    <a:pt x="2160" y="11802"/>
                    <a:pt x="2160" y="11802"/>
                  </a:cubicBezTo>
                  <a:cubicBezTo>
                    <a:pt x="2160" y="11802"/>
                    <a:pt x="2160" y="12025"/>
                    <a:pt x="2700" y="12025"/>
                  </a:cubicBezTo>
                  <a:cubicBezTo>
                    <a:pt x="2700" y="12025"/>
                    <a:pt x="2160" y="12025"/>
                    <a:pt x="2160" y="12247"/>
                  </a:cubicBezTo>
                  <a:cubicBezTo>
                    <a:pt x="2160" y="12247"/>
                    <a:pt x="2700" y="12247"/>
                    <a:pt x="2700" y="12247"/>
                  </a:cubicBezTo>
                  <a:cubicBezTo>
                    <a:pt x="2700" y="12247"/>
                    <a:pt x="2700" y="12470"/>
                    <a:pt x="2700" y="12470"/>
                  </a:cubicBezTo>
                  <a:cubicBezTo>
                    <a:pt x="2700" y="12693"/>
                    <a:pt x="2700" y="12693"/>
                    <a:pt x="2700" y="12915"/>
                  </a:cubicBezTo>
                  <a:cubicBezTo>
                    <a:pt x="3240" y="13138"/>
                    <a:pt x="3240" y="13138"/>
                    <a:pt x="3780" y="13361"/>
                  </a:cubicBezTo>
                  <a:cubicBezTo>
                    <a:pt x="3240" y="13361"/>
                    <a:pt x="3240" y="13361"/>
                    <a:pt x="3240" y="13584"/>
                  </a:cubicBezTo>
                  <a:cubicBezTo>
                    <a:pt x="3240" y="13584"/>
                    <a:pt x="3240" y="13806"/>
                    <a:pt x="3780" y="14029"/>
                  </a:cubicBezTo>
                  <a:cubicBezTo>
                    <a:pt x="3780" y="14029"/>
                    <a:pt x="4320" y="14029"/>
                    <a:pt x="4320" y="14029"/>
                  </a:cubicBezTo>
                  <a:cubicBezTo>
                    <a:pt x="4320" y="14252"/>
                    <a:pt x="4320" y="14252"/>
                    <a:pt x="4320" y="14252"/>
                  </a:cubicBezTo>
                  <a:cubicBezTo>
                    <a:pt x="4320" y="14252"/>
                    <a:pt x="4320" y="14252"/>
                    <a:pt x="4320" y="14474"/>
                  </a:cubicBezTo>
                  <a:cubicBezTo>
                    <a:pt x="4860" y="14474"/>
                    <a:pt x="4860" y="14697"/>
                    <a:pt x="4860" y="14697"/>
                  </a:cubicBezTo>
                  <a:cubicBezTo>
                    <a:pt x="4860" y="14920"/>
                    <a:pt x="4860" y="14697"/>
                    <a:pt x="5400" y="14920"/>
                  </a:cubicBezTo>
                  <a:cubicBezTo>
                    <a:pt x="5940" y="14920"/>
                    <a:pt x="5940" y="14920"/>
                    <a:pt x="5940" y="15142"/>
                  </a:cubicBezTo>
                  <a:cubicBezTo>
                    <a:pt x="5940" y="15142"/>
                    <a:pt x="4860" y="15142"/>
                    <a:pt x="4860" y="15142"/>
                  </a:cubicBezTo>
                  <a:cubicBezTo>
                    <a:pt x="4860" y="15365"/>
                    <a:pt x="5940" y="15142"/>
                    <a:pt x="5940" y="15365"/>
                  </a:cubicBezTo>
                  <a:cubicBezTo>
                    <a:pt x="5940" y="15588"/>
                    <a:pt x="5400" y="15588"/>
                    <a:pt x="5940" y="15810"/>
                  </a:cubicBezTo>
                  <a:cubicBezTo>
                    <a:pt x="5940" y="15810"/>
                    <a:pt x="5940" y="15810"/>
                    <a:pt x="5940" y="15810"/>
                  </a:cubicBezTo>
                  <a:cubicBezTo>
                    <a:pt x="5940" y="15810"/>
                    <a:pt x="5940" y="16033"/>
                    <a:pt x="5940" y="16033"/>
                  </a:cubicBezTo>
                  <a:cubicBezTo>
                    <a:pt x="5940" y="16033"/>
                    <a:pt x="5940" y="16033"/>
                    <a:pt x="5940" y="16033"/>
                  </a:cubicBezTo>
                  <a:cubicBezTo>
                    <a:pt x="5940" y="16033"/>
                    <a:pt x="5940" y="16256"/>
                    <a:pt x="6480" y="16256"/>
                  </a:cubicBezTo>
                  <a:cubicBezTo>
                    <a:pt x="6480" y="16256"/>
                    <a:pt x="6480" y="16256"/>
                    <a:pt x="6480" y="16478"/>
                  </a:cubicBezTo>
                  <a:cubicBezTo>
                    <a:pt x="6480" y="16478"/>
                    <a:pt x="6480" y="16478"/>
                    <a:pt x="6480" y="16478"/>
                  </a:cubicBezTo>
                  <a:cubicBezTo>
                    <a:pt x="6480" y="16478"/>
                    <a:pt x="6480" y="16701"/>
                    <a:pt x="6480" y="16701"/>
                  </a:cubicBezTo>
                  <a:cubicBezTo>
                    <a:pt x="6480" y="16701"/>
                    <a:pt x="6480" y="16924"/>
                    <a:pt x="6480" y="16924"/>
                  </a:cubicBezTo>
                  <a:cubicBezTo>
                    <a:pt x="5940" y="17369"/>
                    <a:pt x="6480" y="17146"/>
                    <a:pt x="7020" y="17369"/>
                  </a:cubicBezTo>
                  <a:cubicBezTo>
                    <a:pt x="7020" y="17592"/>
                    <a:pt x="6480" y="17592"/>
                    <a:pt x="6480" y="17592"/>
                  </a:cubicBezTo>
                  <a:cubicBezTo>
                    <a:pt x="6480" y="17592"/>
                    <a:pt x="7020" y="17592"/>
                    <a:pt x="6480" y="17814"/>
                  </a:cubicBezTo>
                  <a:cubicBezTo>
                    <a:pt x="6480" y="17814"/>
                    <a:pt x="5940" y="17814"/>
                    <a:pt x="6480" y="18037"/>
                  </a:cubicBezTo>
                  <a:cubicBezTo>
                    <a:pt x="6480" y="18037"/>
                    <a:pt x="5940" y="18037"/>
                    <a:pt x="5940" y="18037"/>
                  </a:cubicBezTo>
                  <a:cubicBezTo>
                    <a:pt x="5940" y="18260"/>
                    <a:pt x="6480" y="18482"/>
                    <a:pt x="6480" y="18482"/>
                  </a:cubicBezTo>
                  <a:cubicBezTo>
                    <a:pt x="6480" y="18705"/>
                    <a:pt x="7020" y="18928"/>
                    <a:pt x="7560" y="18928"/>
                  </a:cubicBezTo>
                  <a:cubicBezTo>
                    <a:pt x="7560" y="18928"/>
                    <a:pt x="8100" y="18928"/>
                    <a:pt x="8100" y="18928"/>
                  </a:cubicBezTo>
                  <a:cubicBezTo>
                    <a:pt x="8640" y="18928"/>
                    <a:pt x="8640" y="19151"/>
                    <a:pt x="8640" y="19373"/>
                  </a:cubicBezTo>
                  <a:cubicBezTo>
                    <a:pt x="9180" y="19596"/>
                    <a:pt x="9180" y="19596"/>
                    <a:pt x="9720" y="19819"/>
                  </a:cubicBezTo>
                  <a:cubicBezTo>
                    <a:pt x="10260" y="19819"/>
                    <a:pt x="10800" y="19819"/>
                    <a:pt x="10800" y="19819"/>
                  </a:cubicBezTo>
                  <a:cubicBezTo>
                    <a:pt x="11880" y="19819"/>
                    <a:pt x="12420" y="19819"/>
                    <a:pt x="13500" y="20041"/>
                  </a:cubicBezTo>
                  <a:cubicBezTo>
                    <a:pt x="13500" y="20041"/>
                    <a:pt x="14040" y="20041"/>
                    <a:pt x="14580" y="20041"/>
                  </a:cubicBezTo>
                  <a:cubicBezTo>
                    <a:pt x="14580" y="19819"/>
                    <a:pt x="12960" y="19596"/>
                    <a:pt x="12420" y="19596"/>
                  </a:cubicBezTo>
                  <a:cubicBezTo>
                    <a:pt x="12960" y="19596"/>
                    <a:pt x="12960" y="19596"/>
                    <a:pt x="12960" y="19596"/>
                  </a:cubicBezTo>
                  <a:cubicBezTo>
                    <a:pt x="12960" y="19373"/>
                    <a:pt x="12420" y="19151"/>
                    <a:pt x="12420" y="19151"/>
                  </a:cubicBezTo>
                  <a:cubicBezTo>
                    <a:pt x="12420" y="19151"/>
                    <a:pt x="12420" y="18928"/>
                    <a:pt x="12420" y="18705"/>
                  </a:cubicBezTo>
                  <a:cubicBezTo>
                    <a:pt x="12420" y="18705"/>
                    <a:pt x="12960" y="18705"/>
                    <a:pt x="12960" y="18705"/>
                  </a:cubicBezTo>
                  <a:cubicBezTo>
                    <a:pt x="12960" y="18482"/>
                    <a:pt x="12420" y="18482"/>
                    <a:pt x="11880" y="18482"/>
                  </a:cubicBezTo>
                  <a:cubicBezTo>
                    <a:pt x="12420" y="18482"/>
                    <a:pt x="12420" y="18482"/>
                    <a:pt x="12420" y="18482"/>
                  </a:cubicBezTo>
                  <a:cubicBezTo>
                    <a:pt x="12420" y="18482"/>
                    <a:pt x="12420" y="18482"/>
                    <a:pt x="12420" y="18482"/>
                  </a:cubicBezTo>
                  <a:cubicBezTo>
                    <a:pt x="12420" y="18482"/>
                    <a:pt x="12960" y="18705"/>
                    <a:pt x="13500" y="18482"/>
                  </a:cubicBezTo>
                  <a:cubicBezTo>
                    <a:pt x="13500" y="18260"/>
                    <a:pt x="12960" y="18260"/>
                    <a:pt x="12960" y="18037"/>
                  </a:cubicBezTo>
                  <a:cubicBezTo>
                    <a:pt x="12960" y="17814"/>
                    <a:pt x="14040" y="17369"/>
                    <a:pt x="14580" y="17146"/>
                  </a:cubicBezTo>
                  <a:cubicBezTo>
                    <a:pt x="14580" y="17146"/>
                    <a:pt x="14040" y="17146"/>
                    <a:pt x="14040" y="17146"/>
                  </a:cubicBezTo>
                  <a:cubicBezTo>
                    <a:pt x="14580" y="17146"/>
                    <a:pt x="14580" y="16924"/>
                    <a:pt x="14580" y="16924"/>
                  </a:cubicBezTo>
                  <a:cubicBezTo>
                    <a:pt x="14580" y="16701"/>
                    <a:pt x="14040" y="16701"/>
                    <a:pt x="13500" y="16701"/>
                  </a:cubicBezTo>
                  <a:cubicBezTo>
                    <a:pt x="12960" y="16701"/>
                    <a:pt x="12420" y="16478"/>
                    <a:pt x="11880" y="16256"/>
                  </a:cubicBezTo>
                  <a:cubicBezTo>
                    <a:pt x="11340" y="16033"/>
                    <a:pt x="11340" y="15810"/>
                    <a:pt x="11340" y="15588"/>
                  </a:cubicBezTo>
                  <a:cubicBezTo>
                    <a:pt x="11880" y="15365"/>
                    <a:pt x="11880" y="15365"/>
                    <a:pt x="12420" y="15365"/>
                  </a:cubicBezTo>
                  <a:cubicBezTo>
                    <a:pt x="12420" y="15365"/>
                    <a:pt x="12420" y="15365"/>
                    <a:pt x="12420" y="15142"/>
                  </a:cubicBezTo>
                  <a:cubicBezTo>
                    <a:pt x="12420" y="15142"/>
                    <a:pt x="12960" y="15365"/>
                    <a:pt x="12960" y="15365"/>
                  </a:cubicBezTo>
                  <a:cubicBezTo>
                    <a:pt x="12960" y="15142"/>
                    <a:pt x="12960" y="15142"/>
                    <a:pt x="12960" y="15142"/>
                  </a:cubicBezTo>
                  <a:cubicBezTo>
                    <a:pt x="12960" y="15142"/>
                    <a:pt x="12960" y="15142"/>
                    <a:pt x="12960" y="14920"/>
                  </a:cubicBezTo>
                  <a:cubicBezTo>
                    <a:pt x="12960" y="14920"/>
                    <a:pt x="12960" y="14697"/>
                    <a:pt x="12960" y="14697"/>
                  </a:cubicBezTo>
                  <a:cubicBezTo>
                    <a:pt x="12960" y="14474"/>
                    <a:pt x="12960" y="14474"/>
                    <a:pt x="12960" y="14252"/>
                  </a:cubicBezTo>
                  <a:cubicBezTo>
                    <a:pt x="12960" y="14029"/>
                    <a:pt x="13500" y="14029"/>
                    <a:pt x="13500" y="14029"/>
                  </a:cubicBezTo>
                  <a:cubicBezTo>
                    <a:pt x="13500" y="13806"/>
                    <a:pt x="12420" y="13806"/>
                    <a:pt x="12960" y="13806"/>
                  </a:cubicBezTo>
                  <a:cubicBezTo>
                    <a:pt x="12960" y="13584"/>
                    <a:pt x="13500" y="13806"/>
                    <a:pt x="13500" y="13806"/>
                  </a:cubicBezTo>
                  <a:cubicBezTo>
                    <a:pt x="14580" y="14029"/>
                    <a:pt x="14040" y="13138"/>
                    <a:pt x="13500" y="13584"/>
                  </a:cubicBezTo>
                  <a:cubicBezTo>
                    <a:pt x="14040" y="13584"/>
                    <a:pt x="13500" y="13584"/>
                    <a:pt x="12960" y="13584"/>
                  </a:cubicBezTo>
                  <a:cubicBezTo>
                    <a:pt x="12960" y="13584"/>
                    <a:pt x="12960" y="13584"/>
                    <a:pt x="12960" y="13584"/>
                  </a:cubicBezTo>
                  <a:cubicBezTo>
                    <a:pt x="12420" y="13361"/>
                    <a:pt x="12420" y="13361"/>
                    <a:pt x="12420" y="13361"/>
                  </a:cubicBezTo>
                  <a:cubicBezTo>
                    <a:pt x="11880" y="13138"/>
                    <a:pt x="11880" y="12915"/>
                    <a:pt x="11340" y="12693"/>
                  </a:cubicBezTo>
                  <a:cubicBezTo>
                    <a:pt x="11340" y="12693"/>
                    <a:pt x="11340" y="12693"/>
                    <a:pt x="11340" y="12470"/>
                  </a:cubicBezTo>
                  <a:cubicBezTo>
                    <a:pt x="11880" y="12470"/>
                    <a:pt x="11880" y="12470"/>
                    <a:pt x="11880" y="12470"/>
                  </a:cubicBezTo>
                  <a:cubicBezTo>
                    <a:pt x="12420" y="12693"/>
                    <a:pt x="12960" y="12693"/>
                    <a:pt x="13500" y="12693"/>
                  </a:cubicBezTo>
                  <a:cubicBezTo>
                    <a:pt x="13500" y="12693"/>
                    <a:pt x="14580" y="12693"/>
                    <a:pt x="15120" y="12693"/>
                  </a:cubicBezTo>
                  <a:cubicBezTo>
                    <a:pt x="15120" y="12470"/>
                    <a:pt x="14580" y="12247"/>
                    <a:pt x="14580" y="12247"/>
                  </a:cubicBezTo>
                  <a:cubicBezTo>
                    <a:pt x="14580" y="12025"/>
                    <a:pt x="15120" y="11802"/>
                    <a:pt x="14580" y="11579"/>
                  </a:cubicBezTo>
                  <a:cubicBezTo>
                    <a:pt x="14580" y="11579"/>
                    <a:pt x="14580" y="11579"/>
                    <a:pt x="14580" y="11579"/>
                  </a:cubicBezTo>
                  <a:cubicBezTo>
                    <a:pt x="14580" y="11579"/>
                    <a:pt x="14040" y="11579"/>
                    <a:pt x="14040" y="11357"/>
                  </a:cubicBezTo>
                  <a:cubicBezTo>
                    <a:pt x="14040" y="11134"/>
                    <a:pt x="14040" y="11357"/>
                    <a:pt x="14580" y="11357"/>
                  </a:cubicBezTo>
                  <a:cubicBezTo>
                    <a:pt x="15660" y="11357"/>
                    <a:pt x="16740" y="11357"/>
                    <a:pt x="17820" y="11134"/>
                  </a:cubicBezTo>
                  <a:cubicBezTo>
                    <a:pt x="18360" y="11134"/>
                    <a:pt x="19440" y="11134"/>
                    <a:pt x="19980" y="10911"/>
                  </a:cubicBezTo>
                  <a:cubicBezTo>
                    <a:pt x="19980" y="10689"/>
                    <a:pt x="19980" y="10689"/>
                    <a:pt x="19980" y="10466"/>
                  </a:cubicBezTo>
                  <a:cubicBezTo>
                    <a:pt x="20520" y="10466"/>
                    <a:pt x="20520" y="10243"/>
                    <a:pt x="20520" y="100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1" name="Shape">
              <a:extLst>
                <a:ext uri="{FF2B5EF4-FFF2-40B4-BE49-F238E27FC236}">
                  <a16:creationId xmlns:a16="http://schemas.microsoft.com/office/drawing/2014/main" id="{90C85DD6-3F0D-4CEF-B6C3-56E99EBC3BC1}"/>
                </a:ext>
              </a:extLst>
            </p:cNvPr>
            <p:cNvSpPr/>
            <p:nvPr/>
          </p:nvSpPr>
          <p:spPr>
            <a:xfrm>
              <a:off x="3261556" y="3005675"/>
              <a:ext cx="216713" cy="247069"/>
            </a:xfrm>
            <a:custGeom>
              <a:avLst/>
              <a:gdLst/>
              <a:ahLst/>
              <a:cxnLst>
                <a:cxn ang="0">
                  <a:pos x="wd2" y="hd2"/>
                </a:cxn>
                <a:cxn ang="5400000">
                  <a:pos x="wd2" y="hd2"/>
                </a:cxn>
                <a:cxn ang="10800000">
                  <a:pos x="wd2" y="hd2"/>
                </a:cxn>
                <a:cxn ang="16200000">
                  <a:pos x="wd2" y="hd2"/>
                </a:cxn>
              </a:cxnLst>
              <a:rect l="0" t="0" r="r" b="b"/>
              <a:pathLst>
                <a:path w="21600" h="21468" extrusionOk="0">
                  <a:moveTo>
                    <a:pt x="21600" y="10931"/>
                  </a:moveTo>
                  <a:cubicBezTo>
                    <a:pt x="21600" y="10405"/>
                    <a:pt x="21600" y="10405"/>
                    <a:pt x="21600" y="9878"/>
                  </a:cubicBezTo>
                  <a:cubicBezTo>
                    <a:pt x="21600" y="10405"/>
                    <a:pt x="21600" y="10405"/>
                    <a:pt x="20925" y="10405"/>
                  </a:cubicBezTo>
                  <a:cubicBezTo>
                    <a:pt x="20925" y="10405"/>
                    <a:pt x="20250" y="10405"/>
                    <a:pt x="20250" y="10405"/>
                  </a:cubicBezTo>
                  <a:cubicBezTo>
                    <a:pt x="19575" y="10405"/>
                    <a:pt x="19575" y="10405"/>
                    <a:pt x="18900" y="10405"/>
                  </a:cubicBezTo>
                  <a:cubicBezTo>
                    <a:pt x="18900" y="10405"/>
                    <a:pt x="18900" y="10405"/>
                    <a:pt x="18225" y="10405"/>
                  </a:cubicBezTo>
                  <a:cubicBezTo>
                    <a:pt x="18225" y="10405"/>
                    <a:pt x="18900" y="9878"/>
                    <a:pt x="18225" y="9351"/>
                  </a:cubicBezTo>
                  <a:cubicBezTo>
                    <a:pt x="18225" y="8824"/>
                    <a:pt x="18225" y="8297"/>
                    <a:pt x="17550" y="7770"/>
                  </a:cubicBezTo>
                  <a:cubicBezTo>
                    <a:pt x="17550" y="7770"/>
                    <a:pt x="17550" y="7244"/>
                    <a:pt x="17550" y="6717"/>
                  </a:cubicBezTo>
                  <a:cubicBezTo>
                    <a:pt x="17550" y="6190"/>
                    <a:pt x="18225" y="5136"/>
                    <a:pt x="17550" y="4609"/>
                  </a:cubicBezTo>
                  <a:cubicBezTo>
                    <a:pt x="17550" y="4083"/>
                    <a:pt x="14850" y="5136"/>
                    <a:pt x="15525" y="4083"/>
                  </a:cubicBezTo>
                  <a:cubicBezTo>
                    <a:pt x="14850" y="4083"/>
                    <a:pt x="14175" y="4083"/>
                    <a:pt x="14175" y="4083"/>
                  </a:cubicBezTo>
                  <a:cubicBezTo>
                    <a:pt x="13500" y="4083"/>
                    <a:pt x="13500" y="4083"/>
                    <a:pt x="13500" y="4609"/>
                  </a:cubicBezTo>
                  <a:cubicBezTo>
                    <a:pt x="13500" y="4609"/>
                    <a:pt x="13500" y="5663"/>
                    <a:pt x="13500" y="5663"/>
                  </a:cubicBezTo>
                  <a:cubicBezTo>
                    <a:pt x="12825" y="5663"/>
                    <a:pt x="12150" y="5663"/>
                    <a:pt x="12150" y="5663"/>
                  </a:cubicBezTo>
                  <a:cubicBezTo>
                    <a:pt x="11475" y="5663"/>
                    <a:pt x="10800" y="6190"/>
                    <a:pt x="10125" y="5663"/>
                  </a:cubicBezTo>
                  <a:cubicBezTo>
                    <a:pt x="9450" y="5136"/>
                    <a:pt x="9450" y="4609"/>
                    <a:pt x="8775" y="4083"/>
                  </a:cubicBezTo>
                  <a:cubicBezTo>
                    <a:pt x="8775" y="3556"/>
                    <a:pt x="8775" y="2502"/>
                    <a:pt x="8100" y="2502"/>
                  </a:cubicBezTo>
                  <a:cubicBezTo>
                    <a:pt x="7425" y="1975"/>
                    <a:pt x="6075" y="2502"/>
                    <a:pt x="5400" y="2502"/>
                  </a:cubicBezTo>
                  <a:cubicBezTo>
                    <a:pt x="4725" y="1975"/>
                    <a:pt x="1350" y="1975"/>
                    <a:pt x="675" y="2502"/>
                  </a:cubicBezTo>
                  <a:cubicBezTo>
                    <a:pt x="675" y="3029"/>
                    <a:pt x="1350" y="3556"/>
                    <a:pt x="1350" y="3556"/>
                  </a:cubicBezTo>
                  <a:cubicBezTo>
                    <a:pt x="2025" y="4083"/>
                    <a:pt x="2025" y="4609"/>
                    <a:pt x="2025" y="5136"/>
                  </a:cubicBezTo>
                  <a:cubicBezTo>
                    <a:pt x="2700" y="6190"/>
                    <a:pt x="2700" y="6190"/>
                    <a:pt x="2025" y="7244"/>
                  </a:cubicBezTo>
                  <a:cubicBezTo>
                    <a:pt x="2025" y="7244"/>
                    <a:pt x="2025" y="7244"/>
                    <a:pt x="2025" y="6717"/>
                  </a:cubicBezTo>
                  <a:cubicBezTo>
                    <a:pt x="1350" y="7244"/>
                    <a:pt x="3375" y="9351"/>
                    <a:pt x="3375" y="10405"/>
                  </a:cubicBezTo>
                  <a:cubicBezTo>
                    <a:pt x="3375" y="10405"/>
                    <a:pt x="3375" y="11458"/>
                    <a:pt x="3375" y="11985"/>
                  </a:cubicBezTo>
                  <a:cubicBezTo>
                    <a:pt x="3375" y="12512"/>
                    <a:pt x="2700" y="12512"/>
                    <a:pt x="2025" y="13039"/>
                  </a:cubicBezTo>
                  <a:cubicBezTo>
                    <a:pt x="2025" y="13566"/>
                    <a:pt x="1350" y="14092"/>
                    <a:pt x="1350" y="14619"/>
                  </a:cubicBezTo>
                  <a:cubicBezTo>
                    <a:pt x="1350" y="15673"/>
                    <a:pt x="675" y="16200"/>
                    <a:pt x="675" y="17253"/>
                  </a:cubicBezTo>
                  <a:cubicBezTo>
                    <a:pt x="675" y="17253"/>
                    <a:pt x="0" y="17780"/>
                    <a:pt x="0" y="17780"/>
                  </a:cubicBezTo>
                  <a:cubicBezTo>
                    <a:pt x="0" y="18307"/>
                    <a:pt x="0" y="19361"/>
                    <a:pt x="0" y="19888"/>
                  </a:cubicBezTo>
                  <a:cubicBezTo>
                    <a:pt x="675" y="19888"/>
                    <a:pt x="675" y="19888"/>
                    <a:pt x="1350" y="19888"/>
                  </a:cubicBezTo>
                  <a:cubicBezTo>
                    <a:pt x="2025" y="19888"/>
                    <a:pt x="2025" y="19361"/>
                    <a:pt x="3375" y="19888"/>
                  </a:cubicBezTo>
                  <a:cubicBezTo>
                    <a:pt x="4050" y="20414"/>
                    <a:pt x="3375" y="20414"/>
                    <a:pt x="4725" y="20414"/>
                  </a:cubicBezTo>
                  <a:cubicBezTo>
                    <a:pt x="5400" y="20414"/>
                    <a:pt x="6075" y="20414"/>
                    <a:pt x="7425" y="20414"/>
                  </a:cubicBezTo>
                  <a:cubicBezTo>
                    <a:pt x="8100" y="20414"/>
                    <a:pt x="9450" y="20414"/>
                    <a:pt x="10125" y="20414"/>
                  </a:cubicBezTo>
                  <a:cubicBezTo>
                    <a:pt x="10800" y="20414"/>
                    <a:pt x="11475" y="20414"/>
                    <a:pt x="11475" y="20414"/>
                  </a:cubicBezTo>
                  <a:cubicBezTo>
                    <a:pt x="12150" y="20414"/>
                    <a:pt x="12150" y="20941"/>
                    <a:pt x="12150" y="20941"/>
                  </a:cubicBezTo>
                  <a:cubicBezTo>
                    <a:pt x="12825" y="20941"/>
                    <a:pt x="13500" y="20941"/>
                    <a:pt x="13500" y="20941"/>
                  </a:cubicBezTo>
                  <a:cubicBezTo>
                    <a:pt x="14175" y="20941"/>
                    <a:pt x="14850" y="20941"/>
                    <a:pt x="15525" y="21468"/>
                  </a:cubicBezTo>
                  <a:cubicBezTo>
                    <a:pt x="16875" y="21468"/>
                    <a:pt x="18900" y="20941"/>
                    <a:pt x="20250" y="20941"/>
                  </a:cubicBezTo>
                  <a:cubicBezTo>
                    <a:pt x="19575" y="20414"/>
                    <a:pt x="18900" y="19888"/>
                    <a:pt x="18225" y="19361"/>
                  </a:cubicBezTo>
                  <a:cubicBezTo>
                    <a:pt x="18225" y="18834"/>
                    <a:pt x="18225" y="18307"/>
                    <a:pt x="18225" y="17780"/>
                  </a:cubicBezTo>
                  <a:cubicBezTo>
                    <a:pt x="18225" y="16200"/>
                    <a:pt x="18225" y="15146"/>
                    <a:pt x="18225" y="13566"/>
                  </a:cubicBezTo>
                  <a:cubicBezTo>
                    <a:pt x="18900" y="13566"/>
                    <a:pt x="20250" y="13566"/>
                    <a:pt x="21600" y="13566"/>
                  </a:cubicBezTo>
                  <a:cubicBezTo>
                    <a:pt x="20925" y="12512"/>
                    <a:pt x="21600" y="11458"/>
                    <a:pt x="21600" y="10931"/>
                  </a:cubicBezTo>
                  <a:close/>
                  <a:moveTo>
                    <a:pt x="675" y="922"/>
                  </a:moveTo>
                  <a:cubicBezTo>
                    <a:pt x="675" y="1448"/>
                    <a:pt x="675" y="1975"/>
                    <a:pt x="675" y="1975"/>
                  </a:cubicBezTo>
                  <a:cubicBezTo>
                    <a:pt x="1350" y="2502"/>
                    <a:pt x="1350" y="1975"/>
                    <a:pt x="1350" y="1448"/>
                  </a:cubicBezTo>
                  <a:cubicBezTo>
                    <a:pt x="1350" y="1448"/>
                    <a:pt x="1350" y="922"/>
                    <a:pt x="1350" y="922"/>
                  </a:cubicBezTo>
                  <a:cubicBezTo>
                    <a:pt x="1350" y="395"/>
                    <a:pt x="2025" y="395"/>
                    <a:pt x="2025" y="395"/>
                  </a:cubicBezTo>
                  <a:cubicBezTo>
                    <a:pt x="2025" y="-132"/>
                    <a:pt x="1350" y="-132"/>
                    <a:pt x="675" y="395"/>
                  </a:cubicBezTo>
                  <a:cubicBezTo>
                    <a:pt x="675" y="395"/>
                    <a:pt x="0" y="922"/>
                    <a:pt x="675" y="9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2" name="Shape">
              <a:extLst>
                <a:ext uri="{FF2B5EF4-FFF2-40B4-BE49-F238E27FC236}">
                  <a16:creationId xmlns:a16="http://schemas.microsoft.com/office/drawing/2014/main" id="{503F219C-A4E5-4B91-9262-D4762325E227}"/>
                </a:ext>
              </a:extLst>
            </p:cNvPr>
            <p:cNvSpPr/>
            <p:nvPr/>
          </p:nvSpPr>
          <p:spPr>
            <a:xfrm>
              <a:off x="3091028" y="2157387"/>
              <a:ext cx="9474" cy="8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cubicBezTo>
                    <a:pt x="0" y="21600"/>
                    <a:pt x="2160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3" name="Shape">
              <a:extLst>
                <a:ext uri="{FF2B5EF4-FFF2-40B4-BE49-F238E27FC236}">
                  <a16:creationId xmlns:a16="http://schemas.microsoft.com/office/drawing/2014/main" id="{5DB0271D-6306-4264-A37E-E35DB6BEFC2F}"/>
                </a:ext>
              </a:extLst>
            </p:cNvPr>
            <p:cNvSpPr/>
            <p:nvPr/>
          </p:nvSpPr>
          <p:spPr>
            <a:xfrm>
              <a:off x="2909843" y="2261581"/>
              <a:ext cx="353411" cy="322452"/>
            </a:xfrm>
            <a:custGeom>
              <a:avLst/>
              <a:gdLst/>
              <a:ahLst/>
              <a:cxnLst>
                <a:cxn ang="0">
                  <a:pos x="wd2" y="hd2"/>
                </a:cxn>
                <a:cxn ang="5400000">
                  <a:pos x="wd2" y="hd2"/>
                </a:cxn>
                <a:cxn ang="10800000">
                  <a:pos x="wd2" y="hd2"/>
                </a:cxn>
                <a:cxn ang="16200000">
                  <a:pos x="wd2" y="hd2"/>
                </a:cxn>
              </a:cxnLst>
              <a:rect l="0" t="0" r="r" b="b"/>
              <a:pathLst>
                <a:path w="21274" h="21378" extrusionOk="0">
                  <a:moveTo>
                    <a:pt x="21192" y="15600"/>
                  </a:moveTo>
                  <a:cubicBezTo>
                    <a:pt x="21192" y="15600"/>
                    <a:pt x="21192" y="15200"/>
                    <a:pt x="20785" y="15200"/>
                  </a:cubicBezTo>
                  <a:cubicBezTo>
                    <a:pt x="20785" y="14800"/>
                    <a:pt x="20377" y="14800"/>
                    <a:pt x="19970" y="14800"/>
                  </a:cubicBezTo>
                  <a:cubicBezTo>
                    <a:pt x="19970" y="14800"/>
                    <a:pt x="19970" y="14800"/>
                    <a:pt x="19562" y="14800"/>
                  </a:cubicBezTo>
                  <a:cubicBezTo>
                    <a:pt x="19562" y="14800"/>
                    <a:pt x="19562" y="14400"/>
                    <a:pt x="19155" y="14000"/>
                  </a:cubicBezTo>
                  <a:cubicBezTo>
                    <a:pt x="19155" y="13600"/>
                    <a:pt x="18747" y="13200"/>
                    <a:pt x="18747" y="12800"/>
                  </a:cubicBezTo>
                  <a:cubicBezTo>
                    <a:pt x="18747" y="12400"/>
                    <a:pt x="19155" y="12800"/>
                    <a:pt x="19155" y="12400"/>
                  </a:cubicBezTo>
                  <a:cubicBezTo>
                    <a:pt x="19155" y="12400"/>
                    <a:pt x="19155" y="12000"/>
                    <a:pt x="19155" y="11600"/>
                  </a:cubicBezTo>
                  <a:cubicBezTo>
                    <a:pt x="19155" y="10800"/>
                    <a:pt x="19155" y="10000"/>
                    <a:pt x="19155" y="9200"/>
                  </a:cubicBezTo>
                  <a:cubicBezTo>
                    <a:pt x="19155" y="9200"/>
                    <a:pt x="18747" y="8800"/>
                    <a:pt x="18747" y="8400"/>
                  </a:cubicBezTo>
                  <a:cubicBezTo>
                    <a:pt x="18747" y="8000"/>
                    <a:pt x="18747" y="8400"/>
                    <a:pt x="18747" y="8000"/>
                  </a:cubicBezTo>
                  <a:cubicBezTo>
                    <a:pt x="18747" y="8000"/>
                    <a:pt x="18747" y="8000"/>
                    <a:pt x="18747" y="7600"/>
                  </a:cubicBezTo>
                  <a:cubicBezTo>
                    <a:pt x="18747" y="7200"/>
                    <a:pt x="18340" y="6800"/>
                    <a:pt x="18340" y="6400"/>
                  </a:cubicBezTo>
                  <a:cubicBezTo>
                    <a:pt x="18340" y="6000"/>
                    <a:pt x="18340" y="6000"/>
                    <a:pt x="17932" y="5600"/>
                  </a:cubicBezTo>
                  <a:cubicBezTo>
                    <a:pt x="17932" y="5600"/>
                    <a:pt x="17932" y="5600"/>
                    <a:pt x="17525" y="5200"/>
                  </a:cubicBezTo>
                  <a:cubicBezTo>
                    <a:pt x="17525" y="5200"/>
                    <a:pt x="17525" y="4800"/>
                    <a:pt x="17525" y="4800"/>
                  </a:cubicBezTo>
                  <a:cubicBezTo>
                    <a:pt x="17525" y="4400"/>
                    <a:pt x="17117" y="4400"/>
                    <a:pt x="17117" y="4000"/>
                  </a:cubicBezTo>
                  <a:cubicBezTo>
                    <a:pt x="16709" y="3600"/>
                    <a:pt x="16709" y="3600"/>
                    <a:pt x="17117" y="3200"/>
                  </a:cubicBezTo>
                  <a:cubicBezTo>
                    <a:pt x="17117" y="3200"/>
                    <a:pt x="17525" y="2800"/>
                    <a:pt x="17525" y="2800"/>
                  </a:cubicBezTo>
                  <a:cubicBezTo>
                    <a:pt x="17525" y="2400"/>
                    <a:pt x="17525" y="1600"/>
                    <a:pt x="17525" y="1200"/>
                  </a:cubicBezTo>
                  <a:cubicBezTo>
                    <a:pt x="17525" y="1200"/>
                    <a:pt x="17525" y="800"/>
                    <a:pt x="17525" y="800"/>
                  </a:cubicBezTo>
                  <a:cubicBezTo>
                    <a:pt x="17525" y="800"/>
                    <a:pt x="17525" y="400"/>
                    <a:pt x="17525" y="400"/>
                  </a:cubicBezTo>
                  <a:cubicBezTo>
                    <a:pt x="17525" y="400"/>
                    <a:pt x="18340" y="0"/>
                    <a:pt x="17932" y="0"/>
                  </a:cubicBezTo>
                  <a:cubicBezTo>
                    <a:pt x="17525" y="0"/>
                    <a:pt x="17525" y="0"/>
                    <a:pt x="17117" y="0"/>
                  </a:cubicBezTo>
                  <a:cubicBezTo>
                    <a:pt x="17117" y="0"/>
                    <a:pt x="16709" y="0"/>
                    <a:pt x="16709" y="0"/>
                  </a:cubicBezTo>
                  <a:cubicBezTo>
                    <a:pt x="16709" y="0"/>
                    <a:pt x="16709" y="0"/>
                    <a:pt x="16709" y="0"/>
                  </a:cubicBezTo>
                  <a:cubicBezTo>
                    <a:pt x="16302" y="0"/>
                    <a:pt x="16302" y="0"/>
                    <a:pt x="15894" y="0"/>
                  </a:cubicBezTo>
                  <a:cubicBezTo>
                    <a:pt x="15894" y="0"/>
                    <a:pt x="15894" y="0"/>
                    <a:pt x="15894" y="0"/>
                  </a:cubicBezTo>
                  <a:cubicBezTo>
                    <a:pt x="15487" y="0"/>
                    <a:pt x="15487" y="0"/>
                    <a:pt x="15487" y="0"/>
                  </a:cubicBezTo>
                  <a:cubicBezTo>
                    <a:pt x="15079" y="400"/>
                    <a:pt x="14672" y="400"/>
                    <a:pt x="14264" y="0"/>
                  </a:cubicBezTo>
                  <a:cubicBezTo>
                    <a:pt x="13857" y="0"/>
                    <a:pt x="13449" y="0"/>
                    <a:pt x="13042" y="0"/>
                  </a:cubicBezTo>
                  <a:cubicBezTo>
                    <a:pt x="12634" y="0"/>
                    <a:pt x="12634" y="0"/>
                    <a:pt x="12226" y="0"/>
                  </a:cubicBezTo>
                  <a:cubicBezTo>
                    <a:pt x="12226" y="400"/>
                    <a:pt x="11819" y="400"/>
                    <a:pt x="11819" y="400"/>
                  </a:cubicBezTo>
                  <a:cubicBezTo>
                    <a:pt x="11411" y="400"/>
                    <a:pt x="10596" y="400"/>
                    <a:pt x="10189" y="400"/>
                  </a:cubicBezTo>
                  <a:cubicBezTo>
                    <a:pt x="10189" y="800"/>
                    <a:pt x="9781" y="800"/>
                    <a:pt x="9781" y="800"/>
                  </a:cubicBezTo>
                  <a:cubicBezTo>
                    <a:pt x="9374" y="1200"/>
                    <a:pt x="9374" y="1200"/>
                    <a:pt x="9374" y="1200"/>
                  </a:cubicBezTo>
                  <a:cubicBezTo>
                    <a:pt x="8966" y="1200"/>
                    <a:pt x="8966" y="1200"/>
                    <a:pt x="8966" y="1200"/>
                  </a:cubicBezTo>
                  <a:cubicBezTo>
                    <a:pt x="8558" y="1200"/>
                    <a:pt x="8558" y="1600"/>
                    <a:pt x="8151" y="1600"/>
                  </a:cubicBezTo>
                  <a:cubicBezTo>
                    <a:pt x="8151" y="1600"/>
                    <a:pt x="7336" y="2400"/>
                    <a:pt x="6928" y="2400"/>
                  </a:cubicBezTo>
                  <a:cubicBezTo>
                    <a:pt x="6928" y="2400"/>
                    <a:pt x="7336" y="2400"/>
                    <a:pt x="7336" y="2400"/>
                  </a:cubicBezTo>
                  <a:cubicBezTo>
                    <a:pt x="7336" y="2800"/>
                    <a:pt x="7336" y="2800"/>
                    <a:pt x="7336" y="2800"/>
                  </a:cubicBezTo>
                  <a:cubicBezTo>
                    <a:pt x="7336" y="3200"/>
                    <a:pt x="7336" y="3200"/>
                    <a:pt x="7336" y="3600"/>
                  </a:cubicBezTo>
                  <a:cubicBezTo>
                    <a:pt x="7336" y="4000"/>
                    <a:pt x="7336" y="4400"/>
                    <a:pt x="7743" y="4800"/>
                  </a:cubicBezTo>
                  <a:cubicBezTo>
                    <a:pt x="7743" y="5200"/>
                    <a:pt x="7743" y="5200"/>
                    <a:pt x="7743" y="5200"/>
                  </a:cubicBezTo>
                  <a:cubicBezTo>
                    <a:pt x="8151" y="5600"/>
                    <a:pt x="8151" y="5200"/>
                    <a:pt x="7743" y="5600"/>
                  </a:cubicBezTo>
                  <a:cubicBezTo>
                    <a:pt x="7743" y="6000"/>
                    <a:pt x="7743" y="6000"/>
                    <a:pt x="7336" y="6000"/>
                  </a:cubicBezTo>
                  <a:cubicBezTo>
                    <a:pt x="7336" y="6000"/>
                    <a:pt x="6521" y="5600"/>
                    <a:pt x="6113" y="6000"/>
                  </a:cubicBezTo>
                  <a:cubicBezTo>
                    <a:pt x="6113" y="6000"/>
                    <a:pt x="6113" y="6000"/>
                    <a:pt x="6113" y="6000"/>
                  </a:cubicBezTo>
                  <a:cubicBezTo>
                    <a:pt x="5706" y="6000"/>
                    <a:pt x="5706" y="6000"/>
                    <a:pt x="5706" y="6400"/>
                  </a:cubicBezTo>
                  <a:cubicBezTo>
                    <a:pt x="5298" y="6400"/>
                    <a:pt x="4891" y="6400"/>
                    <a:pt x="5298" y="6800"/>
                  </a:cubicBezTo>
                  <a:cubicBezTo>
                    <a:pt x="5298" y="6800"/>
                    <a:pt x="5298" y="6800"/>
                    <a:pt x="5298" y="7200"/>
                  </a:cubicBezTo>
                  <a:cubicBezTo>
                    <a:pt x="5298" y="7200"/>
                    <a:pt x="4891" y="7200"/>
                    <a:pt x="4891" y="7200"/>
                  </a:cubicBezTo>
                  <a:cubicBezTo>
                    <a:pt x="4483" y="7200"/>
                    <a:pt x="4075" y="7600"/>
                    <a:pt x="4075" y="7600"/>
                  </a:cubicBezTo>
                  <a:cubicBezTo>
                    <a:pt x="3668" y="8000"/>
                    <a:pt x="3668" y="8400"/>
                    <a:pt x="3260" y="8400"/>
                  </a:cubicBezTo>
                  <a:cubicBezTo>
                    <a:pt x="2853" y="8400"/>
                    <a:pt x="2853" y="8400"/>
                    <a:pt x="2445" y="8400"/>
                  </a:cubicBezTo>
                  <a:cubicBezTo>
                    <a:pt x="2445" y="8400"/>
                    <a:pt x="2445" y="8400"/>
                    <a:pt x="2445" y="8400"/>
                  </a:cubicBezTo>
                  <a:cubicBezTo>
                    <a:pt x="2445" y="8400"/>
                    <a:pt x="2445" y="8800"/>
                    <a:pt x="2445" y="8800"/>
                  </a:cubicBezTo>
                  <a:cubicBezTo>
                    <a:pt x="2038" y="8800"/>
                    <a:pt x="2038" y="8800"/>
                    <a:pt x="1630" y="8800"/>
                  </a:cubicBezTo>
                  <a:cubicBezTo>
                    <a:pt x="1223" y="8800"/>
                    <a:pt x="815" y="9200"/>
                    <a:pt x="408" y="9600"/>
                  </a:cubicBezTo>
                  <a:cubicBezTo>
                    <a:pt x="0" y="9600"/>
                    <a:pt x="0" y="9600"/>
                    <a:pt x="0" y="10000"/>
                  </a:cubicBezTo>
                  <a:cubicBezTo>
                    <a:pt x="0" y="10400"/>
                    <a:pt x="0" y="11200"/>
                    <a:pt x="0" y="11600"/>
                  </a:cubicBezTo>
                  <a:cubicBezTo>
                    <a:pt x="0" y="11600"/>
                    <a:pt x="408" y="12000"/>
                    <a:pt x="815" y="12000"/>
                  </a:cubicBezTo>
                  <a:cubicBezTo>
                    <a:pt x="1223" y="12800"/>
                    <a:pt x="2038" y="13200"/>
                    <a:pt x="2853" y="13600"/>
                  </a:cubicBezTo>
                  <a:cubicBezTo>
                    <a:pt x="4483" y="14800"/>
                    <a:pt x="6113" y="16000"/>
                    <a:pt x="8151" y="17600"/>
                  </a:cubicBezTo>
                  <a:cubicBezTo>
                    <a:pt x="8558" y="18000"/>
                    <a:pt x="9374" y="18400"/>
                    <a:pt x="9781" y="18800"/>
                  </a:cubicBezTo>
                  <a:cubicBezTo>
                    <a:pt x="9781" y="18800"/>
                    <a:pt x="9781" y="18800"/>
                    <a:pt x="9781" y="18800"/>
                  </a:cubicBezTo>
                  <a:cubicBezTo>
                    <a:pt x="10189" y="18800"/>
                    <a:pt x="9781" y="19200"/>
                    <a:pt x="10189" y="19200"/>
                  </a:cubicBezTo>
                  <a:cubicBezTo>
                    <a:pt x="10189" y="19200"/>
                    <a:pt x="10189" y="19600"/>
                    <a:pt x="10596" y="19600"/>
                  </a:cubicBezTo>
                  <a:cubicBezTo>
                    <a:pt x="10596" y="19600"/>
                    <a:pt x="10596" y="19600"/>
                    <a:pt x="10596" y="20000"/>
                  </a:cubicBezTo>
                  <a:cubicBezTo>
                    <a:pt x="11004" y="20000"/>
                    <a:pt x="11004" y="20000"/>
                    <a:pt x="11004" y="20000"/>
                  </a:cubicBezTo>
                  <a:cubicBezTo>
                    <a:pt x="11411" y="20000"/>
                    <a:pt x="11819" y="20400"/>
                    <a:pt x="12226" y="20400"/>
                  </a:cubicBezTo>
                  <a:cubicBezTo>
                    <a:pt x="12226" y="20800"/>
                    <a:pt x="11819" y="21200"/>
                    <a:pt x="12226" y="21200"/>
                  </a:cubicBezTo>
                  <a:cubicBezTo>
                    <a:pt x="12226" y="21600"/>
                    <a:pt x="12634" y="21200"/>
                    <a:pt x="13042" y="21200"/>
                  </a:cubicBezTo>
                  <a:cubicBezTo>
                    <a:pt x="13449" y="21200"/>
                    <a:pt x="14264" y="21200"/>
                    <a:pt x="15079" y="20800"/>
                  </a:cubicBezTo>
                  <a:cubicBezTo>
                    <a:pt x="15894" y="20400"/>
                    <a:pt x="16302" y="19600"/>
                    <a:pt x="17117" y="19200"/>
                  </a:cubicBezTo>
                  <a:cubicBezTo>
                    <a:pt x="18340" y="18400"/>
                    <a:pt x="19155" y="17600"/>
                    <a:pt x="19970" y="16800"/>
                  </a:cubicBezTo>
                  <a:cubicBezTo>
                    <a:pt x="20377" y="16800"/>
                    <a:pt x="21600" y="16000"/>
                    <a:pt x="21192" y="15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4" name="Shape">
              <a:extLst>
                <a:ext uri="{FF2B5EF4-FFF2-40B4-BE49-F238E27FC236}">
                  <a16:creationId xmlns:a16="http://schemas.microsoft.com/office/drawing/2014/main" id="{6B48C51E-D1D8-4A9E-AED1-3F0B21F5E211}"/>
                </a:ext>
              </a:extLst>
            </p:cNvPr>
            <p:cNvSpPr/>
            <p:nvPr/>
          </p:nvSpPr>
          <p:spPr>
            <a:xfrm>
              <a:off x="3383529" y="2158974"/>
              <a:ext cx="27238"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2000"/>
                    <a:pt x="21600" y="12000"/>
                    <a:pt x="16200" y="12000"/>
                  </a:cubicBezTo>
                  <a:cubicBezTo>
                    <a:pt x="16200" y="9600"/>
                    <a:pt x="16200" y="9600"/>
                    <a:pt x="16200" y="7200"/>
                  </a:cubicBezTo>
                  <a:cubicBezTo>
                    <a:pt x="16200" y="4800"/>
                    <a:pt x="16200" y="4800"/>
                    <a:pt x="10800" y="2400"/>
                  </a:cubicBezTo>
                  <a:cubicBezTo>
                    <a:pt x="10800" y="2400"/>
                    <a:pt x="10800" y="2400"/>
                    <a:pt x="10800" y="2400"/>
                  </a:cubicBezTo>
                  <a:cubicBezTo>
                    <a:pt x="5400" y="2400"/>
                    <a:pt x="5400" y="2400"/>
                    <a:pt x="5400" y="2400"/>
                  </a:cubicBezTo>
                  <a:cubicBezTo>
                    <a:pt x="10800" y="2400"/>
                    <a:pt x="0" y="2400"/>
                    <a:pt x="5400" y="0"/>
                  </a:cubicBezTo>
                  <a:cubicBezTo>
                    <a:pt x="0" y="0"/>
                    <a:pt x="0" y="2400"/>
                    <a:pt x="0" y="4800"/>
                  </a:cubicBezTo>
                  <a:cubicBezTo>
                    <a:pt x="0" y="4800"/>
                    <a:pt x="0" y="4800"/>
                    <a:pt x="0" y="4800"/>
                  </a:cubicBezTo>
                  <a:cubicBezTo>
                    <a:pt x="0" y="4800"/>
                    <a:pt x="0" y="4800"/>
                    <a:pt x="0" y="7200"/>
                  </a:cubicBezTo>
                  <a:cubicBezTo>
                    <a:pt x="0" y="7200"/>
                    <a:pt x="0" y="7200"/>
                    <a:pt x="0" y="7200"/>
                  </a:cubicBezTo>
                  <a:cubicBezTo>
                    <a:pt x="5400" y="7200"/>
                    <a:pt x="0" y="9600"/>
                    <a:pt x="0" y="12000"/>
                  </a:cubicBezTo>
                  <a:cubicBezTo>
                    <a:pt x="0" y="12000"/>
                    <a:pt x="0" y="14400"/>
                    <a:pt x="0" y="14400"/>
                  </a:cubicBezTo>
                  <a:cubicBezTo>
                    <a:pt x="0" y="14400"/>
                    <a:pt x="0" y="16800"/>
                    <a:pt x="0" y="16800"/>
                  </a:cubicBezTo>
                  <a:cubicBezTo>
                    <a:pt x="0" y="16800"/>
                    <a:pt x="0" y="16800"/>
                    <a:pt x="0" y="16800"/>
                  </a:cubicBezTo>
                  <a:cubicBezTo>
                    <a:pt x="0" y="16800"/>
                    <a:pt x="5400" y="19200"/>
                    <a:pt x="5400" y="19200"/>
                  </a:cubicBezTo>
                  <a:cubicBezTo>
                    <a:pt x="10800" y="19200"/>
                    <a:pt x="10800" y="21600"/>
                    <a:pt x="10800" y="21600"/>
                  </a:cubicBezTo>
                  <a:cubicBezTo>
                    <a:pt x="16200" y="21600"/>
                    <a:pt x="16200" y="19200"/>
                    <a:pt x="10800" y="19200"/>
                  </a:cubicBezTo>
                  <a:cubicBezTo>
                    <a:pt x="16200" y="19200"/>
                    <a:pt x="16200" y="19200"/>
                    <a:pt x="16200" y="19200"/>
                  </a:cubicBezTo>
                  <a:cubicBezTo>
                    <a:pt x="16200" y="19200"/>
                    <a:pt x="16200" y="19200"/>
                    <a:pt x="16200" y="16800"/>
                  </a:cubicBezTo>
                  <a:cubicBezTo>
                    <a:pt x="21600" y="16800"/>
                    <a:pt x="21600" y="144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5" name="Shape">
              <a:extLst>
                <a:ext uri="{FF2B5EF4-FFF2-40B4-BE49-F238E27FC236}">
                  <a16:creationId xmlns:a16="http://schemas.microsoft.com/office/drawing/2014/main" id="{137A501C-ACA2-48B8-B914-58B4ECC86819}"/>
                </a:ext>
              </a:extLst>
            </p:cNvPr>
            <p:cNvSpPr/>
            <p:nvPr/>
          </p:nvSpPr>
          <p:spPr>
            <a:xfrm>
              <a:off x="4081034" y="2230904"/>
              <a:ext cx="229739" cy="169249"/>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cubicBezTo>
                    <a:pt x="20965" y="2314"/>
                    <a:pt x="20329" y="3086"/>
                    <a:pt x="19694" y="3086"/>
                  </a:cubicBezTo>
                  <a:cubicBezTo>
                    <a:pt x="19694" y="3086"/>
                    <a:pt x="19694" y="2314"/>
                    <a:pt x="19059" y="2314"/>
                  </a:cubicBezTo>
                  <a:cubicBezTo>
                    <a:pt x="19059" y="2314"/>
                    <a:pt x="18424" y="3086"/>
                    <a:pt x="18424" y="3086"/>
                  </a:cubicBezTo>
                  <a:cubicBezTo>
                    <a:pt x="18424" y="3086"/>
                    <a:pt x="18424" y="3086"/>
                    <a:pt x="18424" y="3086"/>
                  </a:cubicBezTo>
                  <a:cubicBezTo>
                    <a:pt x="17788" y="3857"/>
                    <a:pt x="17788" y="3857"/>
                    <a:pt x="17788" y="3857"/>
                  </a:cubicBezTo>
                  <a:cubicBezTo>
                    <a:pt x="17153" y="3857"/>
                    <a:pt x="17153" y="4629"/>
                    <a:pt x="16518" y="4629"/>
                  </a:cubicBezTo>
                  <a:cubicBezTo>
                    <a:pt x="15882" y="3857"/>
                    <a:pt x="15882" y="3086"/>
                    <a:pt x="15882" y="2314"/>
                  </a:cubicBezTo>
                  <a:cubicBezTo>
                    <a:pt x="15882" y="1543"/>
                    <a:pt x="15882" y="1543"/>
                    <a:pt x="15882" y="1543"/>
                  </a:cubicBezTo>
                  <a:cubicBezTo>
                    <a:pt x="15882" y="1543"/>
                    <a:pt x="15882" y="1543"/>
                    <a:pt x="15882" y="1543"/>
                  </a:cubicBezTo>
                  <a:cubicBezTo>
                    <a:pt x="15247" y="1543"/>
                    <a:pt x="15882" y="1543"/>
                    <a:pt x="15247" y="1543"/>
                  </a:cubicBezTo>
                  <a:cubicBezTo>
                    <a:pt x="15247" y="771"/>
                    <a:pt x="15247" y="0"/>
                    <a:pt x="14612" y="0"/>
                  </a:cubicBezTo>
                  <a:cubicBezTo>
                    <a:pt x="13976" y="771"/>
                    <a:pt x="13976" y="1543"/>
                    <a:pt x="13976" y="1543"/>
                  </a:cubicBezTo>
                  <a:cubicBezTo>
                    <a:pt x="13976" y="2314"/>
                    <a:pt x="13976" y="2314"/>
                    <a:pt x="13976" y="2314"/>
                  </a:cubicBezTo>
                  <a:cubicBezTo>
                    <a:pt x="13976" y="2314"/>
                    <a:pt x="13341" y="2314"/>
                    <a:pt x="13341" y="2314"/>
                  </a:cubicBezTo>
                  <a:cubicBezTo>
                    <a:pt x="12706" y="2314"/>
                    <a:pt x="13341" y="2314"/>
                    <a:pt x="12706" y="3086"/>
                  </a:cubicBezTo>
                  <a:cubicBezTo>
                    <a:pt x="12706" y="3857"/>
                    <a:pt x="12706" y="3086"/>
                    <a:pt x="12071" y="3086"/>
                  </a:cubicBezTo>
                  <a:cubicBezTo>
                    <a:pt x="11435" y="3086"/>
                    <a:pt x="11435" y="3857"/>
                    <a:pt x="10800" y="3857"/>
                  </a:cubicBezTo>
                  <a:cubicBezTo>
                    <a:pt x="10165" y="3857"/>
                    <a:pt x="10165" y="3086"/>
                    <a:pt x="10165" y="3086"/>
                  </a:cubicBezTo>
                  <a:cubicBezTo>
                    <a:pt x="9529" y="3086"/>
                    <a:pt x="9529" y="3086"/>
                    <a:pt x="8894" y="3086"/>
                  </a:cubicBezTo>
                  <a:cubicBezTo>
                    <a:pt x="8894" y="3086"/>
                    <a:pt x="7624" y="2314"/>
                    <a:pt x="6988" y="2314"/>
                  </a:cubicBezTo>
                  <a:cubicBezTo>
                    <a:pt x="6988" y="2314"/>
                    <a:pt x="6988" y="3086"/>
                    <a:pt x="6988" y="3086"/>
                  </a:cubicBezTo>
                  <a:cubicBezTo>
                    <a:pt x="6988" y="3086"/>
                    <a:pt x="6988" y="3086"/>
                    <a:pt x="6988" y="3086"/>
                  </a:cubicBezTo>
                  <a:cubicBezTo>
                    <a:pt x="6988" y="3086"/>
                    <a:pt x="6353" y="3086"/>
                    <a:pt x="6353" y="3086"/>
                  </a:cubicBezTo>
                  <a:cubicBezTo>
                    <a:pt x="5082" y="3086"/>
                    <a:pt x="5718" y="4629"/>
                    <a:pt x="5718" y="5400"/>
                  </a:cubicBezTo>
                  <a:cubicBezTo>
                    <a:pt x="5718" y="5400"/>
                    <a:pt x="5082" y="6171"/>
                    <a:pt x="5082" y="6171"/>
                  </a:cubicBezTo>
                  <a:cubicBezTo>
                    <a:pt x="4447" y="6171"/>
                    <a:pt x="3812" y="6171"/>
                    <a:pt x="3812" y="6171"/>
                  </a:cubicBezTo>
                  <a:cubicBezTo>
                    <a:pt x="3812" y="6171"/>
                    <a:pt x="3812" y="6943"/>
                    <a:pt x="3812" y="6943"/>
                  </a:cubicBezTo>
                  <a:cubicBezTo>
                    <a:pt x="3176" y="7714"/>
                    <a:pt x="3176" y="7714"/>
                    <a:pt x="2541" y="7714"/>
                  </a:cubicBezTo>
                  <a:cubicBezTo>
                    <a:pt x="2541" y="7714"/>
                    <a:pt x="1906" y="7714"/>
                    <a:pt x="1906" y="7714"/>
                  </a:cubicBezTo>
                  <a:cubicBezTo>
                    <a:pt x="1906" y="6943"/>
                    <a:pt x="1271" y="6943"/>
                    <a:pt x="1271" y="6943"/>
                  </a:cubicBezTo>
                  <a:cubicBezTo>
                    <a:pt x="1271" y="6943"/>
                    <a:pt x="1271" y="6943"/>
                    <a:pt x="635" y="6943"/>
                  </a:cubicBezTo>
                  <a:cubicBezTo>
                    <a:pt x="635" y="6943"/>
                    <a:pt x="635" y="7714"/>
                    <a:pt x="635" y="7714"/>
                  </a:cubicBezTo>
                  <a:cubicBezTo>
                    <a:pt x="635" y="7714"/>
                    <a:pt x="635" y="8486"/>
                    <a:pt x="635" y="8486"/>
                  </a:cubicBezTo>
                  <a:cubicBezTo>
                    <a:pt x="635" y="9257"/>
                    <a:pt x="0" y="9257"/>
                    <a:pt x="635" y="10029"/>
                  </a:cubicBezTo>
                  <a:cubicBezTo>
                    <a:pt x="0" y="10029"/>
                    <a:pt x="0" y="10800"/>
                    <a:pt x="0" y="10800"/>
                  </a:cubicBezTo>
                  <a:cubicBezTo>
                    <a:pt x="0" y="11571"/>
                    <a:pt x="0" y="11571"/>
                    <a:pt x="635" y="11571"/>
                  </a:cubicBezTo>
                  <a:cubicBezTo>
                    <a:pt x="635" y="11571"/>
                    <a:pt x="635" y="11571"/>
                    <a:pt x="635" y="11571"/>
                  </a:cubicBezTo>
                  <a:cubicBezTo>
                    <a:pt x="635" y="12343"/>
                    <a:pt x="635" y="12343"/>
                    <a:pt x="635" y="12343"/>
                  </a:cubicBezTo>
                  <a:cubicBezTo>
                    <a:pt x="635" y="13114"/>
                    <a:pt x="635" y="13114"/>
                    <a:pt x="635" y="13114"/>
                  </a:cubicBezTo>
                  <a:cubicBezTo>
                    <a:pt x="635" y="13886"/>
                    <a:pt x="635" y="14657"/>
                    <a:pt x="1271" y="15429"/>
                  </a:cubicBezTo>
                  <a:cubicBezTo>
                    <a:pt x="1271" y="16200"/>
                    <a:pt x="1271" y="16200"/>
                    <a:pt x="1906" y="16200"/>
                  </a:cubicBezTo>
                  <a:cubicBezTo>
                    <a:pt x="1906" y="16971"/>
                    <a:pt x="2541" y="16200"/>
                    <a:pt x="3176" y="16971"/>
                  </a:cubicBezTo>
                  <a:cubicBezTo>
                    <a:pt x="3176" y="18514"/>
                    <a:pt x="1906" y="19286"/>
                    <a:pt x="1906" y="20057"/>
                  </a:cubicBezTo>
                  <a:cubicBezTo>
                    <a:pt x="3176" y="20057"/>
                    <a:pt x="4447" y="20829"/>
                    <a:pt x="5718" y="20829"/>
                  </a:cubicBezTo>
                  <a:cubicBezTo>
                    <a:pt x="6353" y="20829"/>
                    <a:pt x="6988" y="21600"/>
                    <a:pt x="6988" y="21600"/>
                  </a:cubicBezTo>
                  <a:cubicBezTo>
                    <a:pt x="7624" y="20829"/>
                    <a:pt x="8259" y="20829"/>
                    <a:pt x="8894" y="20829"/>
                  </a:cubicBezTo>
                  <a:cubicBezTo>
                    <a:pt x="8894" y="20829"/>
                    <a:pt x="10165" y="20829"/>
                    <a:pt x="10165" y="20057"/>
                  </a:cubicBezTo>
                  <a:cubicBezTo>
                    <a:pt x="10800" y="20057"/>
                    <a:pt x="10165" y="19286"/>
                    <a:pt x="10165" y="18514"/>
                  </a:cubicBezTo>
                  <a:cubicBezTo>
                    <a:pt x="10165" y="17743"/>
                    <a:pt x="10165" y="16971"/>
                    <a:pt x="10800" y="16971"/>
                  </a:cubicBezTo>
                  <a:cubicBezTo>
                    <a:pt x="11435" y="16971"/>
                    <a:pt x="12071" y="16971"/>
                    <a:pt x="12706" y="16971"/>
                  </a:cubicBezTo>
                  <a:cubicBezTo>
                    <a:pt x="12071" y="16200"/>
                    <a:pt x="12706" y="16200"/>
                    <a:pt x="12706" y="15429"/>
                  </a:cubicBezTo>
                  <a:cubicBezTo>
                    <a:pt x="13341" y="15429"/>
                    <a:pt x="13976" y="16200"/>
                    <a:pt x="14612" y="16200"/>
                  </a:cubicBezTo>
                  <a:cubicBezTo>
                    <a:pt x="14612" y="15429"/>
                    <a:pt x="14612" y="15429"/>
                    <a:pt x="14612" y="14657"/>
                  </a:cubicBezTo>
                  <a:cubicBezTo>
                    <a:pt x="14612" y="13886"/>
                    <a:pt x="14612" y="13886"/>
                    <a:pt x="14612" y="13886"/>
                  </a:cubicBezTo>
                  <a:cubicBezTo>
                    <a:pt x="14612" y="13886"/>
                    <a:pt x="14612" y="13114"/>
                    <a:pt x="14612" y="13114"/>
                  </a:cubicBezTo>
                  <a:cubicBezTo>
                    <a:pt x="14612" y="12343"/>
                    <a:pt x="15247" y="13114"/>
                    <a:pt x="15882" y="12343"/>
                  </a:cubicBezTo>
                  <a:cubicBezTo>
                    <a:pt x="15882" y="11571"/>
                    <a:pt x="14612" y="10800"/>
                    <a:pt x="15247" y="10800"/>
                  </a:cubicBezTo>
                  <a:cubicBezTo>
                    <a:pt x="15247" y="10029"/>
                    <a:pt x="15882" y="10800"/>
                    <a:pt x="16518" y="10800"/>
                  </a:cubicBezTo>
                  <a:cubicBezTo>
                    <a:pt x="17153" y="10029"/>
                    <a:pt x="16518" y="10029"/>
                    <a:pt x="16518" y="10029"/>
                  </a:cubicBezTo>
                  <a:cubicBezTo>
                    <a:pt x="16518" y="9257"/>
                    <a:pt x="16518" y="10029"/>
                    <a:pt x="16518" y="9257"/>
                  </a:cubicBezTo>
                  <a:cubicBezTo>
                    <a:pt x="16518" y="8486"/>
                    <a:pt x="17153" y="8486"/>
                    <a:pt x="17153" y="7714"/>
                  </a:cubicBezTo>
                  <a:cubicBezTo>
                    <a:pt x="17153" y="6943"/>
                    <a:pt x="15882" y="6171"/>
                    <a:pt x="16518" y="5400"/>
                  </a:cubicBezTo>
                  <a:cubicBezTo>
                    <a:pt x="16518" y="5400"/>
                    <a:pt x="17153" y="5400"/>
                    <a:pt x="17153" y="4629"/>
                  </a:cubicBezTo>
                  <a:cubicBezTo>
                    <a:pt x="17788" y="4629"/>
                    <a:pt x="17153" y="4629"/>
                    <a:pt x="17788" y="4629"/>
                  </a:cubicBezTo>
                  <a:cubicBezTo>
                    <a:pt x="19059" y="3857"/>
                    <a:pt x="20329" y="4629"/>
                    <a:pt x="20965" y="3857"/>
                  </a:cubicBezTo>
                  <a:cubicBezTo>
                    <a:pt x="20965" y="3857"/>
                    <a:pt x="20965" y="3086"/>
                    <a:pt x="20965" y="3086"/>
                  </a:cubicBezTo>
                  <a:cubicBezTo>
                    <a:pt x="20965" y="3086"/>
                    <a:pt x="20965" y="3086"/>
                    <a:pt x="216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grpSp>
      <p:sp>
        <p:nvSpPr>
          <p:cNvPr id="189" name="TextBox 188"/>
          <p:cNvSpPr txBox="1"/>
          <p:nvPr/>
        </p:nvSpPr>
        <p:spPr>
          <a:xfrm>
            <a:off x="820599" y="5410200"/>
            <a:ext cx="105349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F1F1F1"/>
                </a:solidFill>
                <a:latin typeface="Times New Roman" panose="02020603050405020304" pitchFamily="18" charset="0"/>
                <a:cs typeface="Times New Roman" panose="02020603050405020304" pitchFamily="18" charset="0"/>
              </a:rPr>
              <a:t>Em hãy xác định trên lược đồ địa điểm diễn ra cách mạng tư sản Anh?</a:t>
            </a:r>
            <a:endParaRPr kumimoji="0" lang="en-US" sz="3600" b="0" i="0" u="none" strike="noStrike" kern="1200" cap="none" spc="0" normalizeH="0" baseline="0" noProof="0">
              <a:ln>
                <a:noFill/>
              </a:ln>
              <a:solidFill>
                <a:srgbClr val="F361E9"/>
              </a:solidFill>
              <a:effectLst/>
              <a:uLnTx/>
              <a:uFillTx/>
              <a:latin typeface="Times New Roman" panose="02020603050405020304" pitchFamily="18" charset="0"/>
              <a:cs typeface="Times New Roman" panose="02020603050405020304" pitchFamily="18" charset="0"/>
            </a:endParaRPr>
          </a:p>
        </p:txBody>
      </p:sp>
      <p:sp>
        <p:nvSpPr>
          <p:cNvPr id="375" name="TextBox 374">
            <a:extLst>
              <a:ext uri="{FF2B5EF4-FFF2-40B4-BE49-F238E27FC236}">
                <a16:creationId xmlns:a16="http://schemas.microsoft.com/office/drawing/2014/main" id="{8FD23D4C-0BE6-4FF6-A86F-92C449AA68DA}"/>
              </a:ext>
            </a:extLst>
          </p:cNvPr>
          <p:cNvSpPr txBox="1"/>
          <p:nvPr/>
        </p:nvSpPr>
        <p:spPr>
          <a:xfrm>
            <a:off x="-2572986" y="-1843022"/>
            <a:ext cx="8210550"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a:ln>
                  <a:noFill/>
                </a:ln>
                <a:solidFill>
                  <a:srgbClr val="F361E9"/>
                </a:solidFill>
                <a:effectLst/>
                <a:uLnTx/>
                <a:uFillTx/>
                <a:latin typeface="#9Slide04 Rokkitt Black" panose="00000A00000000000000" pitchFamily="2" charset="0"/>
                <a:ea typeface="+mn-ea"/>
                <a:cs typeface="#9Slide07 Pattaya" panose="00000500000000000000" pitchFamily="2" charset="-34"/>
              </a:rPr>
              <a:t>Cách mạng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a:ln>
                  <a:noFill/>
                </a:ln>
                <a:solidFill>
                  <a:srgbClr val="F89E4D"/>
                </a:solidFill>
                <a:effectLst/>
                <a:uLnTx/>
                <a:uFillTx/>
                <a:latin typeface="#9Slide04 Rokkitt Black" panose="00000A00000000000000" pitchFamily="2" charset="0"/>
                <a:ea typeface="+mn-ea"/>
                <a:cs typeface="#9Slide07 Pattaya" panose="00000500000000000000" pitchFamily="2" charset="-34"/>
              </a:rPr>
              <a:t>tư sản Anh</a:t>
            </a:r>
            <a:endParaRPr kumimoji="0" lang="en-US" sz="4800" b="0" i="0" u="none" strike="noStrike" kern="1200" cap="none" spc="0" normalizeH="0" baseline="0" noProof="0">
              <a:ln>
                <a:noFill/>
              </a:ln>
              <a:solidFill>
                <a:srgbClr val="F89E4D"/>
              </a:solidFill>
              <a:effectLst/>
              <a:uLnTx/>
              <a:uFillTx/>
              <a:latin typeface="Calibri" panose="020F0502020204030204"/>
              <a:ea typeface="+mn-ea"/>
              <a:cs typeface="+mn-cs"/>
            </a:endParaRPr>
          </a:p>
        </p:txBody>
      </p:sp>
      <p:sp>
        <p:nvSpPr>
          <p:cNvPr id="190" name="Shape">
            <a:extLst>
              <a:ext uri="{FF2B5EF4-FFF2-40B4-BE49-F238E27FC236}">
                <a16:creationId xmlns:a16="http://schemas.microsoft.com/office/drawing/2014/main" id="{1B1197E9-8269-4CBA-9839-902ECFC75F9E}"/>
              </a:ext>
            </a:extLst>
          </p:cNvPr>
          <p:cNvSpPr/>
          <p:nvPr/>
        </p:nvSpPr>
        <p:spPr>
          <a:xfrm>
            <a:off x="6717468" y="-1255230"/>
            <a:ext cx="640488" cy="681768"/>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chemeClr val="accent2"/>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2730585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1D27"/>
        </a:solidFill>
        <a:effectLst/>
      </p:bgPr>
    </p:bg>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E25B448D-889B-47D5-AE4B-135C1A4EE8A0}"/>
              </a:ext>
            </a:extLst>
          </p:cNvPr>
          <p:cNvSpPr/>
          <p:nvPr/>
        </p:nvSpPr>
        <p:spPr>
          <a:xfrm>
            <a:off x="7693693" y="7605416"/>
            <a:ext cx="614702" cy="543508"/>
          </a:xfrm>
          <a:custGeom>
            <a:avLst/>
            <a:gdLst/>
            <a:ahLst/>
            <a:cxnLst>
              <a:cxn ang="0">
                <a:pos x="wd2" y="hd2"/>
              </a:cxn>
              <a:cxn ang="5400000">
                <a:pos x="wd2" y="hd2"/>
              </a:cxn>
              <a:cxn ang="10800000">
                <a:pos x="wd2" y="hd2"/>
              </a:cxn>
              <a:cxn ang="16200000">
                <a:pos x="wd2" y="hd2"/>
              </a:cxn>
            </a:cxnLst>
            <a:rect l="0" t="0" r="r" b="b"/>
            <a:pathLst>
              <a:path w="20731" h="21600" extrusionOk="0">
                <a:moveTo>
                  <a:pt x="20731" y="7560"/>
                </a:moveTo>
                <a:cubicBezTo>
                  <a:pt x="20731" y="6480"/>
                  <a:pt x="19702" y="4320"/>
                  <a:pt x="20731" y="3240"/>
                </a:cubicBezTo>
                <a:cubicBezTo>
                  <a:pt x="19702" y="3240"/>
                  <a:pt x="19702" y="2160"/>
                  <a:pt x="18674" y="2160"/>
                </a:cubicBezTo>
                <a:cubicBezTo>
                  <a:pt x="17645" y="2160"/>
                  <a:pt x="17645" y="2160"/>
                  <a:pt x="16617" y="1080"/>
                </a:cubicBezTo>
                <a:cubicBezTo>
                  <a:pt x="15588" y="1080"/>
                  <a:pt x="15588" y="1080"/>
                  <a:pt x="14560" y="1080"/>
                </a:cubicBezTo>
                <a:cubicBezTo>
                  <a:pt x="13531" y="1080"/>
                  <a:pt x="13531" y="1080"/>
                  <a:pt x="13531" y="0"/>
                </a:cubicBezTo>
                <a:cubicBezTo>
                  <a:pt x="12502" y="0"/>
                  <a:pt x="11474" y="0"/>
                  <a:pt x="11474" y="0"/>
                </a:cubicBezTo>
                <a:cubicBezTo>
                  <a:pt x="9417" y="1080"/>
                  <a:pt x="10445" y="1080"/>
                  <a:pt x="9417" y="2160"/>
                </a:cubicBezTo>
                <a:cubicBezTo>
                  <a:pt x="9417" y="3240"/>
                  <a:pt x="8388" y="3240"/>
                  <a:pt x="7360" y="4320"/>
                </a:cubicBezTo>
                <a:cubicBezTo>
                  <a:pt x="6331" y="4320"/>
                  <a:pt x="6331" y="5400"/>
                  <a:pt x="5302" y="6480"/>
                </a:cubicBezTo>
                <a:cubicBezTo>
                  <a:pt x="4274" y="7560"/>
                  <a:pt x="2217" y="6480"/>
                  <a:pt x="1188" y="6480"/>
                </a:cubicBezTo>
                <a:cubicBezTo>
                  <a:pt x="-869" y="6480"/>
                  <a:pt x="160" y="7560"/>
                  <a:pt x="1188" y="8640"/>
                </a:cubicBezTo>
                <a:cubicBezTo>
                  <a:pt x="1188" y="9720"/>
                  <a:pt x="1188" y="9720"/>
                  <a:pt x="2217" y="10800"/>
                </a:cubicBezTo>
                <a:cubicBezTo>
                  <a:pt x="2217" y="12960"/>
                  <a:pt x="3245" y="12960"/>
                  <a:pt x="4274" y="14040"/>
                </a:cubicBezTo>
                <a:cubicBezTo>
                  <a:pt x="5302" y="14040"/>
                  <a:pt x="5302" y="14040"/>
                  <a:pt x="5302" y="14040"/>
                </a:cubicBezTo>
                <a:cubicBezTo>
                  <a:pt x="5302" y="14040"/>
                  <a:pt x="5302" y="15120"/>
                  <a:pt x="5302" y="15120"/>
                </a:cubicBezTo>
                <a:cubicBezTo>
                  <a:pt x="5302" y="15120"/>
                  <a:pt x="6331" y="15120"/>
                  <a:pt x="6331" y="15120"/>
                </a:cubicBezTo>
                <a:cubicBezTo>
                  <a:pt x="6331" y="15120"/>
                  <a:pt x="6331" y="16200"/>
                  <a:pt x="6331" y="17280"/>
                </a:cubicBezTo>
                <a:cubicBezTo>
                  <a:pt x="7360" y="18360"/>
                  <a:pt x="7360" y="18360"/>
                  <a:pt x="9417" y="19440"/>
                </a:cubicBezTo>
                <a:cubicBezTo>
                  <a:pt x="9417" y="19440"/>
                  <a:pt x="9417" y="19440"/>
                  <a:pt x="10445" y="20520"/>
                </a:cubicBezTo>
                <a:cubicBezTo>
                  <a:pt x="11474" y="20520"/>
                  <a:pt x="12502" y="20520"/>
                  <a:pt x="13531" y="20520"/>
                </a:cubicBezTo>
                <a:cubicBezTo>
                  <a:pt x="13531" y="20520"/>
                  <a:pt x="15588" y="21600"/>
                  <a:pt x="15588" y="21600"/>
                </a:cubicBezTo>
                <a:cubicBezTo>
                  <a:pt x="16617" y="20520"/>
                  <a:pt x="17645" y="19440"/>
                  <a:pt x="18674" y="18360"/>
                </a:cubicBezTo>
                <a:cubicBezTo>
                  <a:pt x="18674" y="17280"/>
                  <a:pt x="18674" y="17280"/>
                  <a:pt x="18674" y="16200"/>
                </a:cubicBezTo>
                <a:cubicBezTo>
                  <a:pt x="19702" y="15120"/>
                  <a:pt x="20731" y="14040"/>
                  <a:pt x="20731" y="12960"/>
                </a:cubicBezTo>
                <a:cubicBezTo>
                  <a:pt x="20731" y="12960"/>
                  <a:pt x="19702" y="11880"/>
                  <a:pt x="19702" y="11880"/>
                </a:cubicBezTo>
                <a:cubicBezTo>
                  <a:pt x="19702" y="10800"/>
                  <a:pt x="19702" y="10800"/>
                  <a:pt x="19702" y="10800"/>
                </a:cubicBezTo>
                <a:cubicBezTo>
                  <a:pt x="19702" y="10800"/>
                  <a:pt x="19702" y="10800"/>
                  <a:pt x="19702" y="10800"/>
                </a:cubicBezTo>
                <a:cubicBezTo>
                  <a:pt x="19702" y="9720"/>
                  <a:pt x="20731" y="8640"/>
                  <a:pt x="20731" y="75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 name="Shape">
            <a:extLst>
              <a:ext uri="{FF2B5EF4-FFF2-40B4-BE49-F238E27FC236}">
                <a16:creationId xmlns:a16="http://schemas.microsoft.com/office/drawing/2014/main" id="{AAD26931-219D-4C4A-88AA-762D0D265306}"/>
              </a:ext>
            </a:extLst>
          </p:cNvPr>
          <p:cNvSpPr/>
          <p:nvPr/>
        </p:nvSpPr>
        <p:spPr>
          <a:xfrm>
            <a:off x="7454417" y="6976093"/>
            <a:ext cx="912692" cy="820027"/>
          </a:xfrm>
          <a:custGeom>
            <a:avLst/>
            <a:gdLst/>
            <a:ahLst/>
            <a:cxnLst>
              <a:cxn ang="0">
                <a:pos x="wd2" y="hd2"/>
              </a:cxn>
              <a:cxn ang="5400000">
                <a:pos x="wd2" y="hd2"/>
              </a:cxn>
              <a:cxn ang="10800000">
                <a:pos x="wd2" y="hd2"/>
              </a:cxn>
              <a:cxn ang="16200000">
                <a:pos x="wd2" y="hd2"/>
              </a:cxn>
            </a:cxnLst>
            <a:rect l="0" t="0" r="r" b="b"/>
            <a:pathLst>
              <a:path w="21600" h="21600" extrusionOk="0">
                <a:moveTo>
                  <a:pt x="20880" y="5760"/>
                </a:moveTo>
                <a:cubicBezTo>
                  <a:pt x="21600" y="5760"/>
                  <a:pt x="21600" y="5040"/>
                  <a:pt x="21600" y="4320"/>
                </a:cubicBezTo>
                <a:cubicBezTo>
                  <a:pt x="21600" y="4320"/>
                  <a:pt x="20880" y="4320"/>
                  <a:pt x="20880" y="4320"/>
                </a:cubicBezTo>
                <a:cubicBezTo>
                  <a:pt x="20880" y="4320"/>
                  <a:pt x="20880" y="4320"/>
                  <a:pt x="20880" y="3600"/>
                </a:cubicBezTo>
                <a:cubicBezTo>
                  <a:pt x="20880" y="3600"/>
                  <a:pt x="20880" y="3600"/>
                  <a:pt x="20880" y="3600"/>
                </a:cubicBezTo>
                <a:cubicBezTo>
                  <a:pt x="20880" y="2880"/>
                  <a:pt x="20880" y="3600"/>
                  <a:pt x="20160" y="3600"/>
                </a:cubicBezTo>
                <a:cubicBezTo>
                  <a:pt x="20160" y="3600"/>
                  <a:pt x="20160" y="2880"/>
                  <a:pt x="20160" y="2880"/>
                </a:cubicBezTo>
                <a:cubicBezTo>
                  <a:pt x="20160" y="2160"/>
                  <a:pt x="19440" y="2160"/>
                  <a:pt x="18720" y="2160"/>
                </a:cubicBezTo>
                <a:cubicBezTo>
                  <a:pt x="18720" y="2160"/>
                  <a:pt x="18000" y="2160"/>
                  <a:pt x="18000" y="1440"/>
                </a:cubicBezTo>
                <a:cubicBezTo>
                  <a:pt x="18000" y="1440"/>
                  <a:pt x="18000" y="1440"/>
                  <a:pt x="17280" y="1440"/>
                </a:cubicBezTo>
                <a:cubicBezTo>
                  <a:pt x="17280" y="720"/>
                  <a:pt x="17280" y="1440"/>
                  <a:pt x="16560" y="720"/>
                </a:cubicBezTo>
                <a:cubicBezTo>
                  <a:pt x="16560" y="720"/>
                  <a:pt x="16560" y="720"/>
                  <a:pt x="16560" y="0"/>
                </a:cubicBezTo>
                <a:cubicBezTo>
                  <a:pt x="15840" y="0"/>
                  <a:pt x="15120" y="720"/>
                  <a:pt x="15120" y="720"/>
                </a:cubicBezTo>
                <a:cubicBezTo>
                  <a:pt x="14400" y="720"/>
                  <a:pt x="13680" y="720"/>
                  <a:pt x="12960" y="720"/>
                </a:cubicBezTo>
                <a:cubicBezTo>
                  <a:pt x="12960" y="1440"/>
                  <a:pt x="12960" y="1440"/>
                  <a:pt x="12240" y="2160"/>
                </a:cubicBezTo>
                <a:cubicBezTo>
                  <a:pt x="12240" y="2880"/>
                  <a:pt x="12240" y="2160"/>
                  <a:pt x="12240" y="2880"/>
                </a:cubicBezTo>
                <a:cubicBezTo>
                  <a:pt x="12240" y="4320"/>
                  <a:pt x="12240" y="5040"/>
                  <a:pt x="12240" y="6480"/>
                </a:cubicBezTo>
                <a:cubicBezTo>
                  <a:pt x="11520" y="7920"/>
                  <a:pt x="12240" y="8640"/>
                  <a:pt x="12960" y="9360"/>
                </a:cubicBezTo>
                <a:cubicBezTo>
                  <a:pt x="13680" y="10080"/>
                  <a:pt x="13680" y="8640"/>
                  <a:pt x="14400" y="8640"/>
                </a:cubicBezTo>
                <a:cubicBezTo>
                  <a:pt x="14400" y="9360"/>
                  <a:pt x="14400" y="10800"/>
                  <a:pt x="14400" y="11520"/>
                </a:cubicBezTo>
                <a:cubicBezTo>
                  <a:pt x="14400" y="11520"/>
                  <a:pt x="14400" y="11520"/>
                  <a:pt x="13680" y="10800"/>
                </a:cubicBezTo>
                <a:cubicBezTo>
                  <a:pt x="13680" y="10800"/>
                  <a:pt x="13680" y="11520"/>
                  <a:pt x="12960" y="11520"/>
                </a:cubicBezTo>
                <a:cubicBezTo>
                  <a:pt x="12960" y="11520"/>
                  <a:pt x="12960" y="10800"/>
                  <a:pt x="12240" y="10800"/>
                </a:cubicBezTo>
                <a:cubicBezTo>
                  <a:pt x="12240" y="10080"/>
                  <a:pt x="11520" y="9360"/>
                  <a:pt x="11520" y="9360"/>
                </a:cubicBezTo>
                <a:cubicBezTo>
                  <a:pt x="10080" y="8640"/>
                  <a:pt x="10080" y="8640"/>
                  <a:pt x="10080" y="7920"/>
                </a:cubicBezTo>
                <a:cubicBezTo>
                  <a:pt x="10080" y="8640"/>
                  <a:pt x="9360" y="7200"/>
                  <a:pt x="9360" y="7200"/>
                </a:cubicBezTo>
                <a:cubicBezTo>
                  <a:pt x="9360" y="7200"/>
                  <a:pt x="9360" y="7920"/>
                  <a:pt x="9360" y="7920"/>
                </a:cubicBezTo>
                <a:cubicBezTo>
                  <a:pt x="8640" y="8640"/>
                  <a:pt x="7200" y="7920"/>
                  <a:pt x="6480" y="7920"/>
                </a:cubicBezTo>
                <a:cubicBezTo>
                  <a:pt x="6480" y="7920"/>
                  <a:pt x="6480" y="7920"/>
                  <a:pt x="5760" y="7920"/>
                </a:cubicBezTo>
                <a:cubicBezTo>
                  <a:pt x="5760" y="7200"/>
                  <a:pt x="5760" y="6480"/>
                  <a:pt x="5760" y="6480"/>
                </a:cubicBezTo>
                <a:cubicBezTo>
                  <a:pt x="5760" y="6480"/>
                  <a:pt x="4320" y="7920"/>
                  <a:pt x="4320" y="7200"/>
                </a:cubicBezTo>
                <a:cubicBezTo>
                  <a:pt x="4320" y="7200"/>
                  <a:pt x="4320" y="6480"/>
                  <a:pt x="4320" y="6480"/>
                </a:cubicBezTo>
                <a:cubicBezTo>
                  <a:pt x="4320" y="6480"/>
                  <a:pt x="3600" y="5760"/>
                  <a:pt x="3600" y="5760"/>
                </a:cubicBezTo>
                <a:cubicBezTo>
                  <a:pt x="3600" y="7200"/>
                  <a:pt x="3600" y="7920"/>
                  <a:pt x="3600" y="8640"/>
                </a:cubicBezTo>
                <a:cubicBezTo>
                  <a:pt x="3600" y="9360"/>
                  <a:pt x="2880" y="10080"/>
                  <a:pt x="3600" y="10800"/>
                </a:cubicBezTo>
                <a:cubicBezTo>
                  <a:pt x="2160" y="10800"/>
                  <a:pt x="720" y="10800"/>
                  <a:pt x="0" y="10800"/>
                </a:cubicBezTo>
                <a:cubicBezTo>
                  <a:pt x="0" y="12960"/>
                  <a:pt x="0" y="14400"/>
                  <a:pt x="0" y="16560"/>
                </a:cubicBezTo>
                <a:cubicBezTo>
                  <a:pt x="0" y="17280"/>
                  <a:pt x="0" y="18000"/>
                  <a:pt x="0" y="18720"/>
                </a:cubicBezTo>
                <a:cubicBezTo>
                  <a:pt x="720" y="18720"/>
                  <a:pt x="1440" y="20160"/>
                  <a:pt x="2160" y="20880"/>
                </a:cubicBezTo>
                <a:cubicBezTo>
                  <a:pt x="2880" y="20880"/>
                  <a:pt x="4320" y="20160"/>
                  <a:pt x="5040" y="20160"/>
                </a:cubicBezTo>
                <a:cubicBezTo>
                  <a:pt x="5760" y="20160"/>
                  <a:pt x="5760" y="20880"/>
                  <a:pt x="5760" y="20880"/>
                </a:cubicBezTo>
                <a:cubicBezTo>
                  <a:pt x="6480" y="20880"/>
                  <a:pt x="6480" y="20880"/>
                  <a:pt x="7200" y="20880"/>
                </a:cubicBezTo>
                <a:cubicBezTo>
                  <a:pt x="7200" y="21600"/>
                  <a:pt x="7920" y="20880"/>
                  <a:pt x="7920" y="21600"/>
                </a:cubicBezTo>
                <a:cubicBezTo>
                  <a:pt x="8640" y="21600"/>
                  <a:pt x="8640" y="21600"/>
                  <a:pt x="9360" y="20880"/>
                </a:cubicBezTo>
                <a:cubicBezTo>
                  <a:pt x="9360" y="20880"/>
                  <a:pt x="10080" y="19440"/>
                  <a:pt x="10800" y="19440"/>
                </a:cubicBezTo>
                <a:cubicBezTo>
                  <a:pt x="10800" y="18720"/>
                  <a:pt x="12240" y="18720"/>
                  <a:pt x="12240" y="18000"/>
                </a:cubicBezTo>
                <a:cubicBezTo>
                  <a:pt x="12240" y="18000"/>
                  <a:pt x="12240" y="17280"/>
                  <a:pt x="12240" y="17280"/>
                </a:cubicBezTo>
                <a:cubicBezTo>
                  <a:pt x="12960" y="16560"/>
                  <a:pt x="14400" y="16560"/>
                  <a:pt x="15120" y="16560"/>
                </a:cubicBezTo>
                <a:cubicBezTo>
                  <a:pt x="15120" y="15840"/>
                  <a:pt x="15120" y="15120"/>
                  <a:pt x="15120" y="15120"/>
                </a:cubicBezTo>
                <a:cubicBezTo>
                  <a:pt x="15120" y="14400"/>
                  <a:pt x="16560" y="14400"/>
                  <a:pt x="16560" y="14400"/>
                </a:cubicBezTo>
                <a:cubicBezTo>
                  <a:pt x="18000" y="13680"/>
                  <a:pt x="19440" y="12960"/>
                  <a:pt x="20880" y="12960"/>
                </a:cubicBezTo>
                <a:cubicBezTo>
                  <a:pt x="20880" y="12960"/>
                  <a:pt x="20880" y="12960"/>
                  <a:pt x="20880" y="12240"/>
                </a:cubicBezTo>
                <a:cubicBezTo>
                  <a:pt x="20160" y="12960"/>
                  <a:pt x="20160" y="12240"/>
                  <a:pt x="20160" y="12240"/>
                </a:cubicBezTo>
                <a:cubicBezTo>
                  <a:pt x="20160" y="11520"/>
                  <a:pt x="20160" y="12240"/>
                  <a:pt x="20160" y="11520"/>
                </a:cubicBezTo>
                <a:cubicBezTo>
                  <a:pt x="20160" y="10800"/>
                  <a:pt x="20160" y="10080"/>
                  <a:pt x="20160" y="10080"/>
                </a:cubicBezTo>
                <a:cubicBezTo>
                  <a:pt x="20880" y="9360"/>
                  <a:pt x="20880" y="9360"/>
                  <a:pt x="21600" y="9360"/>
                </a:cubicBezTo>
                <a:cubicBezTo>
                  <a:pt x="20880" y="9360"/>
                  <a:pt x="20880" y="7920"/>
                  <a:pt x="20880" y="7920"/>
                </a:cubicBezTo>
                <a:cubicBezTo>
                  <a:pt x="20880" y="7200"/>
                  <a:pt x="20880" y="7200"/>
                  <a:pt x="20880" y="6480"/>
                </a:cubicBezTo>
                <a:cubicBezTo>
                  <a:pt x="20880" y="6480"/>
                  <a:pt x="20880" y="6480"/>
                  <a:pt x="20880" y="57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 name="Shape">
            <a:extLst>
              <a:ext uri="{FF2B5EF4-FFF2-40B4-BE49-F238E27FC236}">
                <a16:creationId xmlns:a16="http://schemas.microsoft.com/office/drawing/2014/main" id="{D4B1091C-BDD8-44B6-AEF6-BD6C3A3DA4E0}"/>
              </a:ext>
            </a:extLst>
          </p:cNvPr>
          <p:cNvSpPr/>
          <p:nvPr/>
        </p:nvSpPr>
        <p:spPr>
          <a:xfrm>
            <a:off x="9071637" y="4788520"/>
            <a:ext cx="831790" cy="499848"/>
          </a:xfrm>
          <a:custGeom>
            <a:avLst/>
            <a:gdLst/>
            <a:ahLst/>
            <a:cxnLst>
              <a:cxn ang="0">
                <a:pos x="wd2" y="hd2"/>
              </a:cxn>
              <a:cxn ang="5400000">
                <a:pos x="wd2" y="hd2"/>
              </a:cxn>
              <a:cxn ang="10800000">
                <a:pos x="wd2" y="hd2"/>
              </a:cxn>
              <a:cxn ang="16200000">
                <a:pos x="wd2" y="hd2"/>
              </a:cxn>
            </a:cxnLst>
            <a:rect l="0" t="0" r="r" b="b"/>
            <a:pathLst>
              <a:path w="21039" h="20968" extrusionOk="0">
                <a:moveTo>
                  <a:pt x="20829" y="7326"/>
                </a:moveTo>
                <a:cubicBezTo>
                  <a:pt x="20057" y="5052"/>
                  <a:pt x="20057" y="3915"/>
                  <a:pt x="19286" y="2779"/>
                </a:cubicBezTo>
                <a:cubicBezTo>
                  <a:pt x="19286" y="2779"/>
                  <a:pt x="19286" y="505"/>
                  <a:pt x="18514" y="505"/>
                </a:cubicBezTo>
                <a:cubicBezTo>
                  <a:pt x="18514" y="-632"/>
                  <a:pt x="18514" y="505"/>
                  <a:pt x="17743" y="505"/>
                </a:cubicBezTo>
                <a:cubicBezTo>
                  <a:pt x="16200" y="505"/>
                  <a:pt x="14657" y="1642"/>
                  <a:pt x="13886" y="1642"/>
                </a:cubicBezTo>
                <a:cubicBezTo>
                  <a:pt x="13114" y="1642"/>
                  <a:pt x="11571" y="1642"/>
                  <a:pt x="10800" y="2779"/>
                </a:cubicBezTo>
                <a:cubicBezTo>
                  <a:pt x="10029" y="3915"/>
                  <a:pt x="10029" y="7326"/>
                  <a:pt x="9257" y="7326"/>
                </a:cubicBezTo>
                <a:cubicBezTo>
                  <a:pt x="8486" y="6189"/>
                  <a:pt x="8486" y="6189"/>
                  <a:pt x="7714" y="6189"/>
                </a:cubicBezTo>
                <a:cubicBezTo>
                  <a:pt x="6943" y="5052"/>
                  <a:pt x="6171" y="6189"/>
                  <a:pt x="5400" y="5052"/>
                </a:cubicBezTo>
                <a:cubicBezTo>
                  <a:pt x="4629" y="5052"/>
                  <a:pt x="3857" y="5052"/>
                  <a:pt x="3086" y="5052"/>
                </a:cubicBezTo>
                <a:cubicBezTo>
                  <a:pt x="2314" y="5052"/>
                  <a:pt x="1543" y="5052"/>
                  <a:pt x="1543" y="5052"/>
                </a:cubicBezTo>
                <a:cubicBezTo>
                  <a:pt x="771" y="6189"/>
                  <a:pt x="1543" y="7326"/>
                  <a:pt x="771" y="8463"/>
                </a:cubicBezTo>
                <a:cubicBezTo>
                  <a:pt x="771" y="8463"/>
                  <a:pt x="771" y="8463"/>
                  <a:pt x="771" y="8463"/>
                </a:cubicBezTo>
                <a:cubicBezTo>
                  <a:pt x="0" y="9600"/>
                  <a:pt x="771" y="9600"/>
                  <a:pt x="771" y="10736"/>
                </a:cubicBezTo>
                <a:cubicBezTo>
                  <a:pt x="771" y="10736"/>
                  <a:pt x="771" y="11873"/>
                  <a:pt x="771" y="13010"/>
                </a:cubicBezTo>
                <a:cubicBezTo>
                  <a:pt x="771" y="13010"/>
                  <a:pt x="0" y="11873"/>
                  <a:pt x="0" y="11873"/>
                </a:cubicBezTo>
                <a:cubicBezTo>
                  <a:pt x="0" y="13010"/>
                  <a:pt x="771" y="14147"/>
                  <a:pt x="771" y="14147"/>
                </a:cubicBezTo>
                <a:cubicBezTo>
                  <a:pt x="771" y="15284"/>
                  <a:pt x="771" y="15284"/>
                  <a:pt x="1543" y="16421"/>
                </a:cubicBezTo>
                <a:cubicBezTo>
                  <a:pt x="1543" y="16421"/>
                  <a:pt x="1543" y="17557"/>
                  <a:pt x="1543" y="17557"/>
                </a:cubicBezTo>
                <a:cubicBezTo>
                  <a:pt x="1543" y="17557"/>
                  <a:pt x="1543" y="18694"/>
                  <a:pt x="1543" y="18694"/>
                </a:cubicBezTo>
                <a:cubicBezTo>
                  <a:pt x="1543" y="19831"/>
                  <a:pt x="2314" y="19831"/>
                  <a:pt x="2314" y="20968"/>
                </a:cubicBezTo>
                <a:cubicBezTo>
                  <a:pt x="2314" y="20968"/>
                  <a:pt x="2314" y="20968"/>
                  <a:pt x="3086" y="20968"/>
                </a:cubicBezTo>
                <a:cubicBezTo>
                  <a:pt x="3857" y="20968"/>
                  <a:pt x="3857" y="20968"/>
                  <a:pt x="4629" y="20968"/>
                </a:cubicBezTo>
                <a:cubicBezTo>
                  <a:pt x="4629" y="20968"/>
                  <a:pt x="5400" y="20968"/>
                  <a:pt x="6171" y="19831"/>
                </a:cubicBezTo>
                <a:cubicBezTo>
                  <a:pt x="6171" y="18694"/>
                  <a:pt x="6943" y="18694"/>
                  <a:pt x="7714" y="18694"/>
                </a:cubicBezTo>
                <a:cubicBezTo>
                  <a:pt x="8486" y="18694"/>
                  <a:pt x="9257" y="18694"/>
                  <a:pt x="10029" y="17557"/>
                </a:cubicBezTo>
                <a:cubicBezTo>
                  <a:pt x="10029" y="17557"/>
                  <a:pt x="10800" y="16421"/>
                  <a:pt x="10800" y="16421"/>
                </a:cubicBezTo>
                <a:cubicBezTo>
                  <a:pt x="11571" y="16421"/>
                  <a:pt x="11571" y="16421"/>
                  <a:pt x="12343" y="16421"/>
                </a:cubicBezTo>
                <a:cubicBezTo>
                  <a:pt x="12343" y="16421"/>
                  <a:pt x="13114" y="15284"/>
                  <a:pt x="13114" y="15284"/>
                </a:cubicBezTo>
                <a:cubicBezTo>
                  <a:pt x="14657" y="13010"/>
                  <a:pt x="16971" y="13010"/>
                  <a:pt x="18514" y="11873"/>
                </a:cubicBezTo>
                <a:cubicBezTo>
                  <a:pt x="18514" y="11873"/>
                  <a:pt x="19286" y="11873"/>
                  <a:pt x="19286" y="10736"/>
                </a:cubicBezTo>
                <a:cubicBezTo>
                  <a:pt x="19286" y="10736"/>
                  <a:pt x="19286" y="9600"/>
                  <a:pt x="19286" y="9600"/>
                </a:cubicBezTo>
                <a:cubicBezTo>
                  <a:pt x="20057" y="8463"/>
                  <a:pt x="21600" y="8463"/>
                  <a:pt x="20829" y="732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 name="Shape">
            <a:extLst>
              <a:ext uri="{FF2B5EF4-FFF2-40B4-BE49-F238E27FC236}">
                <a16:creationId xmlns:a16="http://schemas.microsoft.com/office/drawing/2014/main" id="{B3E623D6-FCA2-4422-9F5F-E6488D65F1B9}"/>
              </a:ext>
            </a:extLst>
          </p:cNvPr>
          <p:cNvSpPr/>
          <p:nvPr/>
        </p:nvSpPr>
        <p:spPr>
          <a:xfrm>
            <a:off x="4354417" y="4091694"/>
            <a:ext cx="687519" cy="543508"/>
          </a:xfrm>
          <a:custGeom>
            <a:avLst/>
            <a:gdLst/>
            <a:ahLst/>
            <a:cxnLst>
              <a:cxn ang="0">
                <a:pos x="wd2" y="hd2"/>
              </a:cxn>
              <a:cxn ang="5400000">
                <a:pos x="wd2" y="hd2"/>
              </a:cxn>
              <a:cxn ang="10800000">
                <a:pos x="wd2" y="hd2"/>
              </a:cxn>
              <a:cxn ang="16200000">
                <a:pos x="wd2" y="hd2"/>
              </a:cxn>
            </a:cxnLst>
            <a:rect l="0" t="0" r="r" b="b"/>
            <a:pathLst>
              <a:path w="21078" h="21600" extrusionOk="0">
                <a:moveTo>
                  <a:pt x="21078" y="0"/>
                </a:moveTo>
                <a:cubicBezTo>
                  <a:pt x="21078" y="0"/>
                  <a:pt x="21078" y="1080"/>
                  <a:pt x="21078" y="1080"/>
                </a:cubicBezTo>
                <a:cubicBezTo>
                  <a:pt x="20139" y="2160"/>
                  <a:pt x="19200" y="1080"/>
                  <a:pt x="19200" y="1080"/>
                </a:cubicBezTo>
                <a:cubicBezTo>
                  <a:pt x="18261" y="2160"/>
                  <a:pt x="18261" y="2160"/>
                  <a:pt x="18261" y="2160"/>
                </a:cubicBezTo>
                <a:cubicBezTo>
                  <a:pt x="17321" y="2160"/>
                  <a:pt x="17321" y="2160"/>
                  <a:pt x="16382" y="2160"/>
                </a:cubicBezTo>
                <a:cubicBezTo>
                  <a:pt x="16382" y="2160"/>
                  <a:pt x="15443" y="2160"/>
                  <a:pt x="15443" y="2160"/>
                </a:cubicBezTo>
                <a:cubicBezTo>
                  <a:pt x="15443" y="2160"/>
                  <a:pt x="14504" y="2160"/>
                  <a:pt x="14504" y="2160"/>
                </a:cubicBezTo>
                <a:cubicBezTo>
                  <a:pt x="14504" y="2160"/>
                  <a:pt x="14504" y="2160"/>
                  <a:pt x="14504" y="2160"/>
                </a:cubicBezTo>
                <a:cubicBezTo>
                  <a:pt x="14504" y="3240"/>
                  <a:pt x="14504" y="4320"/>
                  <a:pt x="13565" y="4320"/>
                </a:cubicBezTo>
                <a:cubicBezTo>
                  <a:pt x="13565" y="4320"/>
                  <a:pt x="12626" y="4320"/>
                  <a:pt x="12626" y="5400"/>
                </a:cubicBezTo>
                <a:cubicBezTo>
                  <a:pt x="11687" y="6480"/>
                  <a:pt x="12626" y="7560"/>
                  <a:pt x="11687" y="8640"/>
                </a:cubicBezTo>
                <a:cubicBezTo>
                  <a:pt x="10748" y="9720"/>
                  <a:pt x="10748" y="9720"/>
                  <a:pt x="9808" y="9720"/>
                </a:cubicBezTo>
                <a:cubicBezTo>
                  <a:pt x="9808" y="10800"/>
                  <a:pt x="9808" y="10800"/>
                  <a:pt x="8869" y="11880"/>
                </a:cubicBezTo>
                <a:cubicBezTo>
                  <a:pt x="7930" y="11880"/>
                  <a:pt x="7930" y="11880"/>
                  <a:pt x="7930" y="12960"/>
                </a:cubicBezTo>
                <a:cubicBezTo>
                  <a:pt x="7930" y="14040"/>
                  <a:pt x="7930" y="15120"/>
                  <a:pt x="6991" y="16200"/>
                </a:cubicBezTo>
                <a:cubicBezTo>
                  <a:pt x="6991" y="16200"/>
                  <a:pt x="6991" y="16200"/>
                  <a:pt x="6991" y="17280"/>
                </a:cubicBezTo>
                <a:cubicBezTo>
                  <a:pt x="6991" y="17280"/>
                  <a:pt x="6052" y="18360"/>
                  <a:pt x="6052" y="18360"/>
                </a:cubicBezTo>
                <a:cubicBezTo>
                  <a:pt x="6052" y="18360"/>
                  <a:pt x="6052" y="18360"/>
                  <a:pt x="6052" y="19440"/>
                </a:cubicBezTo>
                <a:cubicBezTo>
                  <a:pt x="5113" y="20520"/>
                  <a:pt x="3235" y="19440"/>
                  <a:pt x="2295" y="19440"/>
                </a:cubicBezTo>
                <a:cubicBezTo>
                  <a:pt x="1356" y="19440"/>
                  <a:pt x="417" y="19440"/>
                  <a:pt x="417" y="19440"/>
                </a:cubicBezTo>
                <a:cubicBezTo>
                  <a:pt x="417" y="19440"/>
                  <a:pt x="-522" y="21600"/>
                  <a:pt x="417" y="21600"/>
                </a:cubicBezTo>
                <a:cubicBezTo>
                  <a:pt x="417" y="20520"/>
                  <a:pt x="417" y="20520"/>
                  <a:pt x="417" y="20520"/>
                </a:cubicBezTo>
                <a:cubicBezTo>
                  <a:pt x="1356" y="19440"/>
                  <a:pt x="3235" y="20520"/>
                  <a:pt x="4174" y="20520"/>
                </a:cubicBezTo>
                <a:cubicBezTo>
                  <a:pt x="6052" y="20520"/>
                  <a:pt x="7930" y="20520"/>
                  <a:pt x="9808" y="20520"/>
                </a:cubicBezTo>
                <a:cubicBezTo>
                  <a:pt x="9808" y="18360"/>
                  <a:pt x="9808" y="17280"/>
                  <a:pt x="9808" y="15120"/>
                </a:cubicBezTo>
                <a:cubicBezTo>
                  <a:pt x="9808" y="14040"/>
                  <a:pt x="10748" y="14040"/>
                  <a:pt x="11687" y="14040"/>
                </a:cubicBezTo>
                <a:cubicBezTo>
                  <a:pt x="12626" y="12960"/>
                  <a:pt x="12626" y="12960"/>
                  <a:pt x="12626" y="12960"/>
                </a:cubicBezTo>
                <a:cubicBezTo>
                  <a:pt x="12626" y="11880"/>
                  <a:pt x="12626" y="11880"/>
                  <a:pt x="12626" y="10800"/>
                </a:cubicBezTo>
                <a:cubicBezTo>
                  <a:pt x="12626" y="9720"/>
                  <a:pt x="12626" y="6480"/>
                  <a:pt x="12626" y="5400"/>
                </a:cubicBezTo>
                <a:cubicBezTo>
                  <a:pt x="12626" y="4320"/>
                  <a:pt x="13565" y="5400"/>
                  <a:pt x="14504" y="5400"/>
                </a:cubicBezTo>
                <a:cubicBezTo>
                  <a:pt x="16382" y="5400"/>
                  <a:pt x="17321" y="5400"/>
                  <a:pt x="19200" y="5400"/>
                </a:cubicBezTo>
                <a:cubicBezTo>
                  <a:pt x="20139" y="5400"/>
                  <a:pt x="21078" y="5400"/>
                  <a:pt x="21078" y="4320"/>
                </a:cubicBezTo>
                <a:cubicBezTo>
                  <a:pt x="21078" y="3240"/>
                  <a:pt x="21078" y="1080"/>
                  <a:pt x="21078" y="0"/>
                </a:cubicBezTo>
                <a:cubicBezTo>
                  <a:pt x="21078" y="0"/>
                  <a:pt x="21078" y="0"/>
                  <a:pt x="21078" y="0"/>
                </a:cubicBezTo>
                <a:cubicBezTo>
                  <a:pt x="21078" y="0"/>
                  <a:pt x="21078" y="0"/>
                  <a:pt x="2107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 name="Shape">
            <a:extLst>
              <a:ext uri="{FF2B5EF4-FFF2-40B4-BE49-F238E27FC236}">
                <a16:creationId xmlns:a16="http://schemas.microsoft.com/office/drawing/2014/main" id="{57CFAEF0-33C2-4C41-BF8C-B88295F0556F}"/>
              </a:ext>
            </a:extLst>
          </p:cNvPr>
          <p:cNvSpPr/>
          <p:nvPr/>
        </p:nvSpPr>
        <p:spPr>
          <a:xfrm>
            <a:off x="13709802" y="4431019"/>
            <a:ext cx="699196" cy="1190545"/>
          </a:xfrm>
          <a:custGeom>
            <a:avLst/>
            <a:gdLst/>
            <a:ahLst/>
            <a:cxnLst>
              <a:cxn ang="0">
                <a:pos x="wd2" y="hd2"/>
              </a:cxn>
              <a:cxn ang="5400000">
                <a:pos x="wd2" y="hd2"/>
              </a:cxn>
              <a:cxn ang="10800000">
                <a:pos x="wd2" y="hd2"/>
              </a:cxn>
              <a:cxn ang="16200000">
                <a:pos x="wd2" y="hd2"/>
              </a:cxn>
            </a:cxnLst>
            <a:rect l="0" t="0" r="r" b="b"/>
            <a:pathLst>
              <a:path w="21600" h="20988" extrusionOk="0">
                <a:moveTo>
                  <a:pt x="15965" y="18453"/>
                </a:moveTo>
                <a:cubicBezTo>
                  <a:pt x="15965" y="18453"/>
                  <a:pt x="15965" y="18453"/>
                  <a:pt x="15965" y="18453"/>
                </a:cubicBezTo>
                <a:cubicBezTo>
                  <a:pt x="16904" y="18453"/>
                  <a:pt x="16904" y="18453"/>
                  <a:pt x="15965" y="18453"/>
                </a:cubicBezTo>
                <a:close/>
                <a:moveTo>
                  <a:pt x="21600" y="15093"/>
                </a:moveTo>
                <a:cubicBezTo>
                  <a:pt x="21600" y="15093"/>
                  <a:pt x="21600" y="15093"/>
                  <a:pt x="21600" y="15573"/>
                </a:cubicBezTo>
                <a:cubicBezTo>
                  <a:pt x="21600" y="14613"/>
                  <a:pt x="20661" y="14133"/>
                  <a:pt x="20661" y="13653"/>
                </a:cubicBezTo>
                <a:cubicBezTo>
                  <a:pt x="20661" y="13653"/>
                  <a:pt x="20661" y="13653"/>
                  <a:pt x="20661" y="13653"/>
                </a:cubicBezTo>
                <a:cubicBezTo>
                  <a:pt x="20661" y="13173"/>
                  <a:pt x="19722" y="12213"/>
                  <a:pt x="18783" y="11733"/>
                </a:cubicBezTo>
                <a:cubicBezTo>
                  <a:pt x="18783" y="11253"/>
                  <a:pt x="17843" y="10773"/>
                  <a:pt x="16904" y="10293"/>
                </a:cubicBezTo>
                <a:cubicBezTo>
                  <a:pt x="16904" y="9813"/>
                  <a:pt x="15965" y="9813"/>
                  <a:pt x="15965" y="9333"/>
                </a:cubicBezTo>
                <a:cubicBezTo>
                  <a:pt x="14087" y="8853"/>
                  <a:pt x="13148" y="8373"/>
                  <a:pt x="12209" y="7893"/>
                </a:cubicBezTo>
                <a:cubicBezTo>
                  <a:pt x="12209" y="7893"/>
                  <a:pt x="12209" y="7893"/>
                  <a:pt x="12209" y="7893"/>
                </a:cubicBezTo>
                <a:cubicBezTo>
                  <a:pt x="13148" y="7413"/>
                  <a:pt x="11270" y="6933"/>
                  <a:pt x="11270" y="6933"/>
                </a:cubicBezTo>
                <a:cubicBezTo>
                  <a:pt x="10330" y="6453"/>
                  <a:pt x="10330" y="6453"/>
                  <a:pt x="10330" y="5973"/>
                </a:cubicBezTo>
                <a:cubicBezTo>
                  <a:pt x="10330" y="5493"/>
                  <a:pt x="10330" y="5013"/>
                  <a:pt x="10330" y="5013"/>
                </a:cubicBezTo>
                <a:cubicBezTo>
                  <a:pt x="10330" y="4533"/>
                  <a:pt x="11270" y="4533"/>
                  <a:pt x="11270" y="4533"/>
                </a:cubicBezTo>
                <a:cubicBezTo>
                  <a:pt x="12209" y="4053"/>
                  <a:pt x="12209" y="3573"/>
                  <a:pt x="12209" y="3573"/>
                </a:cubicBezTo>
                <a:cubicBezTo>
                  <a:pt x="12209" y="3573"/>
                  <a:pt x="13148" y="3573"/>
                  <a:pt x="13148" y="3573"/>
                </a:cubicBezTo>
                <a:cubicBezTo>
                  <a:pt x="14087" y="3093"/>
                  <a:pt x="14087" y="2613"/>
                  <a:pt x="15026" y="2613"/>
                </a:cubicBezTo>
                <a:cubicBezTo>
                  <a:pt x="14087" y="2133"/>
                  <a:pt x="13148" y="2613"/>
                  <a:pt x="13148" y="2133"/>
                </a:cubicBezTo>
                <a:cubicBezTo>
                  <a:pt x="12209" y="2133"/>
                  <a:pt x="12209" y="2133"/>
                  <a:pt x="11270" y="2133"/>
                </a:cubicBezTo>
                <a:cubicBezTo>
                  <a:pt x="11270" y="1653"/>
                  <a:pt x="11270" y="1653"/>
                  <a:pt x="11270" y="1173"/>
                </a:cubicBezTo>
                <a:cubicBezTo>
                  <a:pt x="11270" y="1173"/>
                  <a:pt x="11270" y="1173"/>
                  <a:pt x="11270" y="693"/>
                </a:cubicBezTo>
                <a:cubicBezTo>
                  <a:pt x="10330" y="693"/>
                  <a:pt x="10330" y="693"/>
                  <a:pt x="10330" y="693"/>
                </a:cubicBezTo>
                <a:cubicBezTo>
                  <a:pt x="10330" y="693"/>
                  <a:pt x="9391" y="693"/>
                  <a:pt x="9391" y="693"/>
                </a:cubicBezTo>
                <a:cubicBezTo>
                  <a:pt x="9391" y="693"/>
                  <a:pt x="9391" y="693"/>
                  <a:pt x="9391" y="693"/>
                </a:cubicBezTo>
                <a:cubicBezTo>
                  <a:pt x="8452" y="693"/>
                  <a:pt x="8452" y="213"/>
                  <a:pt x="8452" y="213"/>
                </a:cubicBezTo>
                <a:cubicBezTo>
                  <a:pt x="7513" y="213"/>
                  <a:pt x="7513" y="-267"/>
                  <a:pt x="6574" y="213"/>
                </a:cubicBezTo>
                <a:cubicBezTo>
                  <a:pt x="6574" y="693"/>
                  <a:pt x="6574" y="693"/>
                  <a:pt x="5635" y="693"/>
                </a:cubicBezTo>
                <a:cubicBezTo>
                  <a:pt x="5635" y="693"/>
                  <a:pt x="5635" y="693"/>
                  <a:pt x="4696" y="693"/>
                </a:cubicBezTo>
                <a:cubicBezTo>
                  <a:pt x="4696" y="693"/>
                  <a:pt x="4696" y="1173"/>
                  <a:pt x="4696" y="1173"/>
                </a:cubicBezTo>
                <a:cubicBezTo>
                  <a:pt x="4696" y="1173"/>
                  <a:pt x="3757" y="693"/>
                  <a:pt x="3757" y="693"/>
                </a:cubicBezTo>
                <a:cubicBezTo>
                  <a:pt x="3757" y="693"/>
                  <a:pt x="3757" y="1173"/>
                  <a:pt x="3757" y="1173"/>
                </a:cubicBezTo>
                <a:cubicBezTo>
                  <a:pt x="2817" y="693"/>
                  <a:pt x="2817" y="1173"/>
                  <a:pt x="2817" y="1173"/>
                </a:cubicBezTo>
                <a:cubicBezTo>
                  <a:pt x="1878" y="1173"/>
                  <a:pt x="1878" y="693"/>
                  <a:pt x="939" y="693"/>
                </a:cubicBezTo>
                <a:cubicBezTo>
                  <a:pt x="939" y="693"/>
                  <a:pt x="0" y="1173"/>
                  <a:pt x="0" y="1173"/>
                </a:cubicBezTo>
                <a:cubicBezTo>
                  <a:pt x="0" y="1653"/>
                  <a:pt x="939" y="1653"/>
                  <a:pt x="939" y="1653"/>
                </a:cubicBezTo>
                <a:cubicBezTo>
                  <a:pt x="1878" y="2133"/>
                  <a:pt x="1878" y="2613"/>
                  <a:pt x="1878" y="2133"/>
                </a:cubicBezTo>
                <a:cubicBezTo>
                  <a:pt x="2817" y="2613"/>
                  <a:pt x="1878" y="2613"/>
                  <a:pt x="2817" y="3093"/>
                </a:cubicBezTo>
                <a:cubicBezTo>
                  <a:pt x="2817" y="3093"/>
                  <a:pt x="3757" y="3573"/>
                  <a:pt x="4696" y="3573"/>
                </a:cubicBezTo>
                <a:cubicBezTo>
                  <a:pt x="5635" y="3573"/>
                  <a:pt x="4696" y="3573"/>
                  <a:pt x="6574" y="3573"/>
                </a:cubicBezTo>
                <a:cubicBezTo>
                  <a:pt x="6574" y="3573"/>
                  <a:pt x="7513" y="4053"/>
                  <a:pt x="6574" y="4053"/>
                </a:cubicBezTo>
                <a:cubicBezTo>
                  <a:pt x="7513" y="4053"/>
                  <a:pt x="8452" y="5013"/>
                  <a:pt x="7513" y="5493"/>
                </a:cubicBezTo>
                <a:cubicBezTo>
                  <a:pt x="6574" y="5493"/>
                  <a:pt x="5635" y="5013"/>
                  <a:pt x="5635" y="5493"/>
                </a:cubicBezTo>
                <a:cubicBezTo>
                  <a:pt x="5635" y="5493"/>
                  <a:pt x="5635" y="5493"/>
                  <a:pt x="5635" y="5973"/>
                </a:cubicBezTo>
                <a:cubicBezTo>
                  <a:pt x="5635" y="5973"/>
                  <a:pt x="7513" y="5973"/>
                  <a:pt x="7513" y="5973"/>
                </a:cubicBezTo>
                <a:cubicBezTo>
                  <a:pt x="7513" y="6453"/>
                  <a:pt x="8452" y="6453"/>
                  <a:pt x="8452" y="6453"/>
                </a:cubicBezTo>
                <a:cubicBezTo>
                  <a:pt x="9391" y="6933"/>
                  <a:pt x="8452" y="6933"/>
                  <a:pt x="9391" y="6933"/>
                </a:cubicBezTo>
                <a:cubicBezTo>
                  <a:pt x="9391" y="7413"/>
                  <a:pt x="10330" y="7413"/>
                  <a:pt x="10330" y="7413"/>
                </a:cubicBezTo>
                <a:cubicBezTo>
                  <a:pt x="11270" y="7893"/>
                  <a:pt x="12209" y="8373"/>
                  <a:pt x="13148" y="8853"/>
                </a:cubicBezTo>
                <a:cubicBezTo>
                  <a:pt x="13148" y="9333"/>
                  <a:pt x="13148" y="9813"/>
                  <a:pt x="14087" y="9813"/>
                </a:cubicBezTo>
                <a:cubicBezTo>
                  <a:pt x="14087" y="9813"/>
                  <a:pt x="15026" y="10293"/>
                  <a:pt x="15026" y="10293"/>
                </a:cubicBezTo>
                <a:cubicBezTo>
                  <a:pt x="15965" y="10773"/>
                  <a:pt x="15026" y="10293"/>
                  <a:pt x="15026" y="10773"/>
                </a:cubicBezTo>
                <a:cubicBezTo>
                  <a:pt x="15026" y="11253"/>
                  <a:pt x="15965" y="11253"/>
                  <a:pt x="15965" y="11733"/>
                </a:cubicBezTo>
                <a:cubicBezTo>
                  <a:pt x="15965" y="11733"/>
                  <a:pt x="15965" y="11733"/>
                  <a:pt x="15965" y="11733"/>
                </a:cubicBezTo>
                <a:cubicBezTo>
                  <a:pt x="15965" y="12213"/>
                  <a:pt x="15965" y="12213"/>
                  <a:pt x="15965" y="12213"/>
                </a:cubicBezTo>
                <a:cubicBezTo>
                  <a:pt x="15965" y="12693"/>
                  <a:pt x="15965" y="12693"/>
                  <a:pt x="15965" y="13173"/>
                </a:cubicBezTo>
                <a:cubicBezTo>
                  <a:pt x="15965" y="13173"/>
                  <a:pt x="16904" y="13653"/>
                  <a:pt x="16904" y="14133"/>
                </a:cubicBezTo>
                <a:cubicBezTo>
                  <a:pt x="16904" y="14133"/>
                  <a:pt x="16904" y="14613"/>
                  <a:pt x="16904" y="15093"/>
                </a:cubicBezTo>
                <a:cubicBezTo>
                  <a:pt x="16904" y="15093"/>
                  <a:pt x="16904" y="15573"/>
                  <a:pt x="16904" y="16053"/>
                </a:cubicBezTo>
                <a:cubicBezTo>
                  <a:pt x="15965" y="15573"/>
                  <a:pt x="15965" y="16053"/>
                  <a:pt x="15026" y="16053"/>
                </a:cubicBezTo>
                <a:cubicBezTo>
                  <a:pt x="15026" y="16053"/>
                  <a:pt x="14087" y="16053"/>
                  <a:pt x="14087" y="16533"/>
                </a:cubicBezTo>
                <a:cubicBezTo>
                  <a:pt x="14087" y="16533"/>
                  <a:pt x="14087" y="16533"/>
                  <a:pt x="14087" y="16533"/>
                </a:cubicBezTo>
                <a:cubicBezTo>
                  <a:pt x="14087" y="16533"/>
                  <a:pt x="13148" y="16533"/>
                  <a:pt x="13148" y="16533"/>
                </a:cubicBezTo>
                <a:cubicBezTo>
                  <a:pt x="13148" y="16533"/>
                  <a:pt x="13148" y="17013"/>
                  <a:pt x="13148" y="17013"/>
                </a:cubicBezTo>
                <a:cubicBezTo>
                  <a:pt x="13148" y="17493"/>
                  <a:pt x="14087" y="17493"/>
                  <a:pt x="14087" y="17973"/>
                </a:cubicBezTo>
                <a:cubicBezTo>
                  <a:pt x="14087" y="17973"/>
                  <a:pt x="13148" y="17973"/>
                  <a:pt x="13148" y="17973"/>
                </a:cubicBezTo>
                <a:cubicBezTo>
                  <a:pt x="13148" y="17493"/>
                  <a:pt x="13148" y="17493"/>
                  <a:pt x="12209" y="17493"/>
                </a:cubicBezTo>
                <a:cubicBezTo>
                  <a:pt x="12209" y="17493"/>
                  <a:pt x="12209" y="17973"/>
                  <a:pt x="12209" y="17973"/>
                </a:cubicBezTo>
                <a:cubicBezTo>
                  <a:pt x="11270" y="17973"/>
                  <a:pt x="11270" y="17493"/>
                  <a:pt x="11270" y="17973"/>
                </a:cubicBezTo>
                <a:cubicBezTo>
                  <a:pt x="11270" y="17973"/>
                  <a:pt x="11270" y="17973"/>
                  <a:pt x="11270" y="17973"/>
                </a:cubicBezTo>
                <a:cubicBezTo>
                  <a:pt x="10330" y="18453"/>
                  <a:pt x="10330" y="18453"/>
                  <a:pt x="9391" y="18453"/>
                </a:cubicBezTo>
                <a:cubicBezTo>
                  <a:pt x="10330" y="18453"/>
                  <a:pt x="10330" y="18453"/>
                  <a:pt x="10330" y="18933"/>
                </a:cubicBezTo>
                <a:cubicBezTo>
                  <a:pt x="10330" y="18933"/>
                  <a:pt x="10330" y="18933"/>
                  <a:pt x="10330" y="18933"/>
                </a:cubicBezTo>
                <a:cubicBezTo>
                  <a:pt x="11270" y="18933"/>
                  <a:pt x="11270" y="18933"/>
                  <a:pt x="11270" y="19413"/>
                </a:cubicBezTo>
                <a:cubicBezTo>
                  <a:pt x="11270" y="18933"/>
                  <a:pt x="11270" y="19413"/>
                  <a:pt x="11270" y="19413"/>
                </a:cubicBezTo>
                <a:cubicBezTo>
                  <a:pt x="11270" y="19893"/>
                  <a:pt x="11270" y="19893"/>
                  <a:pt x="11270" y="20373"/>
                </a:cubicBezTo>
                <a:cubicBezTo>
                  <a:pt x="11270" y="20373"/>
                  <a:pt x="11270" y="20853"/>
                  <a:pt x="11270" y="20853"/>
                </a:cubicBezTo>
                <a:cubicBezTo>
                  <a:pt x="12209" y="21333"/>
                  <a:pt x="12209" y="20373"/>
                  <a:pt x="13148" y="20373"/>
                </a:cubicBezTo>
                <a:cubicBezTo>
                  <a:pt x="14087" y="19893"/>
                  <a:pt x="14087" y="19893"/>
                  <a:pt x="13148" y="18933"/>
                </a:cubicBezTo>
                <a:cubicBezTo>
                  <a:pt x="13148" y="18933"/>
                  <a:pt x="15026" y="19893"/>
                  <a:pt x="15026" y="19413"/>
                </a:cubicBezTo>
                <a:cubicBezTo>
                  <a:pt x="15026" y="19413"/>
                  <a:pt x="14087" y="18933"/>
                  <a:pt x="14087" y="18933"/>
                </a:cubicBezTo>
                <a:cubicBezTo>
                  <a:pt x="14087" y="18933"/>
                  <a:pt x="15026" y="19413"/>
                  <a:pt x="15026" y="19413"/>
                </a:cubicBezTo>
                <a:cubicBezTo>
                  <a:pt x="15026" y="19413"/>
                  <a:pt x="15965" y="18933"/>
                  <a:pt x="15965" y="18933"/>
                </a:cubicBezTo>
                <a:cubicBezTo>
                  <a:pt x="15965" y="18933"/>
                  <a:pt x="15026" y="18453"/>
                  <a:pt x="15026" y="18453"/>
                </a:cubicBezTo>
                <a:cubicBezTo>
                  <a:pt x="15026" y="18933"/>
                  <a:pt x="15965" y="18453"/>
                  <a:pt x="15026" y="18453"/>
                </a:cubicBezTo>
                <a:cubicBezTo>
                  <a:pt x="15965" y="17973"/>
                  <a:pt x="15965" y="18933"/>
                  <a:pt x="15965" y="17973"/>
                </a:cubicBezTo>
                <a:cubicBezTo>
                  <a:pt x="15965" y="18933"/>
                  <a:pt x="18783" y="17973"/>
                  <a:pt x="18783" y="17493"/>
                </a:cubicBezTo>
                <a:cubicBezTo>
                  <a:pt x="19722" y="17493"/>
                  <a:pt x="20661" y="17013"/>
                  <a:pt x="20661" y="17013"/>
                </a:cubicBezTo>
                <a:cubicBezTo>
                  <a:pt x="21600" y="16533"/>
                  <a:pt x="20661" y="16533"/>
                  <a:pt x="21600" y="16053"/>
                </a:cubicBezTo>
                <a:cubicBezTo>
                  <a:pt x="21600" y="16053"/>
                  <a:pt x="21600" y="16053"/>
                  <a:pt x="21600" y="16533"/>
                </a:cubicBezTo>
                <a:cubicBezTo>
                  <a:pt x="21600" y="16053"/>
                  <a:pt x="20661" y="16053"/>
                  <a:pt x="20661" y="15573"/>
                </a:cubicBezTo>
                <a:cubicBezTo>
                  <a:pt x="20661" y="15573"/>
                  <a:pt x="21600" y="15573"/>
                  <a:pt x="21600" y="15573"/>
                </a:cubicBezTo>
                <a:cubicBezTo>
                  <a:pt x="20661" y="15573"/>
                  <a:pt x="20661" y="15093"/>
                  <a:pt x="21600" y="1509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 name="Shape">
            <a:extLst>
              <a:ext uri="{FF2B5EF4-FFF2-40B4-BE49-F238E27FC236}">
                <a16:creationId xmlns:a16="http://schemas.microsoft.com/office/drawing/2014/main" id="{8171FE9A-0B47-4FD9-A663-B2BA03DC3E5A}"/>
              </a:ext>
            </a:extLst>
          </p:cNvPr>
          <p:cNvSpPr/>
          <p:nvPr/>
        </p:nvSpPr>
        <p:spPr>
          <a:xfrm>
            <a:off x="-178007" y="5345572"/>
            <a:ext cx="1067474" cy="924915"/>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6353"/>
                  <a:pt x="20983" y="6353"/>
                  <a:pt x="20366" y="6988"/>
                </a:cubicBezTo>
                <a:cubicBezTo>
                  <a:pt x="20366" y="6988"/>
                  <a:pt x="19749" y="6988"/>
                  <a:pt x="19749" y="6988"/>
                </a:cubicBezTo>
                <a:cubicBezTo>
                  <a:pt x="19131" y="6988"/>
                  <a:pt x="19131" y="6988"/>
                  <a:pt x="19131" y="6353"/>
                </a:cubicBezTo>
                <a:cubicBezTo>
                  <a:pt x="19749" y="6353"/>
                  <a:pt x="19749" y="6353"/>
                  <a:pt x="19749" y="5718"/>
                </a:cubicBezTo>
                <a:cubicBezTo>
                  <a:pt x="19749" y="5718"/>
                  <a:pt x="20366" y="5718"/>
                  <a:pt x="20366" y="5082"/>
                </a:cubicBezTo>
                <a:cubicBezTo>
                  <a:pt x="20366" y="5082"/>
                  <a:pt x="19749" y="4447"/>
                  <a:pt x="19131" y="4447"/>
                </a:cubicBezTo>
                <a:cubicBezTo>
                  <a:pt x="19131" y="4447"/>
                  <a:pt x="19131" y="4447"/>
                  <a:pt x="18514" y="4447"/>
                </a:cubicBezTo>
                <a:cubicBezTo>
                  <a:pt x="18514" y="4447"/>
                  <a:pt x="18514" y="4447"/>
                  <a:pt x="18514" y="4447"/>
                </a:cubicBezTo>
                <a:cubicBezTo>
                  <a:pt x="18514" y="4447"/>
                  <a:pt x="17897" y="3812"/>
                  <a:pt x="17897" y="4447"/>
                </a:cubicBezTo>
                <a:cubicBezTo>
                  <a:pt x="17897" y="4447"/>
                  <a:pt x="17897" y="4447"/>
                  <a:pt x="17897" y="4447"/>
                </a:cubicBezTo>
                <a:cubicBezTo>
                  <a:pt x="17897" y="4447"/>
                  <a:pt x="17897" y="4447"/>
                  <a:pt x="17897" y="4447"/>
                </a:cubicBezTo>
                <a:cubicBezTo>
                  <a:pt x="17897" y="3812"/>
                  <a:pt x="17897" y="3812"/>
                  <a:pt x="17280" y="3812"/>
                </a:cubicBezTo>
                <a:cubicBezTo>
                  <a:pt x="17280" y="3812"/>
                  <a:pt x="17280" y="3812"/>
                  <a:pt x="17280" y="3812"/>
                </a:cubicBezTo>
                <a:cubicBezTo>
                  <a:pt x="17280" y="3812"/>
                  <a:pt x="17280" y="3176"/>
                  <a:pt x="17280" y="3176"/>
                </a:cubicBezTo>
                <a:cubicBezTo>
                  <a:pt x="17280" y="3176"/>
                  <a:pt x="18514" y="3176"/>
                  <a:pt x="18514" y="2541"/>
                </a:cubicBezTo>
                <a:cubicBezTo>
                  <a:pt x="17280" y="2541"/>
                  <a:pt x="16046" y="2541"/>
                  <a:pt x="14811" y="2541"/>
                </a:cubicBezTo>
                <a:cubicBezTo>
                  <a:pt x="14811" y="2541"/>
                  <a:pt x="14811" y="3176"/>
                  <a:pt x="14811" y="3176"/>
                </a:cubicBezTo>
                <a:cubicBezTo>
                  <a:pt x="14811" y="2541"/>
                  <a:pt x="15429" y="3176"/>
                  <a:pt x="15429" y="3176"/>
                </a:cubicBezTo>
                <a:cubicBezTo>
                  <a:pt x="15429" y="3176"/>
                  <a:pt x="14811" y="3176"/>
                  <a:pt x="14194" y="3176"/>
                </a:cubicBezTo>
                <a:cubicBezTo>
                  <a:pt x="14194" y="3812"/>
                  <a:pt x="13577" y="3812"/>
                  <a:pt x="12960" y="3812"/>
                </a:cubicBezTo>
                <a:cubicBezTo>
                  <a:pt x="12343" y="3812"/>
                  <a:pt x="12343" y="3176"/>
                  <a:pt x="11726" y="3176"/>
                </a:cubicBezTo>
                <a:cubicBezTo>
                  <a:pt x="11726" y="2541"/>
                  <a:pt x="11726" y="2541"/>
                  <a:pt x="11109" y="2541"/>
                </a:cubicBezTo>
                <a:cubicBezTo>
                  <a:pt x="9874" y="3176"/>
                  <a:pt x="8640" y="3812"/>
                  <a:pt x="8023" y="2541"/>
                </a:cubicBezTo>
                <a:cubicBezTo>
                  <a:pt x="8023" y="1906"/>
                  <a:pt x="8023" y="1906"/>
                  <a:pt x="8023" y="1271"/>
                </a:cubicBezTo>
                <a:cubicBezTo>
                  <a:pt x="7406" y="1271"/>
                  <a:pt x="6789" y="1271"/>
                  <a:pt x="6789" y="1271"/>
                </a:cubicBezTo>
                <a:cubicBezTo>
                  <a:pt x="6171" y="635"/>
                  <a:pt x="6171" y="635"/>
                  <a:pt x="6171" y="0"/>
                </a:cubicBezTo>
                <a:cubicBezTo>
                  <a:pt x="5554" y="0"/>
                  <a:pt x="5554" y="0"/>
                  <a:pt x="5554" y="635"/>
                </a:cubicBezTo>
                <a:cubicBezTo>
                  <a:pt x="5554" y="1271"/>
                  <a:pt x="5554" y="635"/>
                  <a:pt x="6171" y="635"/>
                </a:cubicBezTo>
                <a:cubicBezTo>
                  <a:pt x="6789" y="1271"/>
                  <a:pt x="5554" y="1271"/>
                  <a:pt x="5554" y="1271"/>
                </a:cubicBezTo>
                <a:cubicBezTo>
                  <a:pt x="4937" y="1271"/>
                  <a:pt x="4937" y="1271"/>
                  <a:pt x="4320" y="1906"/>
                </a:cubicBezTo>
                <a:cubicBezTo>
                  <a:pt x="4320" y="1906"/>
                  <a:pt x="3703" y="1906"/>
                  <a:pt x="3086" y="2541"/>
                </a:cubicBezTo>
                <a:cubicBezTo>
                  <a:pt x="3086" y="3176"/>
                  <a:pt x="3703" y="3812"/>
                  <a:pt x="3703" y="5082"/>
                </a:cubicBezTo>
                <a:cubicBezTo>
                  <a:pt x="3703" y="5082"/>
                  <a:pt x="3086" y="5718"/>
                  <a:pt x="2469" y="5718"/>
                </a:cubicBezTo>
                <a:cubicBezTo>
                  <a:pt x="2469" y="5718"/>
                  <a:pt x="2469" y="5082"/>
                  <a:pt x="2469" y="5082"/>
                </a:cubicBezTo>
                <a:cubicBezTo>
                  <a:pt x="1851" y="4447"/>
                  <a:pt x="1851" y="4447"/>
                  <a:pt x="2469" y="3812"/>
                </a:cubicBezTo>
                <a:cubicBezTo>
                  <a:pt x="2469" y="3176"/>
                  <a:pt x="3086" y="3176"/>
                  <a:pt x="3086" y="2541"/>
                </a:cubicBezTo>
                <a:cubicBezTo>
                  <a:pt x="3086" y="2541"/>
                  <a:pt x="3086" y="2541"/>
                  <a:pt x="3086" y="1906"/>
                </a:cubicBezTo>
                <a:cubicBezTo>
                  <a:pt x="3086" y="1906"/>
                  <a:pt x="3086" y="1906"/>
                  <a:pt x="3086" y="1906"/>
                </a:cubicBezTo>
                <a:cubicBezTo>
                  <a:pt x="2469" y="1906"/>
                  <a:pt x="2469" y="1271"/>
                  <a:pt x="2469" y="1271"/>
                </a:cubicBezTo>
                <a:cubicBezTo>
                  <a:pt x="2469" y="635"/>
                  <a:pt x="3086" y="635"/>
                  <a:pt x="3703" y="635"/>
                </a:cubicBezTo>
                <a:cubicBezTo>
                  <a:pt x="3086" y="635"/>
                  <a:pt x="2469" y="635"/>
                  <a:pt x="2469" y="1271"/>
                </a:cubicBezTo>
                <a:cubicBezTo>
                  <a:pt x="1851" y="1271"/>
                  <a:pt x="1851" y="1906"/>
                  <a:pt x="1234" y="1906"/>
                </a:cubicBezTo>
                <a:cubicBezTo>
                  <a:pt x="1234" y="2541"/>
                  <a:pt x="617" y="3812"/>
                  <a:pt x="617" y="4447"/>
                </a:cubicBezTo>
                <a:cubicBezTo>
                  <a:pt x="617" y="4447"/>
                  <a:pt x="0" y="5082"/>
                  <a:pt x="0" y="5718"/>
                </a:cubicBezTo>
                <a:cubicBezTo>
                  <a:pt x="617" y="5082"/>
                  <a:pt x="617" y="5718"/>
                  <a:pt x="617" y="5718"/>
                </a:cubicBezTo>
                <a:cubicBezTo>
                  <a:pt x="1234" y="6353"/>
                  <a:pt x="1234" y="6353"/>
                  <a:pt x="1234" y="6353"/>
                </a:cubicBezTo>
                <a:cubicBezTo>
                  <a:pt x="1234" y="6988"/>
                  <a:pt x="1234" y="6988"/>
                  <a:pt x="1234" y="6988"/>
                </a:cubicBezTo>
                <a:cubicBezTo>
                  <a:pt x="1851" y="7624"/>
                  <a:pt x="1234" y="7624"/>
                  <a:pt x="1234" y="8259"/>
                </a:cubicBezTo>
                <a:cubicBezTo>
                  <a:pt x="1234" y="8259"/>
                  <a:pt x="1234" y="8894"/>
                  <a:pt x="1234" y="8894"/>
                </a:cubicBezTo>
                <a:cubicBezTo>
                  <a:pt x="1234" y="8894"/>
                  <a:pt x="1851" y="8894"/>
                  <a:pt x="1851" y="8894"/>
                </a:cubicBezTo>
                <a:cubicBezTo>
                  <a:pt x="1851" y="8894"/>
                  <a:pt x="1851" y="9529"/>
                  <a:pt x="1851" y="9529"/>
                </a:cubicBezTo>
                <a:cubicBezTo>
                  <a:pt x="2469" y="10165"/>
                  <a:pt x="3703" y="9529"/>
                  <a:pt x="4320" y="9529"/>
                </a:cubicBezTo>
                <a:cubicBezTo>
                  <a:pt x="5554" y="9529"/>
                  <a:pt x="4937" y="10165"/>
                  <a:pt x="6171" y="11435"/>
                </a:cubicBezTo>
                <a:cubicBezTo>
                  <a:pt x="6171" y="11435"/>
                  <a:pt x="6789" y="11435"/>
                  <a:pt x="6789" y="11435"/>
                </a:cubicBezTo>
                <a:cubicBezTo>
                  <a:pt x="7406" y="10800"/>
                  <a:pt x="9257" y="10800"/>
                  <a:pt x="9257" y="11435"/>
                </a:cubicBezTo>
                <a:cubicBezTo>
                  <a:pt x="9257" y="11435"/>
                  <a:pt x="9257" y="12071"/>
                  <a:pt x="8640" y="12071"/>
                </a:cubicBezTo>
                <a:cubicBezTo>
                  <a:pt x="8640" y="12706"/>
                  <a:pt x="8640" y="12706"/>
                  <a:pt x="8640" y="13341"/>
                </a:cubicBezTo>
                <a:cubicBezTo>
                  <a:pt x="8640" y="13976"/>
                  <a:pt x="8640" y="15247"/>
                  <a:pt x="8640" y="15882"/>
                </a:cubicBezTo>
                <a:cubicBezTo>
                  <a:pt x="9257" y="15882"/>
                  <a:pt x="9257" y="16518"/>
                  <a:pt x="9257" y="16518"/>
                </a:cubicBezTo>
                <a:cubicBezTo>
                  <a:pt x="9257" y="17153"/>
                  <a:pt x="8640" y="17153"/>
                  <a:pt x="8640" y="17788"/>
                </a:cubicBezTo>
                <a:cubicBezTo>
                  <a:pt x="9257" y="17153"/>
                  <a:pt x="9874" y="19694"/>
                  <a:pt x="9874" y="20329"/>
                </a:cubicBezTo>
                <a:cubicBezTo>
                  <a:pt x="9874" y="20965"/>
                  <a:pt x="10491" y="21600"/>
                  <a:pt x="11109" y="21600"/>
                </a:cubicBezTo>
                <a:cubicBezTo>
                  <a:pt x="11109" y="21600"/>
                  <a:pt x="12343" y="20329"/>
                  <a:pt x="12343" y="21600"/>
                </a:cubicBezTo>
                <a:cubicBezTo>
                  <a:pt x="12343" y="21600"/>
                  <a:pt x="12960" y="20965"/>
                  <a:pt x="13577" y="20329"/>
                </a:cubicBezTo>
                <a:cubicBezTo>
                  <a:pt x="13577" y="20329"/>
                  <a:pt x="14194" y="20329"/>
                  <a:pt x="14194" y="19694"/>
                </a:cubicBezTo>
                <a:cubicBezTo>
                  <a:pt x="14811" y="19694"/>
                  <a:pt x="14811" y="19694"/>
                  <a:pt x="14811" y="19059"/>
                </a:cubicBezTo>
                <a:cubicBezTo>
                  <a:pt x="14811" y="19059"/>
                  <a:pt x="15429" y="19059"/>
                  <a:pt x="15429" y="19059"/>
                </a:cubicBezTo>
                <a:cubicBezTo>
                  <a:pt x="16046" y="17788"/>
                  <a:pt x="14811" y="18424"/>
                  <a:pt x="14811" y="18424"/>
                </a:cubicBezTo>
                <a:cubicBezTo>
                  <a:pt x="14811" y="17788"/>
                  <a:pt x="14811" y="17788"/>
                  <a:pt x="14811" y="17153"/>
                </a:cubicBezTo>
                <a:cubicBezTo>
                  <a:pt x="14194" y="16518"/>
                  <a:pt x="14194" y="15882"/>
                  <a:pt x="13577" y="15247"/>
                </a:cubicBezTo>
                <a:cubicBezTo>
                  <a:pt x="13577" y="15247"/>
                  <a:pt x="12960" y="14612"/>
                  <a:pt x="13577" y="14612"/>
                </a:cubicBezTo>
                <a:cubicBezTo>
                  <a:pt x="13577" y="14612"/>
                  <a:pt x="14194" y="15247"/>
                  <a:pt x="14194" y="15247"/>
                </a:cubicBezTo>
                <a:cubicBezTo>
                  <a:pt x="14194" y="15247"/>
                  <a:pt x="14194" y="15247"/>
                  <a:pt x="14194" y="15247"/>
                </a:cubicBezTo>
                <a:cubicBezTo>
                  <a:pt x="14811" y="15247"/>
                  <a:pt x="14811" y="15247"/>
                  <a:pt x="14811" y="15247"/>
                </a:cubicBezTo>
                <a:cubicBezTo>
                  <a:pt x="14811" y="15247"/>
                  <a:pt x="15429" y="15247"/>
                  <a:pt x="16046" y="15247"/>
                </a:cubicBezTo>
                <a:cubicBezTo>
                  <a:pt x="16046" y="15882"/>
                  <a:pt x="16046" y="16518"/>
                  <a:pt x="16663" y="15882"/>
                </a:cubicBezTo>
                <a:cubicBezTo>
                  <a:pt x="17280" y="15247"/>
                  <a:pt x="16663" y="15247"/>
                  <a:pt x="17280" y="15247"/>
                </a:cubicBezTo>
                <a:cubicBezTo>
                  <a:pt x="17280" y="15247"/>
                  <a:pt x="17897" y="15247"/>
                  <a:pt x="17897" y="15247"/>
                </a:cubicBezTo>
                <a:cubicBezTo>
                  <a:pt x="18514" y="15247"/>
                  <a:pt x="18514" y="14612"/>
                  <a:pt x="19131" y="14612"/>
                </a:cubicBezTo>
                <a:cubicBezTo>
                  <a:pt x="19749" y="13976"/>
                  <a:pt x="20366" y="13976"/>
                  <a:pt x="20366" y="13341"/>
                </a:cubicBezTo>
                <a:cubicBezTo>
                  <a:pt x="19749" y="12706"/>
                  <a:pt x="19131" y="12071"/>
                  <a:pt x="19131" y="11435"/>
                </a:cubicBezTo>
                <a:cubicBezTo>
                  <a:pt x="19131" y="11435"/>
                  <a:pt x="19749" y="11435"/>
                  <a:pt x="19749" y="10800"/>
                </a:cubicBezTo>
                <a:cubicBezTo>
                  <a:pt x="19749" y="10800"/>
                  <a:pt x="19131" y="10800"/>
                  <a:pt x="19749" y="10165"/>
                </a:cubicBezTo>
                <a:cubicBezTo>
                  <a:pt x="19749" y="10165"/>
                  <a:pt x="20366" y="10165"/>
                  <a:pt x="20983" y="9529"/>
                </a:cubicBezTo>
                <a:cubicBezTo>
                  <a:pt x="20983" y="8894"/>
                  <a:pt x="20366" y="9529"/>
                  <a:pt x="20366" y="9529"/>
                </a:cubicBezTo>
                <a:cubicBezTo>
                  <a:pt x="20366" y="9529"/>
                  <a:pt x="20366" y="8894"/>
                  <a:pt x="20366" y="8894"/>
                </a:cubicBezTo>
                <a:cubicBezTo>
                  <a:pt x="20366" y="8259"/>
                  <a:pt x="20366" y="8259"/>
                  <a:pt x="20366" y="8259"/>
                </a:cubicBezTo>
                <a:cubicBezTo>
                  <a:pt x="20983" y="8259"/>
                  <a:pt x="20983" y="7624"/>
                  <a:pt x="21600" y="7624"/>
                </a:cubicBezTo>
                <a:cubicBezTo>
                  <a:pt x="21600" y="7624"/>
                  <a:pt x="21600" y="7624"/>
                  <a:pt x="21600" y="698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 name="Square">
            <a:extLst>
              <a:ext uri="{FF2B5EF4-FFF2-40B4-BE49-F238E27FC236}">
                <a16:creationId xmlns:a16="http://schemas.microsoft.com/office/drawing/2014/main" id="{7A82254D-9F8F-4D0F-9A3D-CEF7A6617B25}"/>
              </a:ext>
            </a:extLst>
          </p:cNvPr>
          <p:cNvSpPr/>
          <p:nvPr/>
        </p:nvSpPr>
        <p:spPr>
          <a:xfrm>
            <a:off x="6640474" y="2902182"/>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 name="Shape">
            <a:extLst>
              <a:ext uri="{FF2B5EF4-FFF2-40B4-BE49-F238E27FC236}">
                <a16:creationId xmlns:a16="http://schemas.microsoft.com/office/drawing/2014/main" id="{8E5B6A84-87D7-4719-9FB9-FE81553B49BB}"/>
              </a:ext>
            </a:extLst>
          </p:cNvPr>
          <p:cNvSpPr/>
          <p:nvPr/>
        </p:nvSpPr>
        <p:spPr>
          <a:xfrm>
            <a:off x="18929741" y="7524370"/>
            <a:ext cx="132842" cy="346017"/>
          </a:xfrm>
          <a:custGeom>
            <a:avLst/>
            <a:gdLst/>
            <a:ahLst/>
            <a:cxnLst>
              <a:cxn ang="0">
                <a:pos x="wd2" y="hd2"/>
              </a:cxn>
              <a:cxn ang="5400000">
                <a:pos x="wd2" y="hd2"/>
              </a:cxn>
              <a:cxn ang="10800000">
                <a:pos x="wd2" y="hd2"/>
              </a:cxn>
              <a:cxn ang="16200000">
                <a:pos x="wd2" y="hd2"/>
              </a:cxn>
            </a:cxnLst>
            <a:rect l="0" t="0" r="r" b="b"/>
            <a:pathLst>
              <a:path w="19200" h="21185" extrusionOk="0">
                <a:moveTo>
                  <a:pt x="17280" y="19938"/>
                </a:moveTo>
                <a:cubicBezTo>
                  <a:pt x="21600" y="19938"/>
                  <a:pt x="17280" y="18277"/>
                  <a:pt x="17280" y="19938"/>
                </a:cubicBezTo>
                <a:cubicBezTo>
                  <a:pt x="17280" y="21600"/>
                  <a:pt x="21600" y="21600"/>
                  <a:pt x="17280" y="19938"/>
                </a:cubicBezTo>
                <a:close/>
                <a:moveTo>
                  <a:pt x="12960" y="13292"/>
                </a:moveTo>
                <a:cubicBezTo>
                  <a:pt x="12960" y="13292"/>
                  <a:pt x="12960" y="13292"/>
                  <a:pt x="8640" y="14954"/>
                </a:cubicBezTo>
                <a:cubicBezTo>
                  <a:pt x="12960" y="14954"/>
                  <a:pt x="8640" y="14954"/>
                  <a:pt x="12960" y="14954"/>
                </a:cubicBezTo>
                <a:cubicBezTo>
                  <a:pt x="12960" y="14954"/>
                  <a:pt x="17280" y="14954"/>
                  <a:pt x="12960" y="13292"/>
                </a:cubicBezTo>
                <a:close/>
                <a:moveTo>
                  <a:pt x="8640" y="8308"/>
                </a:moveTo>
                <a:cubicBezTo>
                  <a:pt x="8640" y="6646"/>
                  <a:pt x="4320" y="3323"/>
                  <a:pt x="4320" y="6646"/>
                </a:cubicBezTo>
                <a:cubicBezTo>
                  <a:pt x="4320" y="6646"/>
                  <a:pt x="4320" y="6646"/>
                  <a:pt x="4320" y="6646"/>
                </a:cubicBezTo>
                <a:cubicBezTo>
                  <a:pt x="4320" y="6646"/>
                  <a:pt x="4320" y="8308"/>
                  <a:pt x="4320" y="8308"/>
                </a:cubicBezTo>
                <a:cubicBezTo>
                  <a:pt x="8640" y="9969"/>
                  <a:pt x="8640" y="8308"/>
                  <a:pt x="8640" y="8308"/>
                </a:cubicBezTo>
                <a:close/>
                <a:moveTo>
                  <a:pt x="4320" y="3323"/>
                </a:moveTo>
                <a:cubicBezTo>
                  <a:pt x="4320" y="3323"/>
                  <a:pt x="4320" y="1662"/>
                  <a:pt x="4320" y="0"/>
                </a:cubicBezTo>
                <a:cubicBezTo>
                  <a:pt x="4320" y="0"/>
                  <a:pt x="4320" y="1662"/>
                  <a:pt x="0" y="1662"/>
                </a:cubicBezTo>
                <a:cubicBezTo>
                  <a:pt x="0" y="1662"/>
                  <a:pt x="4320" y="0"/>
                  <a:pt x="0" y="0"/>
                </a:cubicBezTo>
                <a:cubicBezTo>
                  <a:pt x="0" y="0"/>
                  <a:pt x="0" y="3323"/>
                  <a:pt x="0" y="4985"/>
                </a:cubicBezTo>
                <a:cubicBezTo>
                  <a:pt x="0" y="3323"/>
                  <a:pt x="4320" y="3323"/>
                  <a:pt x="4320" y="332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 name="Shape">
            <a:extLst>
              <a:ext uri="{FF2B5EF4-FFF2-40B4-BE49-F238E27FC236}">
                <a16:creationId xmlns:a16="http://schemas.microsoft.com/office/drawing/2014/main" id="{72D1CA6C-B700-41FB-832B-E916AEEF7508}"/>
              </a:ext>
            </a:extLst>
          </p:cNvPr>
          <p:cNvSpPr/>
          <p:nvPr/>
        </p:nvSpPr>
        <p:spPr>
          <a:xfrm>
            <a:off x="9802856" y="2647113"/>
            <a:ext cx="1339679" cy="653166"/>
          </a:xfrm>
          <a:custGeom>
            <a:avLst/>
            <a:gdLst/>
            <a:ahLst/>
            <a:cxnLst>
              <a:cxn ang="0">
                <a:pos x="wd2" y="hd2"/>
              </a:cxn>
              <a:cxn ang="5400000">
                <a:pos x="wd2" y="hd2"/>
              </a:cxn>
              <a:cxn ang="10800000">
                <a:pos x="wd2" y="hd2"/>
              </a:cxn>
              <a:cxn ang="16200000">
                <a:pos x="wd2" y="hd2"/>
              </a:cxn>
            </a:cxnLst>
            <a:rect l="0" t="0" r="r" b="b"/>
            <a:pathLst>
              <a:path w="21600" h="21600" extrusionOk="0">
                <a:moveTo>
                  <a:pt x="20127" y="14400"/>
                </a:moveTo>
                <a:cubicBezTo>
                  <a:pt x="20127" y="14400"/>
                  <a:pt x="20127" y="14400"/>
                  <a:pt x="20127" y="14400"/>
                </a:cubicBezTo>
                <a:cubicBezTo>
                  <a:pt x="20127" y="14400"/>
                  <a:pt x="20127" y="14400"/>
                  <a:pt x="20127" y="14400"/>
                </a:cubicBezTo>
                <a:cubicBezTo>
                  <a:pt x="20127" y="14400"/>
                  <a:pt x="20127" y="14400"/>
                  <a:pt x="20127" y="14400"/>
                </a:cubicBezTo>
                <a:close/>
                <a:moveTo>
                  <a:pt x="19636" y="14400"/>
                </a:moveTo>
                <a:cubicBezTo>
                  <a:pt x="19636" y="14400"/>
                  <a:pt x="19636" y="14400"/>
                  <a:pt x="19636" y="14400"/>
                </a:cubicBezTo>
                <a:close/>
                <a:moveTo>
                  <a:pt x="19636" y="14400"/>
                </a:moveTo>
                <a:cubicBezTo>
                  <a:pt x="19145" y="14400"/>
                  <a:pt x="19145" y="14400"/>
                  <a:pt x="19145" y="14400"/>
                </a:cubicBezTo>
                <a:cubicBezTo>
                  <a:pt x="19145" y="14400"/>
                  <a:pt x="19145" y="14400"/>
                  <a:pt x="19145" y="14400"/>
                </a:cubicBezTo>
                <a:cubicBezTo>
                  <a:pt x="19145" y="14400"/>
                  <a:pt x="19145" y="14400"/>
                  <a:pt x="19145" y="14400"/>
                </a:cubicBezTo>
                <a:cubicBezTo>
                  <a:pt x="19145" y="14400"/>
                  <a:pt x="19145" y="14400"/>
                  <a:pt x="19145" y="14400"/>
                </a:cubicBezTo>
                <a:cubicBezTo>
                  <a:pt x="19636" y="14400"/>
                  <a:pt x="19636" y="14400"/>
                  <a:pt x="19636" y="14400"/>
                </a:cubicBezTo>
                <a:cubicBezTo>
                  <a:pt x="19636" y="14400"/>
                  <a:pt x="19636" y="14400"/>
                  <a:pt x="19636" y="14400"/>
                </a:cubicBezTo>
                <a:close/>
                <a:moveTo>
                  <a:pt x="21600" y="12600"/>
                </a:moveTo>
                <a:cubicBezTo>
                  <a:pt x="21109" y="12600"/>
                  <a:pt x="21109" y="11700"/>
                  <a:pt x="20618" y="11700"/>
                </a:cubicBezTo>
                <a:cubicBezTo>
                  <a:pt x="20618" y="11700"/>
                  <a:pt x="20618" y="11700"/>
                  <a:pt x="20127" y="11700"/>
                </a:cubicBezTo>
                <a:cubicBezTo>
                  <a:pt x="20127" y="10800"/>
                  <a:pt x="20127" y="10800"/>
                  <a:pt x="19636" y="10800"/>
                </a:cubicBezTo>
                <a:cubicBezTo>
                  <a:pt x="19636" y="10800"/>
                  <a:pt x="19636" y="10800"/>
                  <a:pt x="19636" y="10800"/>
                </a:cubicBezTo>
                <a:cubicBezTo>
                  <a:pt x="19145" y="10800"/>
                  <a:pt x="19636" y="10800"/>
                  <a:pt x="19145" y="10800"/>
                </a:cubicBezTo>
                <a:cubicBezTo>
                  <a:pt x="19145" y="10800"/>
                  <a:pt x="19145" y="11700"/>
                  <a:pt x="19145" y="11700"/>
                </a:cubicBezTo>
                <a:cubicBezTo>
                  <a:pt x="19145" y="11700"/>
                  <a:pt x="18655" y="10800"/>
                  <a:pt x="18655" y="10800"/>
                </a:cubicBezTo>
                <a:cubicBezTo>
                  <a:pt x="18164" y="10800"/>
                  <a:pt x="18164" y="10800"/>
                  <a:pt x="18164" y="10800"/>
                </a:cubicBezTo>
                <a:cubicBezTo>
                  <a:pt x="18164" y="10800"/>
                  <a:pt x="17673" y="10800"/>
                  <a:pt x="17673" y="10800"/>
                </a:cubicBezTo>
                <a:cubicBezTo>
                  <a:pt x="17673" y="9900"/>
                  <a:pt x="18655" y="9000"/>
                  <a:pt x="18655" y="9000"/>
                </a:cubicBezTo>
                <a:cubicBezTo>
                  <a:pt x="18655" y="8100"/>
                  <a:pt x="18164" y="9000"/>
                  <a:pt x="18164" y="9000"/>
                </a:cubicBezTo>
                <a:cubicBezTo>
                  <a:pt x="17673" y="9000"/>
                  <a:pt x="17182" y="9900"/>
                  <a:pt x="16691" y="9900"/>
                </a:cubicBezTo>
                <a:cubicBezTo>
                  <a:pt x="16691" y="10800"/>
                  <a:pt x="16691" y="10800"/>
                  <a:pt x="16200" y="11700"/>
                </a:cubicBezTo>
                <a:cubicBezTo>
                  <a:pt x="16200" y="11700"/>
                  <a:pt x="16200" y="12600"/>
                  <a:pt x="16200" y="12600"/>
                </a:cubicBezTo>
                <a:cubicBezTo>
                  <a:pt x="16200" y="12600"/>
                  <a:pt x="15709" y="12600"/>
                  <a:pt x="15709" y="12600"/>
                </a:cubicBezTo>
                <a:cubicBezTo>
                  <a:pt x="15218" y="11700"/>
                  <a:pt x="15709" y="11700"/>
                  <a:pt x="15218" y="11700"/>
                </a:cubicBezTo>
                <a:cubicBezTo>
                  <a:pt x="14727" y="10800"/>
                  <a:pt x="14236" y="11700"/>
                  <a:pt x="13745" y="10800"/>
                </a:cubicBezTo>
                <a:cubicBezTo>
                  <a:pt x="13745" y="10800"/>
                  <a:pt x="13745" y="9900"/>
                  <a:pt x="13255" y="9900"/>
                </a:cubicBezTo>
                <a:cubicBezTo>
                  <a:pt x="13255" y="9000"/>
                  <a:pt x="13255" y="9900"/>
                  <a:pt x="12764" y="9000"/>
                </a:cubicBezTo>
                <a:cubicBezTo>
                  <a:pt x="12273" y="9000"/>
                  <a:pt x="12273" y="7200"/>
                  <a:pt x="12273" y="6300"/>
                </a:cubicBezTo>
                <a:cubicBezTo>
                  <a:pt x="12273" y="7200"/>
                  <a:pt x="11782" y="6300"/>
                  <a:pt x="11291" y="6300"/>
                </a:cubicBezTo>
                <a:cubicBezTo>
                  <a:pt x="11291" y="5400"/>
                  <a:pt x="11291" y="5400"/>
                  <a:pt x="10800" y="4500"/>
                </a:cubicBezTo>
                <a:cubicBezTo>
                  <a:pt x="10800" y="4500"/>
                  <a:pt x="10800" y="4500"/>
                  <a:pt x="10309" y="5400"/>
                </a:cubicBezTo>
                <a:cubicBezTo>
                  <a:pt x="9818" y="5400"/>
                  <a:pt x="8836" y="5400"/>
                  <a:pt x="7855" y="5400"/>
                </a:cubicBezTo>
                <a:cubicBezTo>
                  <a:pt x="6873" y="5400"/>
                  <a:pt x="6873" y="3600"/>
                  <a:pt x="5891" y="3600"/>
                </a:cubicBezTo>
                <a:cubicBezTo>
                  <a:pt x="5400" y="2700"/>
                  <a:pt x="4909" y="1800"/>
                  <a:pt x="3927" y="900"/>
                </a:cubicBezTo>
                <a:cubicBezTo>
                  <a:pt x="3436" y="0"/>
                  <a:pt x="2945" y="0"/>
                  <a:pt x="1964" y="0"/>
                </a:cubicBezTo>
                <a:cubicBezTo>
                  <a:pt x="1473" y="0"/>
                  <a:pt x="0" y="900"/>
                  <a:pt x="0" y="1800"/>
                </a:cubicBezTo>
                <a:cubicBezTo>
                  <a:pt x="0" y="1800"/>
                  <a:pt x="0" y="2700"/>
                  <a:pt x="0" y="2700"/>
                </a:cubicBezTo>
                <a:cubicBezTo>
                  <a:pt x="491" y="4500"/>
                  <a:pt x="491" y="5400"/>
                  <a:pt x="491" y="6300"/>
                </a:cubicBezTo>
                <a:cubicBezTo>
                  <a:pt x="491" y="7200"/>
                  <a:pt x="982" y="8100"/>
                  <a:pt x="982" y="9000"/>
                </a:cubicBezTo>
                <a:cubicBezTo>
                  <a:pt x="982" y="9900"/>
                  <a:pt x="982" y="10800"/>
                  <a:pt x="982" y="10800"/>
                </a:cubicBezTo>
                <a:cubicBezTo>
                  <a:pt x="982" y="10800"/>
                  <a:pt x="2455" y="10800"/>
                  <a:pt x="2455" y="10800"/>
                </a:cubicBezTo>
                <a:cubicBezTo>
                  <a:pt x="2455" y="10800"/>
                  <a:pt x="1964" y="9900"/>
                  <a:pt x="1964" y="9000"/>
                </a:cubicBezTo>
                <a:cubicBezTo>
                  <a:pt x="2455" y="9000"/>
                  <a:pt x="2455" y="9000"/>
                  <a:pt x="2945" y="9000"/>
                </a:cubicBezTo>
                <a:cubicBezTo>
                  <a:pt x="2945" y="9000"/>
                  <a:pt x="2945" y="8100"/>
                  <a:pt x="2945" y="8100"/>
                </a:cubicBezTo>
                <a:cubicBezTo>
                  <a:pt x="2945" y="8100"/>
                  <a:pt x="2945" y="8100"/>
                  <a:pt x="2945" y="8100"/>
                </a:cubicBezTo>
                <a:cubicBezTo>
                  <a:pt x="3436" y="8100"/>
                  <a:pt x="3436" y="8100"/>
                  <a:pt x="3927" y="8100"/>
                </a:cubicBezTo>
                <a:cubicBezTo>
                  <a:pt x="3436" y="8100"/>
                  <a:pt x="3436" y="8100"/>
                  <a:pt x="3436" y="7200"/>
                </a:cubicBezTo>
                <a:cubicBezTo>
                  <a:pt x="3436" y="7200"/>
                  <a:pt x="3436" y="7200"/>
                  <a:pt x="3927" y="7200"/>
                </a:cubicBezTo>
                <a:cubicBezTo>
                  <a:pt x="3927" y="7200"/>
                  <a:pt x="3927" y="7200"/>
                  <a:pt x="4418" y="8100"/>
                </a:cubicBezTo>
                <a:cubicBezTo>
                  <a:pt x="4418" y="8100"/>
                  <a:pt x="4418" y="8100"/>
                  <a:pt x="4909" y="8100"/>
                </a:cubicBezTo>
                <a:cubicBezTo>
                  <a:pt x="4909" y="8100"/>
                  <a:pt x="4909" y="8100"/>
                  <a:pt x="5400" y="8100"/>
                </a:cubicBezTo>
                <a:cubicBezTo>
                  <a:pt x="5400" y="9000"/>
                  <a:pt x="5400" y="9000"/>
                  <a:pt x="5400" y="9000"/>
                </a:cubicBezTo>
                <a:cubicBezTo>
                  <a:pt x="5400" y="9000"/>
                  <a:pt x="5891" y="9000"/>
                  <a:pt x="5891" y="9900"/>
                </a:cubicBezTo>
                <a:cubicBezTo>
                  <a:pt x="5891" y="9900"/>
                  <a:pt x="5891" y="10800"/>
                  <a:pt x="5891" y="10800"/>
                </a:cubicBezTo>
                <a:cubicBezTo>
                  <a:pt x="6382" y="11700"/>
                  <a:pt x="6873" y="10800"/>
                  <a:pt x="7364" y="10800"/>
                </a:cubicBezTo>
                <a:cubicBezTo>
                  <a:pt x="8345" y="11700"/>
                  <a:pt x="8836" y="13500"/>
                  <a:pt x="9327" y="14400"/>
                </a:cubicBezTo>
                <a:cubicBezTo>
                  <a:pt x="9818" y="15300"/>
                  <a:pt x="10800" y="16200"/>
                  <a:pt x="11782" y="17100"/>
                </a:cubicBezTo>
                <a:cubicBezTo>
                  <a:pt x="12273" y="18000"/>
                  <a:pt x="12764" y="18900"/>
                  <a:pt x="13745" y="18900"/>
                </a:cubicBezTo>
                <a:cubicBezTo>
                  <a:pt x="13745" y="18900"/>
                  <a:pt x="14236" y="18900"/>
                  <a:pt x="14727" y="19800"/>
                </a:cubicBezTo>
                <a:cubicBezTo>
                  <a:pt x="14727" y="19800"/>
                  <a:pt x="14727" y="20700"/>
                  <a:pt x="14727" y="20700"/>
                </a:cubicBezTo>
                <a:cubicBezTo>
                  <a:pt x="14727" y="21600"/>
                  <a:pt x="14727" y="21600"/>
                  <a:pt x="15218" y="21600"/>
                </a:cubicBezTo>
                <a:cubicBezTo>
                  <a:pt x="15709" y="21600"/>
                  <a:pt x="15709" y="21600"/>
                  <a:pt x="15709" y="21600"/>
                </a:cubicBezTo>
                <a:cubicBezTo>
                  <a:pt x="15709" y="21600"/>
                  <a:pt x="15709" y="21600"/>
                  <a:pt x="16200" y="21600"/>
                </a:cubicBezTo>
                <a:cubicBezTo>
                  <a:pt x="16200" y="21600"/>
                  <a:pt x="16200" y="21600"/>
                  <a:pt x="16200" y="21600"/>
                </a:cubicBezTo>
                <a:cubicBezTo>
                  <a:pt x="16200" y="20700"/>
                  <a:pt x="16200" y="20700"/>
                  <a:pt x="16691" y="19800"/>
                </a:cubicBezTo>
                <a:cubicBezTo>
                  <a:pt x="16691" y="19800"/>
                  <a:pt x="16691" y="19800"/>
                  <a:pt x="16691" y="18900"/>
                </a:cubicBezTo>
                <a:cubicBezTo>
                  <a:pt x="16691" y="18900"/>
                  <a:pt x="16200" y="18900"/>
                  <a:pt x="16200" y="18000"/>
                </a:cubicBezTo>
                <a:cubicBezTo>
                  <a:pt x="16200" y="18000"/>
                  <a:pt x="16200" y="17100"/>
                  <a:pt x="16200" y="17100"/>
                </a:cubicBezTo>
                <a:cubicBezTo>
                  <a:pt x="16200" y="17100"/>
                  <a:pt x="15709" y="17100"/>
                  <a:pt x="15709" y="17100"/>
                </a:cubicBezTo>
                <a:cubicBezTo>
                  <a:pt x="15218" y="16200"/>
                  <a:pt x="15218" y="16200"/>
                  <a:pt x="15218" y="15300"/>
                </a:cubicBezTo>
                <a:cubicBezTo>
                  <a:pt x="15218" y="15300"/>
                  <a:pt x="15709" y="15300"/>
                  <a:pt x="16200" y="15300"/>
                </a:cubicBezTo>
                <a:cubicBezTo>
                  <a:pt x="16691" y="15300"/>
                  <a:pt x="16691" y="15300"/>
                  <a:pt x="16691" y="14400"/>
                </a:cubicBezTo>
                <a:cubicBezTo>
                  <a:pt x="16691" y="14400"/>
                  <a:pt x="16691" y="14400"/>
                  <a:pt x="16691" y="14400"/>
                </a:cubicBezTo>
                <a:cubicBezTo>
                  <a:pt x="16691" y="14400"/>
                  <a:pt x="16691" y="14400"/>
                  <a:pt x="16691" y="14400"/>
                </a:cubicBezTo>
                <a:cubicBezTo>
                  <a:pt x="16691" y="14400"/>
                  <a:pt x="16691" y="14400"/>
                  <a:pt x="16691" y="14400"/>
                </a:cubicBezTo>
                <a:cubicBezTo>
                  <a:pt x="16691" y="14400"/>
                  <a:pt x="16691" y="14400"/>
                  <a:pt x="16200" y="14400"/>
                </a:cubicBezTo>
                <a:cubicBezTo>
                  <a:pt x="16691" y="13500"/>
                  <a:pt x="17182" y="13500"/>
                  <a:pt x="17182" y="13500"/>
                </a:cubicBezTo>
                <a:cubicBezTo>
                  <a:pt x="17182" y="13500"/>
                  <a:pt x="17182" y="13500"/>
                  <a:pt x="17182" y="13500"/>
                </a:cubicBezTo>
                <a:cubicBezTo>
                  <a:pt x="17182" y="13500"/>
                  <a:pt x="17182" y="12600"/>
                  <a:pt x="17182" y="12600"/>
                </a:cubicBezTo>
                <a:cubicBezTo>
                  <a:pt x="17182" y="11700"/>
                  <a:pt x="17673" y="12600"/>
                  <a:pt x="17673" y="12600"/>
                </a:cubicBezTo>
                <a:cubicBezTo>
                  <a:pt x="18164" y="11700"/>
                  <a:pt x="18164" y="11700"/>
                  <a:pt x="18655" y="12600"/>
                </a:cubicBezTo>
                <a:cubicBezTo>
                  <a:pt x="18655" y="12600"/>
                  <a:pt x="18655" y="12600"/>
                  <a:pt x="18655" y="13500"/>
                </a:cubicBezTo>
                <a:cubicBezTo>
                  <a:pt x="18655" y="13500"/>
                  <a:pt x="18655" y="13500"/>
                  <a:pt x="19145" y="13500"/>
                </a:cubicBezTo>
                <a:cubicBezTo>
                  <a:pt x="19145" y="13500"/>
                  <a:pt x="19145" y="13500"/>
                  <a:pt x="19636" y="13500"/>
                </a:cubicBezTo>
                <a:cubicBezTo>
                  <a:pt x="19636" y="13500"/>
                  <a:pt x="19636" y="13500"/>
                  <a:pt x="20127" y="13500"/>
                </a:cubicBezTo>
                <a:cubicBezTo>
                  <a:pt x="20127" y="13500"/>
                  <a:pt x="20127" y="13500"/>
                  <a:pt x="20618" y="13500"/>
                </a:cubicBezTo>
                <a:cubicBezTo>
                  <a:pt x="20618" y="13500"/>
                  <a:pt x="21109" y="13500"/>
                  <a:pt x="20618" y="12600"/>
                </a:cubicBezTo>
                <a:cubicBezTo>
                  <a:pt x="21109" y="13500"/>
                  <a:pt x="21600" y="12600"/>
                  <a:pt x="21600" y="12600"/>
                </a:cubicBezTo>
                <a:close/>
                <a:moveTo>
                  <a:pt x="18655" y="11700"/>
                </a:moveTo>
                <a:cubicBezTo>
                  <a:pt x="18655" y="11700"/>
                  <a:pt x="18655" y="11700"/>
                  <a:pt x="18164" y="11700"/>
                </a:cubicBezTo>
                <a:cubicBezTo>
                  <a:pt x="18655" y="11700"/>
                  <a:pt x="18655" y="11700"/>
                  <a:pt x="18655" y="11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 name="Shape">
            <a:extLst>
              <a:ext uri="{FF2B5EF4-FFF2-40B4-BE49-F238E27FC236}">
                <a16:creationId xmlns:a16="http://schemas.microsoft.com/office/drawing/2014/main" id="{CBB5A65A-0171-4C45-9F0B-564C43E1CE5F}"/>
              </a:ext>
            </a:extLst>
          </p:cNvPr>
          <p:cNvSpPr/>
          <p:nvPr/>
        </p:nvSpPr>
        <p:spPr>
          <a:xfrm>
            <a:off x="1257744" y="8773480"/>
            <a:ext cx="426991" cy="381411"/>
          </a:xfrm>
          <a:custGeom>
            <a:avLst/>
            <a:gdLst/>
            <a:ahLst/>
            <a:cxnLst>
              <a:cxn ang="0">
                <a:pos x="wd2" y="hd2"/>
              </a:cxn>
              <a:cxn ang="5400000">
                <a:pos x="wd2" y="hd2"/>
              </a:cxn>
              <a:cxn ang="10800000">
                <a:pos x="wd2" y="hd2"/>
              </a:cxn>
              <a:cxn ang="16200000">
                <a:pos x="wd2" y="hd2"/>
              </a:cxn>
            </a:cxnLst>
            <a:rect l="0" t="0" r="r" b="b"/>
            <a:pathLst>
              <a:path w="21600" h="21600" extrusionOk="0">
                <a:moveTo>
                  <a:pt x="20057" y="15429"/>
                </a:moveTo>
                <a:cubicBezTo>
                  <a:pt x="20057" y="15429"/>
                  <a:pt x="20057" y="13886"/>
                  <a:pt x="20057" y="12343"/>
                </a:cubicBezTo>
                <a:cubicBezTo>
                  <a:pt x="20057" y="12343"/>
                  <a:pt x="21600" y="12343"/>
                  <a:pt x="20057" y="10800"/>
                </a:cubicBezTo>
                <a:cubicBezTo>
                  <a:pt x="20057" y="10800"/>
                  <a:pt x="18514" y="10800"/>
                  <a:pt x="18514" y="9257"/>
                </a:cubicBezTo>
                <a:cubicBezTo>
                  <a:pt x="16971" y="9257"/>
                  <a:pt x="15429" y="7714"/>
                  <a:pt x="13886" y="6171"/>
                </a:cubicBezTo>
                <a:cubicBezTo>
                  <a:pt x="13886" y="6171"/>
                  <a:pt x="12343" y="4629"/>
                  <a:pt x="12343" y="4629"/>
                </a:cubicBezTo>
                <a:cubicBezTo>
                  <a:pt x="10800" y="4629"/>
                  <a:pt x="10800" y="3086"/>
                  <a:pt x="10800" y="3086"/>
                </a:cubicBezTo>
                <a:cubicBezTo>
                  <a:pt x="9257" y="3086"/>
                  <a:pt x="9257" y="3086"/>
                  <a:pt x="9257" y="3086"/>
                </a:cubicBezTo>
                <a:cubicBezTo>
                  <a:pt x="9257" y="3086"/>
                  <a:pt x="9257" y="4629"/>
                  <a:pt x="7714" y="3086"/>
                </a:cubicBezTo>
                <a:cubicBezTo>
                  <a:pt x="7714" y="4629"/>
                  <a:pt x="7714" y="3086"/>
                  <a:pt x="7714" y="3086"/>
                </a:cubicBezTo>
                <a:cubicBezTo>
                  <a:pt x="7714" y="1543"/>
                  <a:pt x="4629" y="0"/>
                  <a:pt x="4629" y="0"/>
                </a:cubicBezTo>
                <a:cubicBezTo>
                  <a:pt x="3086" y="0"/>
                  <a:pt x="3086" y="1543"/>
                  <a:pt x="1543" y="0"/>
                </a:cubicBezTo>
                <a:cubicBezTo>
                  <a:pt x="1543" y="0"/>
                  <a:pt x="1543" y="0"/>
                  <a:pt x="0" y="1543"/>
                </a:cubicBezTo>
                <a:cubicBezTo>
                  <a:pt x="0" y="1543"/>
                  <a:pt x="1543" y="1543"/>
                  <a:pt x="1543" y="3086"/>
                </a:cubicBezTo>
                <a:cubicBezTo>
                  <a:pt x="1543" y="3086"/>
                  <a:pt x="1543" y="3086"/>
                  <a:pt x="1543" y="4629"/>
                </a:cubicBezTo>
                <a:cubicBezTo>
                  <a:pt x="1543" y="4629"/>
                  <a:pt x="1543" y="4629"/>
                  <a:pt x="1543" y="4629"/>
                </a:cubicBezTo>
                <a:cubicBezTo>
                  <a:pt x="1543" y="4629"/>
                  <a:pt x="1543" y="6171"/>
                  <a:pt x="1543" y="6171"/>
                </a:cubicBezTo>
                <a:cubicBezTo>
                  <a:pt x="1543" y="7714"/>
                  <a:pt x="0" y="7714"/>
                  <a:pt x="1543" y="9257"/>
                </a:cubicBezTo>
                <a:cubicBezTo>
                  <a:pt x="1543" y="10800"/>
                  <a:pt x="1543" y="12343"/>
                  <a:pt x="1543" y="12343"/>
                </a:cubicBezTo>
                <a:cubicBezTo>
                  <a:pt x="1543" y="13886"/>
                  <a:pt x="1543" y="13886"/>
                  <a:pt x="1543" y="13886"/>
                </a:cubicBezTo>
                <a:cubicBezTo>
                  <a:pt x="1543" y="13886"/>
                  <a:pt x="1543" y="15429"/>
                  <a:pt x="1543" y="16971"/>
                </a:cubicBezTo>
                <a:cubicBezTo>
                  <a:pt x="3086" y="18514"/>
                  <a:pt x="4629" y="18514"/>
                  <a:pt x="4629" y="20057"/>
                </a:cubicBezTo>
                <a:cubicBezTo>
                  <a:pt x="6171" y="20057"/>
                  <a:pt x="6171" y="20057"/>
                  <a:pt x="7714" y="20057"/>
                </a:cubicBezTo>
                <a:cubicBezTo>
                  <a:pt x="7714" y="20057"/>
                  <a:pt x="9257" y="20057"/>
                  <a:pt x="10800" y="20057"/>
                </a:cubicBezTo>
                <a:cubicBezTo>
                  <a:pt x="12343" y="21600"/>
                  <a:pt x="12343" y="20057"/>
                  <a:pt x="13886" y="21600"/>
                </a:cubicBezTo>
                <a:cubicBezTo>
                  <a:pt x="15429" y="21600"/>
                  <a:pt x="15429" y="21600"/>
                  <a:pt x="16971" y="21600"/>
                </a:cubicBezTo>
                <a:cubicBezTo>
                  <a:pt x="16971" y="21600"/>
                  <a:pt x="18514" y="20057"/>
                  <a:pt x="18514" y="20057"/>
                </a:cubicBezTo>
                <a:cubicBezTo>
                  <a:pt x="20057" y="18514"/>
                  <a:pt x="20057" y="16971"/>
                  <a:pt x="21600" y="15429"/>
                </a:cubicBezTo>
                <a:cubicBezTo>
                  <a:pt x="20057" y="15429"/>
                  <a:pt x="20057" y="15429"/>
                  <a:pt x="20057" y="154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 name="Shape">
            <a:extLst>
              <a:ext uri="{FF2B5EF4-FFF2-40B4-BE49-F238E27FC236}">
                <a16:creationId xmlns:a16="http://schemas.microsoft.com/office/drawing/2014/main" id="{E16438F9-4CF5-4D6A-8670-0D9CB868BF99}"/>
              </a:ext>
            </a:extLst>
          </p:cNvPr>
          <p:cNvSpPr/>
          <p:nvPr/>
        </p:nvSpPr>
        <p:spPr>
          <a:xfrm>
            <a:off x="-5638800" y="698550"/>
            <a:ext cx="24199587" cy="3574964"/>
          </a:xfrm>
          <a:custGeom>
            <a:avLst/>
            <a:gdLst/>
            <a:ahLst/>
            <a:cxnLst>
              <a:cxn ang="0">
                <a:pos x="wd2" y="hd2"/>
              </a:cxn>
              <a:cxn ang="5400000">
                <a:pos x="wd2" y="hd2"/>
              </a:cxn>
              <a:cxn ang="10800000">
                <a:pos x="wd2" y="hd2"/>
              </a:cxn>
              <a:cxn ang="16200000">
                <a:pos x="wd2" y="hd2"/>
              </a:cxn>
            </a:cxnLst>
            <a:rect l="0" t="0" r="r" b="b"/>
            <a:pathLst>
              <a:path w="21600" h="21481" extrusionOk="0">
                <a:moveTo>
                  <a:pt x="2451" y="10309"/>
                </a:moveTo>
                <a:cubicBezTo>
                  <a:pt x="2451" y="10145"/>
                  <a:pt x="2424" y="10309"/>
                  <a:pt x="2424" y="10309"/>
                </a:cubicBezTo>
                <a:cubicBezTo>
                  <a:pt x="2424" y="10473"/>
                  <a:pt x="2424" y="10473"/>
                  <a:pt x="2424" y="10309"/>
                </a:cubicBezTo>
                <a:cubicBezTo>
                  <a:pt x="2424" y="10309"/>
                  <a:pt x="2424" y="10309"/>
                  <a:pt x="2424" y="10473"/>
                </a:cubicBezTo>
                <a:cubicBezTo>
                  <a:pt x="2424" y="10309"/>
                  <a:pt x="2424" y="10309"/>
                  <a:pt x="2424" y="10309"/>
                </a:cubicBezTo>
                <a:cubicBezTo>
                  <a:pt x="2424" y="10309"/>
                  <a:pt x="2424" y="10309"/>
                  <a:pt x="2451" y="10309"/>
                </a:cubicBezTo>
                <a:close/>
                <a:moveTo>
                  <a:pt x="1907" y="4582"/>
                </a:moveTo>
                <a:cubicBezTo>
                  <a:pt x="1907" y="4582"/>
                  <a:pt x="1907" y="4582"/>
                  <a:pt x="1907" y="4582"/>
                </a:cubicBezTo>
                <a:cubicBezTo>
                  <a:pt x="1907" y="4582"/>
                  <a:pt x="1934" y="4582"/>
                  <a:pt x="1934" y="4582"/>
                </a:cubicBezTo>
                <a:cubicBezTo>
                  <a:pt x="1934" y="4582"/>
                  <a:pt x="1907" y="4582"/>
                  <a:pt x="1907" y="4582"/>
                </a:cubicBezTo>
                <a:cubicBezTo>
                  <a:pt x="1934" y="4745"/>
                  <a:pt x="1961" y="4582"/>
                  <a:pt x="1988" y="4582"/>
                </a:cubicBezTo>
                <a:cubicBezTo>
                  <a:pt x="1988" y="4582"/>
                  <a:pt x="1961" y="4582"/>
                  <a:pt x="1961" y="4745"/>
                </a:cubicBezTo>
                <a:cubicBezTo>
                  <a:pt x="1961" y="4745"/>
                  <a:pt x="1988" y="4745"/>
                  <a:pt x="1961" y="4909"/>
                </a:cubicBezTo>
                <a:cubicBezTo>
                  <a:pt x="1988" y="4909"/>
                  <a:pt x="2043" y="4909"/>
                  <a:pt x="2070" y="4909"/>
                </a:cubicBezTo>
                <a:cubicBezTo>
                  <a:pt x="2097" y="4909"/>
                  <a:pt x="2125" y="4909"/>
                  <a:pt x="2125" y="4745"/>
                </a:cubicBezTo>
                <a:cubicBezTo>
                  <a:pt x="2125" y="4909"/>
                  <a:pt x="2125" y="4909"/>
                  <a:pt x="2125" y="4909"/>
                </a:cubicBezTo>
                <a:cubicBezTo>
                  <a:pt x="2152" y="5073"/>
                  <a:pt x="2206" y="4745"/>
                  <a:pt x="2234" y="4909"/>
                </a:cubicBezTo>
                <a:cubicBezTo>
                  <a:pt x="2234" y="4909"/>
                  <a:pt x="2234" y="4909"/>
                  <a:pt x="2206" y="5073"/>
                </a:cubicBezTo>
                <a:cubicBezTo>
                  <a:pt x="2206" y="4909"/>
                  <a:pt x="2234" y="4909"/>
                  <a:pt x="2234" y="4909"/>
                </a:cubicBezTo>
                <a:cubicBezTo>
                  <a:pt x="2206" y="4909"/>
                  <a:pt x="2179" y="5073"/>
                  <a:pt x="2179" y="5073"/>
                </a:cubicBezTo>
                <a:cubicBezTo>
                  <a:pt x="2179" y="5073"/>
                  <a:pt x="2206" y="5236"/>
                  <a:pt x="2206" y="5236"/>
                </a:cubicBezTo>
                <a:cubicBezTo>
                  <a:pt x="2206" y="5236"/>
                  <a:pt x="2206" y="5236"/>
                  <a:pt x="2206" y="5236"/>
                </a:cubicBezTo>
                <a:cubicBezTo>
                  <a:pt x="2234" y="5236"/>
                  <a:pt x="2234" y="5400"/>
                  <a:pt x="2234" y="5564"/>
                </a:cubicBezTo>
                <a:cubicBezTo>
                  <a:pt x="2234" y="5564"/>
                  <a:pt x="2261" y="5727"/>
                  <a:pt x="2288" y="5564"/>
                </a:cubicBezTo>
                <a:cubicBezTo>
                  <a:pt x="2315" y="5564"/>
                  <a:pt x="2315" y="5400"/>
                  <a:pt x="2288" y="5400"/>
                </a:cubicBezTo>
                <a:cubicBezTo>
                  <a:pt x="2288" y="5400"/>
                  <a:pt x="2288" y="5400"/>
                  <a:pt x="2315" y="5400"/>
                </a:cubicBezTo>
                <a:cubicBezTo>
                  <a:pt x="2288" y="5400"/>
                  <a:pt x="2288" y="5400"/>
                  <a:pt x="2288" y="5400"/>
                </a:cubicBezTo>
                <a:cubicBezTo>
                  <a:pt x="2288" y="5236"/>
                  <a:pt x="2288" y="5400"/>
                  <a:pt x="2315" y="5400"/>
                </a:cubicBezTo>
                <a:cubicBezTo>
                  <a:pt x="2315" y="5400"/>
                  <a:pt x="2315" y="5400"/>
                  <a:pt x="2342" y="5236"/>
                </a:cubicBezTo>
                <a:cubicBezTo>
                  <a:pt x="2342" y="5236"/>
                  <a:pt x="2342" y="5400"/>
                  <a:pt x="2342" y="5400"/>
                </a:cubicBezTo>
                <a:cubicBezTo>
                  <a:pt x="2342" y="5400"/>
                  <a:pt x="2342" y="5400"/>
                  <a:pt x="2342" y="5400"/>
                </a:cubicBezTo>
                <a:cubicBezTo>
                  <a:pt x="2315" y="5400"/>
                  <a:pt x="2315" y="5564"/>
                  <a:pt x="2315" y="5564"/>
                </a:cubicBezTo>
                <a:cubicBezTo>
                  <a:pt x="2315" y="5564"/>
                  <a:pt x="2342" y="5564"/>
                  <a:pt x="2342" y="5564"/>
                </a:cubicBezTo>
                <a:cubicBezTo>
                  <a:pt x="2342" y="5727"/>
                  <a:pt x="2342" y="5564"/>
                  <a:pt x="2370" y="5564"/>
                </a:cubicBezTo>
                <a:cubicBezTo>
                  <a:pt x="2370" y="5400"/>
                  <a:pt x="2397" y="5236"/>
                  <a:pt x="2424" y="5073"/>
                </a:cubicBezTo>
                <a:cubicBezTo>
                  <a:pt x="2397" y="5236"/>
                  <a:pt x="2370" y="5400"/>
                  <a:pt x="2370" y="5564"/>
                </a:cubicBezTo>
                <a:cubicBezTo>
                  <a:pt x="2370" y="5727"/>
                  <a:pt x="2424" y="5564"/>
                  <a:pt x="2424" y="5564"/>
                </a:cubicBezTo>
                <a:cubicBezTo>
                  <a:pt x="2424" y="5564"/>
                  <a:pt x="2397" y="5727"/>
                  <a:pt x="2397" y="5727"/>
                </a:cubicBezTo>
                <a:cubicBezTo>
                  <a:pt x="2397" y="5891"/>
                  <a:pt x="2397" y="5727"/>
                  <a:pt x="2424" y="5891"/>
                </a:cubicBezTo>
                <a:cubicBezTo>
                  <a:pt x="2397" y="5727"/>
                  <a:pt x="2397" y="5891"/>
                  <a:pt x="2397" y="5891"/>
                </a:cubicBezTo>
                <a:cubicBezTo>
                  <a:pt x="2397" y="5891"/>
                  <a:pt x="2370" y="6055"/>
                  <a:pt x="2370" y="6055"/>
                </a:cubicBezTo>
                <a:cubicBezTo>
                  <a:pt x="2370" y="6218"/>
                  <a:pt x="2370" y="6218"/>
                  <a:pt x="2397" y="6218"/>
                </a:cubicBezTo>
                <a:cubicBezTo>
                  <a:pt x="2370" y="6218"/>
                  <a:pt x="2370" y="6218"/>
                  <a:pt x="2397" y="6382"/>
                </a:cubicBezTo>
                <a:cubicBezTo>
                  <a:pt x="2370" y="6382"/>
                  <a:pt x="2370" y="6382"/>
                  <a:pt x="2370" y="6382"/>
                </a:cubicBezTo>
                <a:cubicBezTo>
                  <a:pt x="2370" y="6382"/>
                  <a:pt x="2370" y="6382"/>
                  <a:pt x="2370" y="6382"/>
                </a:cubicBezTo>
                <a:cubicBezTo>
                  <a:pt x="2370" y="6382"/>
                  <a:pt x="2370" y="6545"/>
                  <a:pt x="2397" y="6545"/>
                </a:cubicBezTo>
                <a:cubicBezTo>
                  <a:pt x="2370" y="6545"/>
                  <a:pt x="2315" y="6873"/>
                  <a:pt x="2315" y="6873"/>
                </a:cubicBezTo>
                <a:cubicBezTo>
                  <a:pt x="2342" y="6873"/>
                  <a:pt x="2342" y="6709"/>
                  <a:pt x="2370" y="6709"/>
                </a:cubicBezTo>
                <a:cubicBezTo>
                  <a:pt x="2370" y="6709"/>
                  <a:pt x="2397" y="6709"/>
                  <a:pt x="2424" y="6709"/>
                </a:cubicBezTo>
                <a:cubicBezTo>
                  <a:pt x="2397" y="6709"/>
                  <a:pt x="2397" y="6873"/>
                  <a:pt x="2370" y="7036"/>
                </a:cubicBezTo>
                <a:cubicBezTo>
                  <a:pt x="2370" y="7036"/>
                  <a:pt x="2370" y="7036"/>
                  <a:pt x="2370" y="7036"/>
                </a:cubicBezTo>
                <a:cubicBezTo>
                  <a:pt x="2370" y="7036"/>
                  <a:pt x="2342" y="7036"/>
                  <a:pt x="2342" y="7200"/>
                </a:cubicBezTo>
                <a:cubicBezTo>
                  <a:pt x="2370" y="7200"/>
                  <a:pt x="2397" y="7036"/>
                  <a:pt x="2424" y="7036"/>
                </a:cubicBezTo>
                <a:cubicBezTo>
                  <a:pt x="2424" y="6873"/>
                  <a:pt x="2479" y="6709"/>
                  <a:pt x="2479" y="6545"/>
                </a:cubicBezTo>
                <a:cubicBezTo>
                  <a:pt x="2479" y="6709"/>
                  <a:pt x="2479" y="6545"/>
                  <a:pt x="2451" y="6545"/>
                </a:cubicBezTo>
                <a:cubicBezTo>
                  <a:pt x="2451" y="6545"/>
                  <a:pt x="2451" y="6545"/>
                  <a:pt x="2451" y="6545"/>
                </a:cubicBezTo>
                <a:cubicBezTo>
                  <a:pt x="2451" y="6545"/>
                  <a:pt x="2424" y="6382"/>
                  <a:pt x="2424" y="6382"/>
                </a:cubicBezTo>
                <a:cubicBezTo>
                  <a:pt x="2424" y="6382"/>
                  <a:pt x="2424" y="6382"/>
                  <a:pt x="2424" y="6382"/>
                </a:cubicBezTo>
                <a:cubicBezTo>
                  <a:pt x="2424" y="6218"/>
                  <a:pt x="2424" y="6218"/>
                  <a:pt x="2424" y="6218"/>
                </a:cubicBezTo>
                <a:cubicBezTo>
                  <a:pt x="2424" y="6218"/>
                  <a:pt x="2424" y="6218"/>
                  <a:pt x="2424" y="6218"/>
                </a:cubicBezTo>
                <a:cubicBezTo>
                  <a:pt x="2424" y="6218"/>
                  <a:pt x="2424" y="6218"/>
                  <a:pt x="2424" y="6218"/>
                </a:cubicBezTo>
                <a:cubicBezTo>
                  <a:pt x="2451" y="6055"/>
                  <a:pt x="2424" y="5891"/>
                  <a:pt x="2451" y="5891"/>
                </a:cubicBezTo>
                <a:cubicBezTo>
                  <a:pt x="2451" y="5727"/>
                  <a:pt x="2451" y="5564"/>
                  <a:pt x="2451" y="5564"/>
                </a:cubicBezTo>
                <a:cubicBezTo>
                  <a:pt x="2451" y="5400"/>
                  <a:pt x="2451" y="5400"/>
                  <a:pt x="2451" y="5400"/>
                </a:cubicBezTo>
                <a:cubicBezTo>
                  <a:pt x="2451" y="5400"/>
                  <a:pt x="2451" y="5236"/>
                  <a:pt x="2451" y="5236"/>
                </a:cubicBezTo>
                <a:cubicBezTo>
                  <a:pt x="2451" y="5236"/>
                  <a:pt x="2451" y="5236"/>
                  <a:pt x="2451" y="5236"/>
                </a:cubicBezTo>
                <a:cubicBezTo>
                  <a:pt x="2451" y="5236"/>
                  <a:pt x="2451" y="5073"/>
                  <a:pt x="2451" y="5073"/>
                </a:cubicBezTo>
                <a:cubicBezTo>
                  <a:pt x="2451" y="5073"/>
                  <a:pt x="2451" y="5073"/>
                  <a:pt x="2451" y="4909"/>
                </a:cubicBezTo>
                <a:cubicBezTo>
                  <a:pt x="2451" y="4909"/>
                  <a:pt x="2424" y="4909"/>
                  <a:pt x="2424" y="4909"/>
                </a:cubicBezTo>
                <a:cubicBezTo>
                  <a:pt x="2397" y="5073"/>
                  <a:pt x="2370" y="5073"/>
                  <a:pt x="2370" y="5073"/>
                </a:cubicBezTo>
                <a:cubicBezTo>
                  <a:pt x="2342" y="5236"/>
                  <a:pt x="2288" y="5400"/>
                  <a:pt x="2261" y="5400"/>
                </a:cubicBezTo>
                <a:cubicBezTo>
                  <a:pt x="2261" y="5236"/>
                  <a:pt x="2261" y="5236"/>
                  <a:pt x="2261" y="5236"/>
                </a:cubicBezTo>
                <a:cubicBezTo>
                  <a:pt x="2261" y="5073"/>
                  <a:pt x="2261" y="5073"/>
                  <a:pt x="2261" y="4909"/>
                </a:cubicBezTo>
                <a:cubicBezTo>
                  <a:pt x="2234" y="4909"/>
                  <a:pt x="2261" y="4745"/>
                  <a:pt x="2288" y="4745"/>
                </a:cubicBezTo>
                <a:cubicBezTo>
                  <a:pt x="2261" y="4745"/>
                  <a:pt x="2234" y="4745"/>
                  <a:pt x="2206" y="4745"/>
                </a:cubicBezTo>
                <a:cubicBezTo>
                  <a:pt x="2206" y="4745"/>
                  <a:pt x="2206" y="4745"/>
                  <a:pt x="2206" y="4745"/>
                </a:cubicBezTo>
                <a:cubicBezTo>
                  <a:pt x="2179" y="4745"/>
                  <a:pt x="2179" y="4745"/>
                  <a:pt x="2179" y="4745"/>
                </a:cubicBezTo>
                <a:cubicBezTo>
                  <a:pt x="2397" y="3600"/>
                  <a:pt x="2642" y="2455"/>
                  <a:pt x="2887" y="1145"/>
                </a:cubicBezTo>
                <a:cubicBezTo>
                  <a:pt x="2915" y="982"/>
                  <a:pt x="2942" y="818"/>
                  <a:pt x="2969" y="655"/>
                </a:cubicBezTo>
                <a:cubicBezTo>
                  <a:pt x="2969" y="818"/>
                  <a:pt x="2942" y="655"/>
                  <a:pt x="2942" y="655"/>
                </a:cubicBezTo>
                <a:cubicBezTo>
                  <a:pt x="2915" y="655"/>
                  <a:pt x="2915" y="655"/>
                  <a:pt x="2915" y="491"/>
                </a:cubicBezTo>
                <a:cubicBezTo>
                  <a:pt x="2887" y="491"/>
                  <a:pt x="2860" y="655"/>
                  <a:pt x="2833" y="655"/>
                </a:cubicBezTo>
                <a:cubicBezTo>
                  <a:pt x="2806" y="655"/>
                  <a:pt x="2806" y="491"/>
                  <a:pt x="2778" y="491"/>
                </a:cubicBezTo>
                <a:cubicBezTo>
                  <a:pt x="2751" y="491"/>
                  <a:pt x="2697" y="491"/>
                  <a:pt x="2697" y="491"/>
                </a:cubicBezTo>
                <a:cubicBezTo>
                  <a:pt x="2669" y="327"/>
                  <a:pt x="2615" y="491"/>
                  <a:pt x="2588" y="327"/>
                </a:cubicBezTo>
                <a:cubicBezTo>
                  <a:pt x="2560" y="327"/>
                  <a:pt x="2533" y="327"/>
                  <a:pt x="2506" y="327"/>
                </a:cubicBezTo>
                <a:cubicBezTo>
                  <a:pt x="2506" y="327"/>
                  <a:pt x="2506" y="327"/>
                  <a:pt x="2506" y="327"/>
                </a:cubicBezTo>
                <a:cubicBezTo>
                  <a:pt x="2506" y="327"/>
                  <a:pt x="2506" y="327"/>
                  <a:pt x="2479" y="327"/>
                </a:cubicBezTo>
                <a:cubicBezTo>
                  <a:pt x="2506" y="327"/>
                  <a:pt x="2506" y="327"/>
                  <a:pt x="2506" y="327"/>
                </a:cubicBezTo>
                <a:cubicBezTo>
                  <a:pt x="2479" y="327"/>
                  <a:pt x="2479" y="327"/>
                  <a:pt x="2479" y="327"/>
                </a:cubicBezTo>
                <a:cubicBezTo>
                  <a:pt x="2506" y="327"/>
                  <a:pt x="2506" y="327"/>
                  <a:pt x="2506" y="164"/>
                </a:cubicBezTo>
                <a:cubicBezTo>
                  <a:pt x="2479" y="164"/>
                  <a:pt x="2424" y="327"/>
                  <a:pt x="2397" y="164"/>
                </a:cubicBezTo>
                <a:cubicBezTo>
                  <a:pt x="2424" y="164"/>
                  <a:pt x="2424" y="164"/>
                  <a:pt x="2397" y="164"/>
                </a:cubicBezTo>
                <a:cubicBezTo>
                  <a:pt x="2370" y="164"/>
                  <a:pt x="2342" y="164"/>
                  <a:pt x="2342" y="164"/>
                </a:cubicBezTo>
                <a:cubicBezTo>
                  <a:pt x="2342" y="164"/>
                  <a:pt x="2342" y="164"/>
                  <a:pt x="2342" y="164"/>
                </a:cubicBezTo>
                <a:cubicBezTo>
                  <a:pt x="2342" y="164"/>
                  <a:pt x="2370" y="164"/>
                  <a:pt x="2370" y="164"/>
                </a:cubicBezTo>
                <a:cubicBezTo>
                  <a:pt x="2370" y="164"/>
                  <a:pt x="2370" y="0"/>
                  <a:pt x="2342" y="0"/>
                </a:cubicBezTo>
                <a:cubicBezTo>
                  <a:pt x="2342" y="0"/>
                  <a:pt x="2370" y="0"/>
                  <a:pt x="2370" y="0"/>
                </a:cubicBezTo>
                <a:cubicBezTo>
                  <a:pt x="2342" y="0"/>
                  <a:pt x="2288" y="164"/>
                  <a:pt x="2261" y="164"/>
                </a:cubicBezTo>
                <a:cubicBezTo>
                  <a:pt x="2234" y="164"/>
                  <a:pt x="2179" y="164"/>
                  <a:pt x="2152" y="327"/>
                </a:cubicBezTo>
                <a:cubicBezTo>
                  <a:pt x="2152" y="327"/>
                  <a:pt x="2152" y="164"/>
                  <a:pt x="2179" y="164"/>
                </a:cubicBezTo>
                <a:cubicBezTo>
                  <a:pt x="2152" y="327"/>
                  <a:pt x="2125" y="327"/>
                  <a:pt x="2097" y="327"/>
                </a:cubicBezTo>
                <a:cubicBezTo>
                  <a:pt x="2097" y="327"/>
                  <a:pt x="2125" y="327"/>
                  <a:pt x="2125" y="327"/>
                </a:cubicBezTo>
                <a:cubicBezTo>
                  <a:pt x="2097" y="327"/>
                  <a:pt x="2097" y="327"/>
                  <a:pt x="2070" y="491"/>
                </a:cubicBezTo>
                <a:cubicBezTo>
                  <a:pt x="2070" y="491"/>
                  <a:pt x="2070" y="491"/>
                  <a:pt x="2070" y="491"/>
                </a:cubicBezTo>
                <a:cubicBezTo>
                  <a:pt x="2070" y="491"/>
                  <a:pt x="2070" y="491"/>
                  <a:pt x="2070" y="491"/>
                </a:cubicBezTo>
                <a:cubicBezTo>
                  <a:pt x="2070" y="327"/>
                  <a:pt x="2070" y="327"/>
                  <a:pt x="2097" y="327"/>
                </a:cubicBezTo>
                <a:cubicBezTo>
                  <a:pt x="2043" y="327"/>
                  <a:pt x="1988" y="491"/>
                  <a:pt x="1934" y="491"/>
                </a:cubicBezTo>
                <a:cubicBezTo>
                  <a:pt x="1961" y="491"/>
                  <a:pt x="1961" y="491"/>
                  <a:pt x="1988" y="491"/>
                </a:cubicBezTo>
                <a:cubicBezTo>
                  <a:pt x="1907" y="655"/>
                  <a:pt x="1852" y="818"/>
                  <a:pt x="1770" y="818"/>
                </a:cubicBezTo>
                <a:cubicBezTo>
                  <a:pt x="1716" y="982"/>
                  <a:pt x="1662" y="982"/>
                  <a:pt x="1634" y="1145"/>
                </a:cubicBezTo>
                <a:cubicBezTo>
                  <a:pt x="1580" y="1145"/>
                  <a:pt x="1553" y="1309"/>
                  <a:pt x="1525" y="1309"/>
                </a:cubicBezTo>
                <a:cubicBezTo>
                  <a:pt x="1525" y="1309"/>
                  <a:pt x="1525" y="1309"/>
                  <a:pt x="1525" y="1309"/>
                </a:cubicBezTo>
                <a:cubicBezTo>
                  <a:pt x="1525" y="1309"/>
                  <a:pt x="1525" y="1309"/>
                  <a:pt x="1525" y="1309"/>
                </a:cubicBezTo>
                <a:cubicBezTo>
                  <a:pt x="1525" y="1309"/>
                  <a:pt x="1580" y="1473"/>
                  <a:pt x="1580" y="1636"/>
                </a:cubicBezTo>
                <a:cubicBezTo>
                  <a:pt x="1580" y="1636"/>
                  <a:pt x="1553" y="1636"/>
                  <a:pt x="1553" y="1800"/>
                </a:cubicBezTo>
                <a:cubicBezTo>
                  <a:pt x="1580" y="1800"/>
                  <a:pt x="1607" y="1800"/>
                  <a:pt x="1607" y="1800"/>
                </a:cubicBezTo>
                <a:cubicBezTo>
                  <a:pt x="1607" y="1800"/>
                  <a:pt x="1607" y="1800"/>
                  <a:pt x="1607" y="1800"/>
                </a:cubicBezTo>
                <a:cubicBezTo>
                  <a:pt x="1607" y="1800"/>
                  <a:pt x="1634" y="1800"/>
                  <a:pt x="1634" y="1800"/>
                </a:cubicBezTo>
                <a:cubicBezTo>
                  <a:pt x="1634" y="1800"/>
                  <a:pt x="1607" y="1964"/>
                  <a:pt x="1607" y="1964"/>
                </a:cubicBezTo>
                <a:cubicBezTo>
                  <a:pt x="1607" y="1964"/>
                  <a:pt x="1607" y="1964"/>
                  <a:pt x="1634" y="1964"/>
                </a:cubicBezTo>
                <a:cubicBezTo>
                  <a:pt x="1662" y="1964"/>
                  <a:pt x="1662" y="1964"/>
                  <a:pt x="1662" y="1964"/>
                </a:cubicBezTo>
                <a:cubicBezTo>
                  <a:pt x="1662" y="2127"/>
                  <a:pt x="1662" y="2127"/>
                  <a:pt x="1634" y="2127"/>
                </a:cubicBezTo>
                <a:cubicBezTo>
                  <a:pt x="1634" y="2127"/>
                  <a:pt x="1634" y="1964"/>
                  <a:pt x="1607" y="1964"/>
                </a:cubicBezTo>
                <a:cubicBezTo>
                  <a:pt x="1607" y="1964"/>
                  <a:pt x="1607" y="2127"/>
                  <a:pt x="1580" y="1964"/>
                </a:cubicBezTo>
                <a:cubicBezTo>
                  <a:pt x="1580" y="1964"/>
                  <a:pt x="1580" y="1964"/>
                  <a:pt x="1607" y="1964"/>
                </a:cubicBezTo>
                <a:cubicBezTo>
                  <a:pt x="1607" y="1964"/>
                  <a:pt x="1607" y="1800"/>
                  <a:pt x="1607" y="1800"/>
                </a:cubicBezTo>
                <a:cubicBezTo>
                  <a:pt x="1580" y="1800"/>
                  <a:pt x="1580" y="1800"/>
                  <a:pt x="1580" y="1964"/>
                </a:cubicBezTo>
                <a:cubicBezTo>
                  <a:pt x="1580" y="1964"/>
                  <a:pt x="1580" y="2127"/>
                  <a:pt x="1580" y="2127"/>
                </a:cubicBezTo>
                <a:cubicBezTo>
                  <a:pt x="1580" y="2127"/>
                  <a:pt x="1607" y="2127"/>
                  <a:pt x="1607" y="2127"/>
                </a:cubicBezTo>
                <a:cubicBezTo>
                  <a:pt x="1607" y="2127"/>
                  <a:pt x="1607" y="2127"/>
                  <a:pt x="1607" y="2127"/>
                </a:cubicBezTo>
                <a:cubicBezTo>
                  <a:pt x="1580" y="2127"/>
                  <a:pt x="1553" y="2127"/>
                  <a:pt x="1525" y="2291"/>
                </a:cubicBezTo>
                <a:cubicBezTo>
                  <a:pt x="1525" y="2291"/>
                  <a:pt x="1444" y="2291"/>
                  <a:pt x="1444" y="2127"/>
                </a:cubicBezTo>
                <a:cubicBezTo>
                  <a:pt x="1444" y="2127"/>
                  <a:pt x="1471" y="2127"/>
                  <a:pt x="1471" y="1964"/>
                </a:cubicBezTo>
                <a:cubicBezTo>
                  <a:pt x="1471" y="1964"/>
                  <a:pt x="1498" y="1964"/>
                  <a:pt x="1498" y="1964"/>
                </a:cubicBezTo>
                <a:cubicBezTo>
                  <a:pt x="1471" y="1964"/>
                  <a:pt x="1444" y="1964"/>
                  <a:pt x="1416" y="2127"/>
                </a:cubicBezTo>
                <a:cubicBezTo>
                  <a:pt x="1389" y="2127"/>
                  <a:pt x="1362" y="2127"/>
                  <a:pt x="1335" y="2127"/>
                </a:cubicBezTo>
                <a:cubicBezTo>
                  <a:pt x="1335" y="2127"/>
                  <a:pt x="1335" y="2127"/>
                  <a:pt x="1362" y="2127"/>
                </a:cubicBezTo>
                <a:cubicBezTo>
                  <a:pt x="1280" y="2127"/>
                  <a:pt x="1226" y="2291"/>
                  <a:pt x="1171" y="2455"/>
                </a:cubicBezTo>
                <a:cubicBezTo>
                  <a:pt x="1171" y="2291"/>
                  <a:pt x="1171" y="2291"/>
                  <a:pt x="1171" y="2291"/>
                </a:cubicBezTo>
                <a:cubicBezTo>
                  <a:pt x="1117" y="2455"/>
                  <a:pt x="1226" y="2455"/>
                  <a:pt x="1226" y="2618"/>
                </a:cubicBezTo>
                <a:cubicBezTo>
                  <a:pt x="1226" y="2618"/>
                  <a:pt x="1198" y="2618"/>
                  <a:pt x="1171" y="2618"/>
                </a:cubicBezTo>
                <a:cubicBezTo>
                  <a:pt x="1171" y="2618"/>
                  <a:pt x="1171" y="2618"/>
                  <a:pt x="1171" y="2782"/>
                </a:cubicBezTo>
                <a:cubicBezTo>
                  <a:pt x="1171" y="2782"/>
                  <a:pt x="1144" y="2782"/>
                  <a:pt x="1144" y="2782"/>
                </a:cubicBezTo>
                <a:cubicBezTo>
                  <a:pt x="1171" y="2945"/>
                  <a:pt x="1198" y="2945"/>
                  <a:pt x="1226" y="2945"/>
                </a:cubicBezTo>
                <a:cubicBezTo>
                  <a:pt x="1253" y="2945"/>
                  <a:pt x="1280" y="2782"/>
                  <a:pt x="1280" y="2782"/>
                </a:cubicBezTo>
                <a:cubicBezTo>
                  <a:pt x="1307" y="2945"/>
                  <a:pt x="1307" y="2945"/>
                  <a:pt x="1307" y="2945"/>
                </a:cubicBezTo>
                <a:cubicBezTo>
                  <a:pt x="1307" y="2782"/>
                  <a:pt x="1335" y="2782"/>
                  <a:pt x="1307" y="2945"/>
                </a:cubicBezTo>
                <a:cubicBezTo>
                  <a:pt x="1362" y="2945"/>
                  <a:pt x="1389" y="2782"/>
                  <a:pt x="1444" y="2782"/>
                </a:cubicBezTo>
                <a:cubicBezTo>
                  <a:pt x="1444" y="2782"/>
                  <a:pt x="1471" y="2618"/>
                  <a:pt x="1471" y="2782"/>
                </a:cubicBezTo>
                <a:cubicBezTo>
                  <a:pt x="1444" y="2945"/>
                  <a:pt x="1416" y="2945"/>
                  <a:pt x="1389" y="2945"/>
                </a:cubicBezTo>
                <a:cubicBezTo>
                  <a:pt x="1416" y="2945"/>
                  <a:pt x="1362" y="3273"/>
                  <a:pt x="1362" y="3273"/>
                </a:cubicBezTo>
                <a:cubicBezTo>
                  <a:pt x="1335" y="3273"/>
                  <a:pt x="1307" y="3273"/>
                  <a:pt x="1280" y="3273"/>
                </a:cubicBezTo>
                <a:cubicBezTo>
                  <a:pt x="1280" y="3273"/>
                  <a:pt x="1280" y="3273"/>
                  <a:pt x="1280" y="3273"/>
                </a:cubicBezTo>
                <a:cubicBezTo>
                  <a:pt x="1253" y="3436"/>
                  <a:pt x="1226" y="3436"/>
                  <a:pt x="1198" y="3436"/>
                </a:cubicBezTo>
                <a:cubicBezTo>
                  <a:pt x="1171" y="3436"/>
                  <a:pt x="1144" y="3436"/>
                  <a:pt x="1144" y="3600"/>
                </a:cubicBezTo>
                <a:cubicBezTo>
                  <a:pt x="1144" y="3600"/>
                  <a:pt x="1171" y="3436"/>
                  <a:pt x="1144" y="3436"/>
                </a:cubicBezTo>
                <a:cubicBezTo>
                  <a:pt x="1144" y="3436"/>
                  <a:pt x="1117" y="3436"/>
                  <a:pt x="1090" y="3436"/>
                </a:cubicBezTo>
                <a:cubicBezTo>
                  <a:pt x="1090" y="3436"/>
                  <a:pt x="1090" y="3600"/>
                  <a:pt x="1090" y="3600"/>
                </a:cubicBezTo>
                <a:cubicBezTo>
                  <a:pt x="1062" y="3600"/>
                  <a:pt x="1062" y="3600"/>
                  <a:pt x="1035" y="3764"/>
                </a:cubicBezTo>
                <a:cubicBezTo>
                  <a:pt x="1035" y="3764"/>
                  <a:pt x="1062" y="3600"/>
                  <a:pt x="1062" y="3600"/>
                </a:cubicBezTo>
                <a:cubicBezTo>
                  <a:pt x="1035" y="3764"/>
                  <a:pt x="1008" y="3764"/>
                  <a:pt x="981" y="3764"/>
                </a:cubicBezTo>
                <a:cubicBezTo>
                  <a:pt x="953" y="3927"/>
                  <a:pt x="953" y="3927"/>
                  <a:pt x="926" y="3927"/>
                </a:cubicBezTo>
                <a:cubicBezTo>
                  <a:pt x="899" y="4091"/>
                  <a:pt x="899" y="4091"/>
                  <a:pt x="872" y="4091"/>
                </a:cubicBezTo>
                <a:cubicBezTo>
                  <a:pt x="872" y="4091"/>
                  <a:pt x="899" y="4091"/>
                  <a:pt x="899" y="4091"/>
                </a:cubicBezTo>
                <a:cubicBezTo>
                  <a:pt x="872" y="4091"/>
                  <a:pt x="872" y="4091"/>
                  <a:pt x="844" y="4255"/>
                </a:cubicBezTo>
                <a:cubicBezTo>
                  <a:pt x="872" y="4255"/>
                  <a:pt x="872" y="4255"/>
                  <a:pt x="872" y="4255"/>
                </a:cubicBezTo>
                <a:cubicBezTo>
                  <a:pt x="872" y="4255"/>
                  <a:pt x="844" y="4255"/>
                  <a:pt x="844" y="4255"/>
                </a:cubicBezTo>
                <a:cubicBezTo>
                  <a:pt x="844" y="4255"/>
                  <a:pt x="844" y="4255"/>
                  <a:pt x="844" y="4255"/>
                </a:cubicBezTo>
                <a:cubicBezTo>
                  <a:pt x="844" y="4255"/>
                  <a:pt x="844" y="4418"/>
                  <a:pt x="844" y="4418"/>
                </a:cubicBezTo>
                <a:cubicBezTo>
                  <a:pt x="872" y="4418"/>
                  <a:pt x="872" y="4255"/>
                  <a:pt x="872" y="4255"/>
                </a:cubicBezTo>
                <a:cubicBezTo>
                  <a:pt x="872" y="4255"/>
                  <a:pt x="872" y="4255"/>
                  <a:pt x="872" y="4255"/>
                </a:cubicBezTo>
                <a:cubicBezTo>
                  <a:pt x="872" y="4255"/>
                  <a:pt x="872" y="4255"/>
                  <a:pt x="872" y="4255"/>
                </a:cubicBezTo>
                <a:cubicBezTo>
                  <a:pt x="872" y="4418"/>
                  <a:pt x="872" y="4418"/>
                  <a:pt x="872" y="4418"/>
                </a:cubicBezTo>
                <a:cubicBezTo>
                  <a:pt x="872" y="4418"/>
                  <a:pt x="872" y="4418"/>
                  <a:pt x="872" y="4418"/>
                </a:cubicBezTo>
                <a:cubicBezTo>
                  <a:pt x="872" y="4418"/>
                  <a:pt x="872" y="4418"/>
                  <a:pt x="844" y="4418"/>
                </a:cubicBezTo>
                <a:cubicBezTo>
                  <a:pt x="872" y="4418"/>
                  <a:pt x="926" y="4418"/>
                  <a:pt x="926" y="4418"/>
                </a:cubicBezTo>
                <a:cubicBezTo>
                  <a:pt x="926" y="4418"/>
                  <a:pt x="926" y="4418"/>
                  <a:pt x="926" y="4418"/>
                </a:cubicBezTo>
                <a:cubicBezTo>
                  <a:pt x="926" y="4418"/>
                  <a:pt x="926" y="4582"/>
                  <a:pt x="926" y="4582"/>
                </a:cubicBezTo>
                <a:cubicBezTo>
                  <a:pt x="926" y="4582"/>
                  <a:pt x="899" y="4582"/>
                  <a:pt x="899" y="4582"/>
                </a:cubicBezTo>
                <a:cubicBezTo>
                  <a:pt x="899" y="4582"/>
                  <a:pt x="899" y="4582"/>
                  <a:pt x="899" y="4582"/>
                </a:cubicBezTo>
                <a:cubicBezTo>
                  <a:pt x="899" y="4582"/>
                  <a:pt x="872" y="4582"/>
                  <a:pt x="872" y="4582"/>
                </a:cubicBezTo>
                <a:cubicBezTo>
                  <a:pt x="872" y="4582"/>
                  <a:pt x="899" y="4582"/>
                  <a:pt x="872" y="4418"/>
                </a:cubicBezTo>
                <a:cubicBezTo>
                  <a:pt x="844" y="4418"/>
                  <a:pt x="817" y="4582"/>
                  <a:pt x="790" y="4582"/>
                </a:cubicBezTo>
                <a:cubicBezTo>
                  <a:pt x="817" y="4582"/>
                  <a:pt x="817" y="4582"/>
                  <a:pt x="817" y="4582"/>
                </a:cubicBezTo>
                <a:cubicBezTo>
                  <a:pt x="790" y="4745"/>
                  <a:pt x="817" y="4745"/>
                  <a:pt x="817" y="4745"/>
                </a:cubicBezTo>
                <a:cubicBezTo>
                  <a:pt x="817" y="4745"/>
                  <a:pt x="817" y="4909"/>
                  <a:pt x="817" y="4909"/>
                </a:cubicBezTo>
                <a:cubicBezTo>
                  <a:pt x="817" y="5073"/>
                  <a:pt x="899" y="4909"/>
                  <a:pt x="926" y="4745"/>
                </a:cubicBezTo>
                <a:cubicBezTo>
                  <a:pt x="926" y="4745"/>
                  <a:pt x="926" y="4745"/>
                  <a:pt x="926" y="4745"/>
                </a:cubicBezTo>
                <a:cubicBezTo>
                  <a:pt x="953" y="4745"/>
                  <a:pt x="981" y="4582"/>
                  <a:pt x="1008" y="4582"/>
                </a:cubicBezTo>
                <a:cubicBezTo>
                  <a:pt x="1008" y="4582"/>
                  <a:pt x="981" y="4582"/>
                  <a:pt x="953" y="4745"/>
                </a:cubicBezTo>
                <a:cubicBezTo>
                  <a:pt x="953" y="4745"/>
                  <a:pt x="953" y="4745"/>
                  <a:pt x="953" y="4745"/>
                </a:cubicBezTo>
                <a:cubicBezTo>
                  <a:pt x="926" y="4909"/>
                  <a:pt x="872" y="5073"/>
                  <a:pt x="872" y="5236"/>
                </a:cubicBezTo>
                <a:cubicBezTo>
                  <a:pt x="872" y="5236"/>
                  <a:pt x="872" y="5236"/>
                  <a:pt x="872" y="5236"/>
                </a:cubicBezTo>
                <a:cubicBezTo>
                  <a:pt x="844" y="5400"/>
                  <a:pt x="844" y="5400"/>
                  <a:pt x="817" y="5400"/>
                </a:cubicBezTo>
                <a:cubicBezTo>
                  <a:pt x="844" y="5400"/>
                  <a:pt x="899" y="5400"/>
                  <a:pt x="953" y="5236"/>
                </a:cubicBezTo>
                <a:cubicBezTo>
                  <a:pt x="953" y="5400"/>
                  <a:pt x="953" y="5400"/>
                  <a:pt x="981" y="5400"/>
                </a:cubicBezTo>
                <a:cubicBezTo>
                  <a:pt x="981" y="5400"/>
                  <a:pt x="953" y="5564"/>
                  <a:pt x="981" y="5564"/>
                </a:cubicBezTo>
                <a:cubicBezTo>
                  <a:pt x="981" y="5564"/>
                  <a:pt x="1008" y="5400"/>
                  <a:pt x="1008" y="5400"/>
                </a:cubicBezTo>
                <a:cubicBezTo>
                  <a:pt x="1035" y="5400"/>
                  <a:pt x="1062" y="5236"/>
                  <a:pt x="1062" y="5236"/>
                </a:cubicBezTo>
                <a:cubicBezTo>
                  <a:pt x="1062" y="5236"/>
                  <a:pt x="1035" y="5400"/>
                  <a:pt x="1035" y="5400"/>
                </a:cubicBezTo>
                <a:cubicBezTo>
                  <a:pt x="1062" y="5564"/>
                  <a:pt x="1117" y="5236"/>
                  <a:pt x="1171" y="5236"/>
                </a:cubicBezTo>
                <a:cubicBezTo>
                  <a:pt x="1144" y="5236"/>
                  <a:pt x="1117" y="5400"/>
                  <a:pt x="1117" y="5400"/>
                </a:cubicBezTo>
                <a:cubicBezTo>
                  <a:pt x="1090" y="5564"/>
                  <a:pt x="1062" y="5564"/>
                  <a:pt x="1035" y="5564"/>
                </a:cubicBezTo>
                <a:cubicBezTo>
                  <a:pt x="1035" y="5727"/>
                  <a:pt x="1062" y="5727"/>
                  <a:pt x="1062" y="5727"/>
                </a:cubicBezTo>
                <a:cubicBezTo>
                  <a:pt x="1035" y="5727"/>
                  <a:pt x="953" y="5891"/>
                  <a:pt x="981" y="6055"/>
                </a:cubicBezTo>
                <a:cubicBezTo>
                  <a:pt x="953" y="5891"/>
                  <a:pt x="953" y="6055"/>
                  <a:pt x="926" y="6055"/>
                </a:cubicBezTo>
                <a:cubicBezTo>
                  <a:pt x="899" y="6055"/>
                  <a:pt x="872" y="6382"/>
                  <a:pt x="844" y="6218"/>
                </a:cubicBezTo>
                <a:cubicBezTo>
                  <a:pt x="844" y="6218"/>
                  <a:pt x="844" y="6218"/>
                  <a:pt x="844" y="6218"/>
                </a:cubicBezTo>
                <a:cubicBezTo>
                  <a:pt x="790" y="6382"/>
                  <a:pt x="708" y="6545"/>
                  <a:pt x="654" y="6709"/>
                </a:cubicBezTo>
                <a:cubicBezTo>
                  <a:pt x="654" y="6709"/>
                  <a:pt x="681" y="6709"/>
                  <a:pt x="654" y="6709"/>
                </a:cubicBezTo>
                <a:cubicBezTo>
                  <a:pt x="654" y="6709"/>
                  <a:pt x="654" y="6709"/>
                  <a:pt x="654" y="6709"/>
                </a:cubicBezTo>
                <a:cubicBezTo>
                  <a:pt x="654" y="6709"/>
                  <a:pt x="626" y="6709"/>
                  <a:pt x="626" y="6709"/>
                </a:cubicBezTo>
                <a:cubicBezTo>
                  <a:pt x="626" y="6709"/>
                  <a:pt x="626" y="6709"/>
                  <a:pt x="654" y="6709"/>
                </a:cubicBezTo>
                <a:cubicBezTo>
                  <a:pt x="626" y="6709"/>
                  <a:pt x="626" y="6709"/>
                  <a:pt x="626" y="6709"/>
                </a:cubicBezTo>
                <a:cubicBezTo>
                  <a:pt x="626" y="6709"/>
                  <a:pt x="626" y="6709"/>
                  <a:pt x="626" y="6709"/>
                </a:cubicBezTo>
                <a:cubicBezTo>
                  <a:pt x="572" y="6709"/>
                  <a:pt x="545" y="6873"/>
                  <a:pt x="490" y="6873"/>
                </a:cubicBezTo>
                <a:cubicBezTo>
                  <a:pt x="463" y="7036"/>
                  <a:pt x="436" y="7036"/>
                  <a:pt x="409" y="7200"/>
                </a:cubicBezTo>
                <a:cubicBezTo>
                  <a:pt x="409" y="7200"/>
                  <a:pt x="436" y="7036"/>
                  <a:pt x="436" y="7200"/>
                </a:cubicBezTo>
                <a:cubicBezTo>
                  <a:pt x="463" y="7200"/>
                  <a:pt x="463" y="7036"/>
                  <a:pt x="490" y="7036"/>
                </a:cubicBezTo>
                <a:cubicBezTo>
                  <a:pt x="463" y="7036"/>
                  <a:pt x="490" y="7036"/>
                  <a:pt x="463" y="7036"/>
                </a:cubicBezTo>
                <a:cubicBezTo>
                  <a:pt x="490" y="7200"/>
                  <a:pt x="572" y="6709"/>
                  <a:pt x="599" y="6873"/>
                </a:cubicBezTo>
                <a:cubicBezTo>
                  <a:pt x="572" y="6873"/>
                  <a:pt x="572" y="6873"/>
                  <a:pt x="545" y="6873"/>
                </a:cubicBezTo>
                <a:cubicBezTo>
                  <a:pt x="572" y="6873"/>
                  <a:pt x="599" y="6873"/>
                  <a:pt x="626" y="6873"/>
                </a:cubicBezTo>
                <a:cubicBezTo>
                  <a:pt x="654" y="6873"/>
                  <a:pt x="681" y="6709"/>
                  <a:pt x="708" y="6709"/>
                </a:cubicBezTo>
                <a:cubicBezTo>
                  <a:pt x="708" y="6709"/>
                  <a:pt x="681" y="6873"/>
                  <a:pt x="681" y="6873"/>
                </a:cubicBezTo>
                <a:cubicBezTo>
                  <a:pt x="735" y="6709"/>
                  <a:pt x="763" y="6709"/>
                  <a:pt x="790" y="6545"/>
                </a:cubicBezTo>
                <a:cubicBezTo>
                  <a:pt x="790" y="6545"/>
                  <a:pt x="790" y="6545"/>
                  <a:pt x="790" y="6709"/>
                </a:cubicBezTo>
                <a:cubicBezTo>
                  <a:pt x="790" y="6545"/>
                  <a:pt x="844" y="6545"/>
                  <a:pt x="817" y="6545"/>
                </a:cubicBezTo>
                <a:cubicBezTo>
                  <a:pt x="817" y="6545"/>
                  <a:pt x="844" y="6545"/>
                  <a:pt x="872" y="6382"/>
                </a:cubicBezTo>
                <a:cubicBezTo>
                  <a:pt x="872" y="6382"/>
                  <a:pt x="872" y="6382"/>
                  <a:pt x="872" y="6382"/>
                </a:cubicBezTo>
                <a:cubicBezTo>
                  <a:pt x="981" y="6218"/>
                  <a:pt x="1117" y="5891"/>
                  <a:pt x="1226" y="5564"/>
                </a:cubicBezTo>
                <a:cubicBezTo>
                  <a:pt x="1226" y="5564"/>
                  <a:pt x="1226" y="5564"/>
                  <a:pt x="1226" y="5564"/>
                </a:cubicBezTo>
                <a:cubicBezTo>
                  <a:pt x="1253" y="5564"/>
                  <a:pt x="1280" y="5564"/>
                  <a:pt x="1307" y="5400"/>
                </a:cubicBezTo>
                <a:cubicBezTo>
                  <a:pt x="1307" y="5400"/>
                  <a:pt x="1335" y="5400"/>
                  <a:pt x="1335" y="5400"/>
                </a:cubicBezTo>
                <a:cubicBezTo>
                  <a:pt x="1335" y="5236"/>
                  <a:pt x="1335" y="5400"/>
                  <a:pt x="1335" y="5236"/>
                </a:cubicBezTo>
                <a:cubicBezTo>
                  <a:pt x="1335" y="5236"/>
                  <a:pt x="1307" y="5400"/>
                  <a:pt x="1335" y="5236"/>
                </a:cubicBezTo>
                <a:cubicBezTo>
                  <a:pt x="1335" y="5236"/>
                  <a:pt x="1335" y="5073"/>
                  <a:pt x="1335" y="5073"/>
                </a:cubicBezTo>
                <a:cubicBezTo>
                  <a:pt x="1362" y="5073"/>
                  <a:pt x="1389" y="5073"/>
                  <a:pt x="1416" y="4909"/>
                </a:cubicBezTo>
                <a:cubicBezTo>
                  <a:pt x="1416" y="4909"/>
                  <a:pt x="1416" y="5073"/>
                  <a:pt x="1416" y="5073"/>
                </a:cubicBezTo>
                <a:cubicBezTo>
                  <a:pt x="1416" y="5073"/>
                  <a:pt x="1416" y="4909"/>
                  <a:pt x="1444" y="4909"/>
                </a:cubicBezTo>
                <a:cubicBezTo>
                  <a:pt x="1444" y="4909"/>
                  <a:pt x="1444" y="4909"/>
                  <a:pt x="1444" y="4909"/>
                </a:cubicBezTo>
                <a:cubicBezTo>
                  <a:pt x="1444" y="4909"/>
                  <a:pt x="1498" y="4909"/>
                  <a:pt x="1471" y="4745"/>
                </a:cubicBezTo>
                <a:cubicBezTo>
                  <a:pt x="1525" y="4745"/>
                  <a:pt x="1580" y="4582"/>
                  <a:pt x="1607" y="4418"/>
                </a:cubicBezTo>
                <a:cubicBezTo>
                  <a:pt x="1662" y="4255"/>
                  <a:pt x="1743" y="4255"/>
                  <a:pt x="1798" y="4255"/>
                </a:cubicBezTo>
                <a:cubicBezTo>
                  <a:pt x="1798" y="4255"/>
                  <a:pt x="1743" y="4255"/>
                  <a:pt x="1743" y="4418"/>
                </a:cubicBezTo>
                <a:cubicBezTo>
                  <a:pt x="1716" y="4418"/>
                  <a:pt x="1743" y="4418"/>
                  <a:pt x="1770" y="4418"/>
                </a:cubicBezTo>
                <a:cubicBezTo>
                  <a:pt x="1743" y="4418"/>
                  <a:pt x="1716" y="4418"/>
                  <a:pt x="1689" y="4418"/>
                </a:cubicBezTo>
                <a:cubicBezTo>
                  <a:pt x="1662" y="4582"/>
                  <a:pt x="1634" y="4582"/>
                  <a:pt x="1580" y="4745"/>
                </a:cubicBezTo>
                <a:cubicBezTo>
                  <a:pt x="1553" y="4745"/>
                  <a:pt x="1525" y="4909"/>
                  <a:pt x="1498" y="4909"/>
                </a:cubicBezTo>
                <a:cubicBezTo>
                  <a:pt x="1525" y="5073"/>
                  <a:pt x="1525" y="4909"/>
                  <a:pt x="1553" y="4909"/>
                </a:cubicBezTo>
                <a:cubicBezTo>
                  <a:pt x="1525" y="5073"/>
                  <a:pt x="1471" y="5073"/>
                  <a:pt x="1444" y="5236"/>
                </a:cubicBezTo>
                <a:cubicBezTo>
                  <a:pt x="1471" y="5400"/>
                  <a:pt x="1525" y="5073"/>
                  <a:pt x="1553" y="5073"/>
                </a:cubicBezTo>
                <a:cubicBezTo>
                  <a:pt x="1580" y="5073"/>
                  <a:pt x="1607" y="5073"/>
                  <a:pt x="1634" y="4909"/>
                </a:cubicBezTo>
                <a:cubicBezTo>
                  <a:pt x="1634" y="4909"/>
                  <a:pt x="1634" y="4909"/>
                  <a:pt x="1634" y="4909"/>
                </a:cubicBezTo>
                <a:cubicBezTo>
                  <a:pt x="1634" y="4909"/>
                  <a:pt x="1662" y="4909"/>
                  <a:pt x="1662" y="4745"/>
                </a:cubicBezTo>
                <a:cubicBezTo>
                  <a:pt x="1662" y="4909"/>
                  <a:pt x="1662" y="4909"/>
                  <a:pt x="1662" y="4909"/>
                </a:cubicBezTo>
                <a:cubicBezTo>
                  <a:pt x="1689" y="4909"/>
                  <a:pt x="1716" y="4909"/>
                  <a:pt x="1716" y="4909"/>
                </a:cubicBezTo>
                <a:cubicBezTo>
                  <a:pt x="1743" y="4745"/>
                  <a:pt x="1770" y="4745"/>
                  <a:pt x="1798" y="4582"/>
                </a:cubicBezTo>
                <a:cubicBezTo>
                  <a:pt x="1770" y="4582"/>
                  <a:pt x="1770" y="4582"/>
                  <a:pt x="1743" y="4582"/>
                </a:cubicBezTo>
                <a:cubicBezTo>
                  <a:pt x="1770" y="4582"/>
                  <a:pt x="1770" y="4582"/>
                  <a:pt x="1798" y="4582"/>
                </a:cubicBezTo>
                <a:cubicBezTo>
                  <a:pt x="1798" y="4582"/>
                  <a:pt x="1770" y="4582"/>
                  <a:pt x="1770" y="4582"/>
                </a:cubicBezTo>
                <a:cubicBezTo>
                  <a:pt x="1798" y="4418"/>
                  <a:pt x="1798" y="4418"/>
                  <a:pt x="1825" y="4418"/>
                </a:cubicBezTo>
                <a:cubicBezTo>
                  <a:pt x="1825" y="4418"/>
                  <a:pt x="1825" y="4418"/>
                  <a:pt x="1798" y="4418"/>
                </a:cubicBezTo>
                <a:cubicBezTo>
                  <a:pt x="1825" y="4418"/>
                  <a:pt x="1852" y="4418"/>
                  <a:pt x="1852" y="4255"/>
                </a:cubicBezTo>
                <a:cubicBezTo>
                  <a:pt x="1852" y="4418"/>
                  <a:pt x="1825" y="4418"/>
                  <a:pt x="1825" y="4418"/>
                </a:cubicBezTo>
                <a:cubicBezTo>
                  <a:pt x="1852" y="4418"/>
                  <a:pt x="1907" y="4418"/>
                  <a:pt x="1934" y="4418"/>
                </a:cubicBezTo>
                <a:cubicBezTo>
                  <a:pt x="1934" y="4418"/>
                  <a:pt x="1879" y="4418"/>
                  <a:pt x="1907" y="4418"/>
                </a:cubicBezTo>
                <a:cubicBezTo>
                  <a:pt x="1907" y="4582"/>
                  <a:pt x="1907" y="4582"/>
                  <a:pt x="1879" y="4582"/>
                </a:cubicBezTo>
                <a:cubicBezTo>
                  <a:pt x="1879" y="4582"/>
                  <a:pt x="1907" y="4582"/>
                  <a:pt x="1907" y="4582"/>
                </a:cubicBezTo>
                <a:close/>
                <a:moveTo>
                  <a:pt x="2451" y="10145"/>
                </a:moveTo>
                <a:cubicBezTo>
                  <a:pt x="2451" y="10145"/>
                  <a:pt x="2424" y="9982"/>
                  <a:pt x="2424" y="10145"/>
                </a:cubicBezTo>
                <a:cubicBezTo>
                  <a:pt x="2424" y="10145"/>
                  <a:pt x="2424" y="10145"/>
                  <a:pt x="2424" y="10145"/>
                </a:cubicBezTo>
                <a:cubicBezTo>
                  <a:pt x="2424" y="10145"/>
                  <a:pt x="2424" y="10145"/>
                  <a:pt x="2451" y="10145"/>
                </a:cubicBezTo>
                <a:cubicBezTo>
                  <a:pt x="2451" y="10145"/>
                  <a:pt x="2451" y="10145"/>
                  <a:pt x="2451" y="10145"/>
                </a:cubicBezTo>
                <a:close/>
                <a:moveTo>
                  <a:pt x="2424" y="10145"/>
                </a:moveTo>
                <a:cubicBezTo>
                  <a:pt x="2424" y="10145"/>
                  <a:pt x="2397" y="10145"/>
                  <a:pt x="2424" y="10145"/>
                </a:cubicBezTo>
                <a:cubicBezTo>
                  <a:pt x="2424" y="10145"/>
                  <a:pt x="2424" y="10145"/>
                  <a:pt x="2424" y="10145"/>
                </a:cubicBezTo>
                <a:close/>
                <a:moveTo>
                  <a:pt x="2424" y="10145"/>
                </a:moveTo>
                <a:cubicBezTo>
                  <a:pt x="2424" y="10145"/>
                  <a:pt x="2424" y="10145"/>
                  <a:pt x="2424" y="10145"/>
                </a:cubicBezTo>
                <a:cubicBezTo>
                  <a:pt x="2424" y="10145"/>
                  <a:pt x="2424" y="10145"/>
                  <a:pt x="2424" y="10145"/>
                </a:cubicBezTo>
                <a:close/>
                <a:moveTo>
                  <a:pt x="2370" y="6218"/>
                </a:moveTo>
                <a:cubicBezTo>
                  <a:pt x="2342" y="6218"/>
                  <a:pt x="2342" y="6218"/>
                  <a:pt x="2315" y="6218"/>
                </a:cubicBezTo>
                <a:cubicBezTo>
                  <a:pt x="2315" y="6218"/>
                  <a:pt x="2315" y="6218"/>
                  <a:pt x="2315" y="6382"/>
                </a:cubicBezTo>
                <a:cubicBezTo>
                  <a:pt x="2315" y="6382"/>
                  <a:pt x="2315" y="6382"/>
                  <a:pt x="2288" y="6382"/>
                </a:cubicBezTo>
                <a:cubicBezTo>
                  <a:pt x="2315" y="6545"/>
                  <a:pt x="2342" y="6382"/>
                  <a:pt x="2342" y="6218"/>
                </a:cubicBezTo>
                <a:cubicBezTo>
                  <a:pt x="2342" y="6382"/>
                  <a:pt x="2342" y="6382"/>
                  <a:pt x="2342" y="6382"/>
                </a:cubicBezTo>
                <a:cubicBezTo>
                  <a:pt x="2342" y="6382"/>
                  <a:pt x="2370" y="6218"/>
                  <a:pt x="2370" y="6218"/>
                </a:cubicBezTo>
                <a:close/>
                <a:moveTo>
                  <a:pt x="2234" y="6055"/>
                </a:moveTo>
                <a:cubicBezTo>
                  <a:pt x="2234" y="6055"/>
                  <a:pt x="2206" y="6218"/>
                  <a:pt x="2206" y="6218"/>
                </a:cubicBezTo>
                <a:cubicBezTo>
                  <a:pt x="2234" y="6218"/>
                  <a:pt x="2234" y="6055"/>
                  <a:pt x="2234" y="6055"/>
                </a:cubicBezTo>
                <a:cubicBezTo>
                  <a:pt x="2234" y="6055"/>
                  <a:pt x="2234" y="6218"/>
                  <a:pt x="2234" y="6218"/>
                </a:cubicBezTo>
                <a:cubicBezTo>
                  <a:pt x="2234" y="6218"/>
                  <a:pt x="2234" y="6218"/>
                  <a:pt x="2234" y="6218"/>
                </a:cubicBezTo>
                <a:cubicBezTo>
                  <a:pt x="2234" y="6218"/>
                  <a:pt x="2234" y="6218"/>
                  <a:pt x="2234" y="6218"/>
                </a:cubicBezTo>
                <a:cubicBezTo>
                  <a:pt x="2234" y="6382"/>
                  <a:pt x="2234" y="6382"/>
                  <a:pt x="2234" y="6382"/>
                </a:cubicBezTo>
                <a:cubicBezTo>
                  <a:pt x="2234" y="6382"/>
                  <a:pt x="2206" y="6545"/>
                  <a:pt x="2206" y="6545"/>
                </a:cubicBezTo>
                <a:cubicBezTo>
                  <a:pt x="2234" y="6545"/>
                  <a:pt x="2288" y="6218"/>
                  <a:pt x="2288" y="6055"/>
                </a:cubicBezTo>
                <a:cubicBezTo>
                  <a:pt x="2288" y="5891"/>
                  <a:pt x="2234" y="6055"/>
                  <a:pt x="2234" y="6055"/>
                </a:cubicBezTo>
                <a:close/>
                <a:moveTo>
                  <a:pt x="2315" y="6709"/>
                </a:moveTo>
                <a:cubicBezTo>
                  <a:pt x="2315" y="6709"/>
                  <a:pt x="2315" y="6709"/>
                  <a:pt x="2288" y="6545"/>
                </a:cubicBezTo>
                <a:cubicBezTo>
                  <a:pt x="2315" y="6545"/>
                  <a:pt x="2315" y="6545"/>
                  <a:pt x="2288" y="6545"/>
                </a:cubicBezTo>
                <a:cubicBezTo>
                  <a:pt x="2288" y="6545"/>
                  <a:pt x="2261" y="6709"/>
                  <a:pt x="2261" y="6709"/>
                </a:cubicBezTo>
                <a:cubicBezTo>
                  <a:pt x="2261" y="6709"/>
                  <a:pt x="2261" y="6709"/>
                  <a:pt x="2288" y="6709"/>
                </a:cubicBezTo>
                <a:cubicBezTo>
                  <a:pt x="2288" y="6709"/>
                  <a:pt x="2234" y="6873"/>
                  <a:pt x="2261" y="6873"/>
                </a:cubicBezTo>
                <a:cubicBezTo>
                  <a:pt x="2261" y="6873"/>
                  <a:pt x="2261" y="6873"/>
                  <a:pt x="2261" y="6873"/>
                </a:cubicBezTo>
                <a:cubicBezTo>
                  <a:pt x="2261" y="6873"/>
                  <a:pt x="2261" y="6873"/>
                  <a:pt x="2261" y="6873"/>
                </a:cubicBezTo>
                <a:cubicBezTo>
                  <a:pt x="2261" y="6873"/>
                  <a:pt x="2234" y="7036"/>
                  <a:pt x="2234" y="7036"/>
                </a:cubicBezTo>
                <a:cubicBezTo>
                  <a:pt x="2234" y="7036"/>
                  <a:pt x="2234" y="7200"/>
                  <a:pt x="2261" y="7036"/>
                </a:cubicBezTo>
                <a:cubicBezTo>
                  <a:pt x="2261" y="7036"/>
                  <a:pt x="2261" y="7200"/>
                  <a:pt x="2261" y="7200"/>
                </a:cubicBezTo>
                <a:cubicBezTo>
                  <a:pt x="2261" y="7200"/>
                  <a:pt x="2261" y="7200"/>
                  <a:pt x="2261" y="7200"/>
                </a:cubicBezTo>
                <a:cubicBezTo>
                  <a:pt x="2261" y="7200"/>
                  <a:pt x="2288" y="7036"/>
                  <a:pt x="2315" y="7036"/>
                </a:cubicBezTo>
                <a:cubicBezTo>
                  <a:pt x="2288" y="7036"/>
                  <a:pt x="2288" y="7036"/>
                  <a:pt x="2288" y="7036"/>
                </a:cubicBezTo>
                <a:cubicBezTo>
                  <a:pt x="2315" y="7036"/>
                  <a:pt x="2288" y="6873"/>
                  <a:pt x="2288" y="6873"/>
                </a:cubicBezTo>
                <a:cubicBezTo>
                  <a:pt x="2288" y="6873"/>
                  <a:pt x="2315" y="6873"/>
                  <a:pt x="2315" y="6873"/>
                </a:cubicBezTo>
                <a:cubicBezTo>
                  <a:pt x="2315" y="6873"/>
                  <a:pt x="2315" y="6873"/>
                  <a:pt x="2315" y="6709"/>
                </a:cubicBezTo>
                <a:close/>
                <a:moveTo>
                  <a:pt x="2370" y="5564"/>
                </a:moveTo>
                <a:cubicBezTo>
                  <a:pt x="2342" y="5564"/>
                  <a:pt x="2342" y="5891"/>
                  <a:pt x="2315" y="5891"/>
                </a:cubicBezTo>
                <a:cubicBezTo>
                  <a:pt x="2315" y="5891"/>
                  <a:pt x="2315" y="6055"/>
                  <a:pt x="2315" y="6055"/>
                </a:cubicBezTo>
                <a:cubicBezTo>
                  <a:pt x="2315" y="6055"/>
                  <a:pt x="2288" y="6055"/>
                  <a:pt x="2288" y="6218"/>
                </a:cubicBezTo>
                <a:cubicBezTo>
                  <a:pt x="2315" y="6218"/>
                  <a:pt x="2342" y="6055"/>
                  <a:pt x="2342" y="6055"/>
                </a:cubicBezTo>
                <a:cubicBezTo>
                  <a:pt x="2370" y="5891"/>
                  <a:pt x="2370" y="5727"/>
                  <a:pt x="2370" y="5727"/>
                </a:cubicBezTo>
                <a:cubicBezTo>
                  <a:pt x="2370" y="5727"/>
                  <a:pt x="2370" y="5891"/>
                  <a:pt x="2370" y="5891"/>
                </a:cubicBezTo>
                <a:cubicBezTo>
                  <a:pt x="2370" y="5891"/>
                  <a:pt x="2370" y="5727"/>
                  <a:pt x="2397" y="5727"/>
                </a:cubicBezTo>
                <a:cubicBezTo>
                  <a:pt x="2370" y="5727"/>
                  <a:pt x="2370" y="5727"/>
                  <a:pt x="2370" y="5727"/>
                </a:cubicBezTo>
                <a:cubicBezTo>
                  <a:pt x="2370" y="5727"/>
                  <a:pt x="2370" y="5564"/>
                  <a:pt x="2370" y="5564"/>
                </a:cubicBezTo>
                <a:close/>
                <a:moveTo>
                  <a:pt x="2234" y="6055"/>
                </a:moveTo>
                <a:cubicBezTo>
                  <a:pt x="2261" y="6055"/>
                  <a:pt x="2261" y="5891"/>
                  <a:pt x="2288" y="5891"/>
                </a:cubicBezTo>
                <a:cubicBezTo>
                  <a:pt x="2288" y="5891"/>
                  <a:pt x="2315" y="6055"/>
                  <a:pt x="2315" y="5891"/>
                </a:cubicBezTo>
                <a:cubicBezTo>
                  <a:pt x="2315" y="5891"/>
                  <a:pt x="2288" y="5891"/>
                  <a:pt x="2288" y="5891"/>
                </a:cubicBezTo>
                <a:cubicBezTo>
                  <a:pt x="2288" y="5891"/>
                  <a:pt x="2342" y="5891"/>
                  <a:pt x="2342" y="5727"/>
                </a:cubicBezTo>
                <a:cubicBezTo>
                  <a:pt x="2342" y="5727"/>
                  <a:pt x="2288" y="5727"/>
                  <a:pt x="2288" y="5727"/>
                </a:cubicBezTo>
                <a:cubicBezTo>
                  <a:pt x="2315" y="5727"/>
                  <a:pt x="2288" y="5564"/>
                  <a:pt x="2261" y="5727"/>
                </a:cubicBezTo>
                <a:cubicBezTo>
                  <a:pt x="2261" y="5727"/>
                  <a:pt x="2261" y="5727"/>
                  <a:pt x="2261" y="5727"/>
                </a:cubicBezTo>
                <a:cubicBezTo>
                  <a:pt x="2261" y="5727"/>
                  <a:pt x="2234" y="5727"/>
                  <a:pt x="2234" y="5727"/>
                </a:cubicBezTo>
                <a:cubicBezTo>
                  <a:pt x="2234" y="5891"/>
                  <a:pt x="2261" y="5891"/>
                  <a:pt x="2234" y="6055"/>
                </a:cubicBezTo>
                <a:close/>
                <a:moveTo>
                  <a:pt x="136" y="7691"/>
                </a:moveTo>
                <a:cubicBezTo>
                  <a:pt x="136" y="7691"/>
                  <a:pt x="136" y="7691"/>
                  <a:pt x="136" y="7691"/>
                </a:cubicBezTo>
                <a:cubicBezTo>
                  <a:pt x="136" y="7691"/>
                  <a:pt x="136" y="7691"/>
                  <a:pt x="136" y="7691"/>
                </a:cubicBezTo>
                <a:cubicBezTo>
                  <a:pt x="136" y="7691"/>
                  <a:pt x="136" y="7691"/>
                  <a:pt x="136" y="7691"/>
                </a:cubicBezTo>
                <a:close/>
                <a:moveTo>
                  <a:pt x="1280" y="5891"/>
                </a:moveTo>
                <a:cubicBezTo>
                  <a:pt x="1280" y="5891"/>
                  <a:pt x="1280" y="5891"/>
                  <a:pt x="1280" y="5891"/>
                </a:cubicBezTo>
                <a:cubicBezTo>
                  <a:pt x="1280" y="5891"/>
                  <a:pt x="1280" y="5891"/>
                  <a:pt x="1280" y="5727"/>
                </a:cubicBezTo>
                <a:cubicBezTo>
                  <a:pt x="1280" y="5727"/>
                  <a:pt x="1253" y="5891"/>
                  <a:pt x="1226" y="5891"/>
                </a:cubicBezTo>
                <a:cubicBezTo>
                  <a:pt x="1226" y="5727"/>
                  <a:pt x="1198" y="6055"/>
                  <a:pt x="1171" y="6055"/>
                </a:cubicBezTo>
                <a:cubicBezTo>
                  <a:pt x="1171" y="6055"/>
                  <a:pt x="1171" y="5891"/>
                  <a:pt x="1198" y="5891"/>
                </a:cubicBezTo>
                <a:cubicBezTo>
                  <a:pt x="1171" y="5891"/>
                  <a:pt x="1144" y="6055"/>
                  <a:pt x="1117" y="6055"/>
                </a:cubicBezTo>
                <a:cubicBezTo>
                  <a:pt x="1090" y="6218"/>
                  <a:pt x="1117" y="6218"/>
                  <a:pt x="1144" y="6218"/>
                </a:cubicBezTo>
                <a:cubicBezTo>
                  <a:pt x="1117" y="6218"/>
                  <a:pt x="1117" y="6218"/>
                  <a:pt x="1117" y="6218"/>
                </a:cubicBezTo>
                <a:cubicBezTo>
                  <a:pt x="1144" y="6218"/>
                  <a:pt x="1144" y="6218"/>
                  <a:pt x="1144" y="6218"/>
                </a:cubicBezTo>
                <a:cubicBezTo>
                  <a:pt x="1144" y="6218"/>
                  <a:pt x="1144" y="6218"/>
                  <a:pt x="1144" y="6218"/>
                </a:cubicBezTo>
                <a:cubicBezTo>
                  <a:pt x="1144" y="6218"/>
                  <a:pt x="1144" y="6218"/>
                  <a:pt x="1144" y="6218"/>
                </a:cubicBezTo>
                <a:cubicBezTo>
                  <a:pt x="1144" y="6218"/>
                  <a:pt x="1117" y="6218"/>
                  <a:pt x="1117" y="6382"/>
                </a:cubicBezTo>
                <a:cubicBezTo>
                  <a:pt x="1117" y="6218"/>
                  <a:pt x="1171" y="6218"/>
                  <a:pt x="1171" y="6218"/>
                </a:cubicBezTo>
                <a:cubicBezTo>
                  <a:pt x="1171" y="6218"/>
                  <a:pt x="1253" y="6055"/>
                  <a:pt x="1253" y="6055"/>
                </a:cubicBezTo>
                <a:cubicBezTo>
                  <a:pt x="1253" y="6055"/>
                  <a:pt x="1253" y="6055"/>
                  <a:pt x="1226" y="6055"/>
                </a:cubicBezTo>
                <a:cubicBezTo>
                  <a:pt x="1253" y="5891"/>
                  <a:pt x="1280" y="6055"/>
                  <a:pt x="1280" y="5891"/>
                </a:cubicBezTo>
                <a:cubicBezTo>
                  <a:pt x="1280" y="5891"/>
                  <a:pt x="1280" y="5891"/>
                  <a:pt x="1280" y="5891"/>
                </a:cubicBezTo>
                <a:cubicBezTo>
                  <a:pt x="1280" y="5891"/>
                  <a:pt x="1307" y="5891"/>
                  <a:pt x="1307" y="5891"/>
                </a:cubicBezTo>
                <a:cubicBezTo>
                  <a:pt x="1307" y="5891"/>
                  <a:pt x="1307" y="5891"/>
                  <a:pt x="1280" y="5891"/>
                </a:cubicBezTo>
                <a:close/>
                <a:moveTo>
                  <a:pt x="21437" y="8509"/>
                </a:moveTo>
                <a:cubicBezTo>
                  <a:pt x="21409" y="8509"/>
                  <a:pt x="21437" y="8509"/>
                  <a:pt x="21437" y="8509"/>
                </a:cubicBezTo>
                <a:cubicBezTo>
                  <a:pt x="21437" y="8509"/>
                  <a:pt x="21437" y="8509"/>
                  <a:pt x="21437" y="8509"/>
                </a:cubicBezTo>
                <a:close/>
                <a:moveTo>
                  <a:pt x="654" y="4909"/>
                </a:moveTo>
                <a:cubicBezTo>
                  <a:pt x="681" y="5073"/>
                  <a:pt x="735" y="4909"/>
                  <a:pt x="763" y="4745"/>
                </a:cubicBezTo>
                <a:cubicBezTo>
                  <a:pt x="735" y="4745"/>
                  <a:pt x="735" y="4745"/>
                  <a:pt x="708" y="4745"/>
                </a:cubicBezTo>
                <a:cubicBezTo>
                  <a:pt x="708" y="4745"/>
                  <a:pt x="626" y="4745"/>
                  <a:pt x="654" y="4909"/>
                </a:cubicBezTo>
                <a:close/>
                <a:moveTo>
                  <a:pt x="21164" y="8509"/>
                </a:moveTo>
                <a:cubicBezTo>
                  <a:pt x="21164" y="8509"/>
                  <a:pt x="21191" y="8509"/>
                  <a:pt x="21191" y="8509"/>
                </a:cubicBezTo>
                <a:cubicBezTo>
                  <a:pt x="21164" y="8509"/>
                  <a:pt x="21164" y="8509"/>
                  <a:pt x="21164" y="8509"/>
                </a:cubicBezTo>
                <a:cubicBezTo>
                  <a:pt x="21164" y="8509"/>
                  <a:pt x="21164" y="8509"/>
                  <a:pt x="21164" y="8509"/>
                </a:cubicBezTo>
                <a:close/>
                <a:moveTo>
                  <a:pt x="136" y="7527"/>
                </a:moveTo>
                <a:cubicBezTo>
                  <a:pt x="136" y="7691"/>
                  <a:pt x="136" y="7691"/>
                  <a:pt x="109" y="7691"/>
                </a:cubicBezTo>
                <a:cubicBezTo>
                  <a:pt x="109" y="7691"/>
                  <a:pt x="136" y="7527"/>
                  <a:pt x="136" y="7527"/>
                </a:cubicBezTo>
                <a:cubicBezTo>
                  <a:pt x="109" y="7527"/>
                  <a:pt x="82" y="7527"/>
                  <a:pt x="82" y="7691"/>
                </a:cubicBezTo>
                <a:cubicBezTo>
                  <a:pt x="82" y="7691"/>
                  <a:pt x="82" y="7691"/>
                  <a:pt x="82" y="7691"/>
                </a:cubicBezTo>
                <a:cubicBezTo>
                  <a:pt x="82" y="7691"/>
                  <a:pt x="82" y="7691"/>
                  <a:pt x="82" y="7691"/>
                </a:cubicBezTo>
                <a:cubicBezTo>
                  <a:pt x="82" y="7691"/>
                  <a:pt x="0" y="7855"/>
                  <a:pt x="0" y="7855"/>
                </a:cubicBezTo>
                <a:cubicBezTo>
                  <a:pt x="27" y="8018"/>
                  <a:pt x="109" y="7855"/>
                  <a:pt x="109" y="7691"/>
                </a:cubicBezTo>
                <a:cubicBezTo>
                  <a:pt x="109" y="7691"/>
                  <a:pt x="109" y="7691"/>
                  <a:pt x="109" y="7691"/>
                </a:cubicBezTo>
                <a:cubicBezTo>
                  <a:pt x="109" y="7691"/>
                  <a:pt x="136" y="7691"/>
                  <a:pt x="136" y="7691"/>
                </a:cubicBezTo>
                <a:cubicBezTo>
                  <a:pt x="136" y="7527"/>
                  <a:pt x="136" y="7527"/>
                  <a:pt x="136" y="7527"/>
                </a:cubicBezTo>
                <a:close/>
                <a:moveTo>
                  <a:pt x="409" y="7200"/>
                </a:moveTo>
                <a:cubicBezTo>
                  <a:pt x="381" y="7200"/>
                  <a:pt x="409" y="7036"/>
                  <a:pt x="381" y="7200"/>
                </a:cubicBezTo>
                <a:cubicBezTo>
                  <a:pt x="354" y="7200"/>
                  <a:pt x="272" y="7200"/>
                  <a:pt x="272" y="7364"/>
                </a:cubicBezTo>
                <a:cubicBezTo>
                  <a:pt x="300" y="7364"/>
                  <a:pt x="381" y="7200"/>
                  <a:pt x="409" y="7200"/>
                </a:cubicBezTo>
                <a:close/>
                <a:moveTo>
                  <a:pt x="5448" y="13418"/>
                </a:moveTo>
                <a:cubicBezTo>
                  <a:pt x="5448" y="13582"/>
                  <a:pt x="5448" y="13582"/>
                  <a:pt x="5448" y="13582"/>
                </a:cubicBezTo>
                <a:cubicBezTo>
                  <a:pt x="5448" y="13582"/>
                  <a:pt x="5448" y="13582"/>
                  <a:pt x="5448" y="13418"/>
                </a:cubicBezTo>
                <a:close/>
                <a:moveTo>
                  <a:pt x="2397" y="10473"/>
                </a:moveTo>
                <a:cubicBezTo>
                  <a:pt x="2397" y="10636"/>
                  <a:pt x="2397" y="10636"/>
                  <a:pt x="2397" y="10636"/>
                </a:cubicBezTo>
                <a:cubicBezTo>
                  <a:pt x="2397" y="10636"/>
                  <a:pt x="2397" y="10473"/>
                  <a:pt x="2397" y="10473"/>
                </a:cubicBezTo>
                <a:close/>
                <a:moveTo>
                  <a:pt x="4522" y="20127"/>
                </a:moveTo>
                <a:cubicBezTo>
                  <a:pt x="4522" y="20127"/>
                  <a:pt x="4522" y="20127"/>
                  <a:pt x="4522" y="20127"/>
                </a:cubicBezTo>
                <a:cubicBezTo>
                  <a:pt x="4522" y="20291"/>
                  <a:pt x="4522" y="20291"/>
                  <a:pt x="4522" y="20455"/>
                </a:cubicBezTo>
                <a:cubicBezTo>
                  <a:pt x="4522" y="20291"/>
                  <a:pt x="4522" y="20291"/>
                  <a:pt x="4522" y="20127"/>
                </a:cubicBezTo>
                <a:close/>
                <a:moveTo>
                  <a:pt x="20701" y="8018"/>
                </a:moveTo>
                <a:cubicBezTo>
                  <a:pt x="20674" y="8018"/>
                  <a:pt x="20674" y="8018"/>
                  <a:pt x="20647" y="8018"/>
                </a:cubicBezTo>
                <a:cubicBezTo>
                  <a:pt x="20674" y="8182"/>
                  <a:pt x="20701" y="8182"/>
                  <a:pt x="20701" y="8182"/>
                </a:cubicBezTo>
                <a:cubicBezTo>
                  <a:pt x="20701" y="8182"/>
                  <a:pt x="20728" y="8182"/>
                  <a:pt x="20728" y="8182"/>
                </a:cubicBezTo>
                <a:cubicBezTo>
                  <a:pt x="20701" y="8018"/>
                  <a:pt x="20701" y="8018"/>
                  <a:pt x="20701" y="8018"/>
                </a:cubicBezTo>
                <a:close/>
                <a:moveTo>
                  <a:pt x="5230" y="13909"/>
                </a:moveTo>
                <a:cubicBezTo>
                  <a:pt x="5230" y="13909"/>
                  <a:pt x="5230" y="13909"/>
                  <a:pt x="5230" y="13909"/>
                </a:cubicBezTo>
                <a:cubicBezTo>
                  <a:pt x="5230" y="13909"/>
                  <a:pt x="5230" y="13909"/>
                  <a:pt x="5230" y="13909"/>
                </a:cubicBezTo>
                <a:close/>
                <a:moveTo>
                  <a:pt x="2397" y="10636"/>
                </a:moveTo>
                <a:cubicBezTo>
                  <a:pt x="2397" y="10636"/>
                  <a:pt x="2397" y="10636"/>
                  <a:pt x="2397" y="10636"/>
                </a:cubicBezTo>
                <a:cubicBezTo>
                  <a:pt x="2397" y="10636"/>
                  <a:pt x="2397" y="10636"/>
                  <a:pt x="2397" y="10636"/>
                </a:cubicBezTo>
                <a:cubicBezTo>
                  <a:pt x="2397" y="10636"/>
                  <a:pt x="2397" y="10636"/>
                  <a:pt x="2397" y="10636"/>
                </a:cubicBezTo>
                <a:close/>
                <a:moveTo>
                  <a:pt x="2370" y="10800"/>
                </a:moveTo>
                <a:cubicBezTo>
                  <a:pt x="2370" y="10800"/>
                  <a:pt x="2370" y="10800"/>
                  <a:pt x="2370" y="10800"/>
                </a:cubicBezTo>
                <a:close/>
                <a:moveTo>
                  <a:pt x="5829" y="10800"/>
                </a:moveTo>
                <a:cubicBezTo>
                  <a:pt x="5829" y="10636"/>
                  <a:pt x="5747" y="10800"/>
                  <a:pt x="5775" y="10636"/>
                </a:cubicBezTo>
                <a:cubicBezTo>
                  <a:pt x="5747" y="10636"/>
                  <a:pt x="5666" y="11291"/>
                  <a:pt x="5666" y="11291"/>
                </a:cubicBezTo>
                <a:cubicBezTo>
                  <a:pt x="5638" y="11455"/>
                  <a:pt x="5611" y="11618"/>
                  <a:pt x="5584" y="11782"/>
                </a:cubicBezTo>
                <a:cubicBezTo>
                  <a:pt x="5584" y="11618"/>
                  <a:pt x="5557" y="11782"/>
                  <a:pt x="5557" y="11782"/>
                </a:cubicBezTo>
                <a:cubicBezTo>
                  <a:pt x="5529" y="11782"/>
                  <a:pt x="5529" y="11782"/>
                  <a:pt x="5502" y="11782"/>
                </a:cubicBezTo>
                <a:cubicBezTo>
                  <a:pt x="5475" y="11782"/>
                  <a:pt x="5339" y="11782"/>
                  <a:pt x="5339" y="11945"/>
                </a:cubicBezTo>
                <a:cubicBezTo>
                  <a:pt x="5311" y="11782"/>
                  <a:pt x="5257" y="12109"/>
                  <a:pt x="5257" y="12109"/>
                </a:cubicBezTo>
                <a:cubicBezTo>
                  <a:pt x="5230" y="12109"/>
                  <a:pt x="5203" y="12273"/>
                  <a:pt x="5203" y="12273"/>
                </a:cubicBezTo>
                <a:cubicBezTo>
                  <a:pt x="5203" y="12273"/>
                  <a:pt x="5203" y="12273"/>
                  <a:pt x="5203" y="12273"/>
                </a:cubicBezTo>
                <a:cubicBezTo>
                  <a:pt x="5203" y="12273"/>
                  <a:pt x="5203" y="12273"/>
                  <a:pt x="5203" y="12273"/>
                </a:cubicBezTo>
                <a:cubicBezTo>
                  <a:pt x="5203" y="12273"/>
                  <a:pt x="5230" y="12273"/>
                  <a:pt x="5203" y="12273"/>
                </a:cubicBezTo>
                <a:cubicBezTo>
                  <a:pt x="5203" y="12436"/>
                  <a:pt x="5203" y="12436"/>
                  <a:pt x="5203" y="12436"/>
                </a:cubicBezTo>
                <a:cubicBezTo>
                  <a:pt x="5203" y="12436"/>
                  <a:pt x="5203" y="12436"/>
                  <a:pt x="5175" y="12600"/>
                </a:cubicBezTo>
                <a:cubicBezTo>
                  <a:pt x="5175" y="12600"/>
                  <a:pt x="5148" y="12600"/>
                  <a:pt x="5121" y="12600"/>
                </a:cubicBezTo>
                <a:cubicBezTo>
                  <a:pt x="5094" y="12764"/>
                  <a:pt x="4985" y="12600"/>
                  <a:pt x="4985" y="12764"/>
                </a:cubicBezTo>
                <a:cubicBezTo>
                  <a:pt x="4985" y="12764"/>
                  <a:pt x="5012" y="12764"/>
                  <a:pt x="5012" y="12764"/>
                </a:cubicBezTo>
                <a:cubicBezTo>
                  <a:pt x="4985" y="12927"/>
                  <a:pt x="4985" y="12927"/>
                  <a:pt x="4957" y="12927"/>
                </a:cubicBezTo>
                <a:cubicBezTo>
                  <a:pt x="4930" y="13091"/>
                  <a:pt x="4876" y="13255"/>
                  <a:pt x="4821" y="13255"/>
                </a:cubicBezTo>
                <a:cubicBezTo>
                  <a:pt x="4794" y="13418"/>
                  <a:pt x="4739" y="13582"/>
                  <a:pt x="4685" y="13582"/>
                </a:cubicBezTo>
                <a:cubicBezTo>
                  <a:pt x="4685" y="13582"/>
                  <a:pt x="4685" y="13582"/>
                  <a:pt x="4712" y="13582"/>
                </a:cubicBezTo>
                <a:cubicBezTo>
                  <a:pt x="4685" y="13418"/>
                  <a:pt x="4685" y="13418"/>
                  <a:pt x="4658" y="13418"/>
                </a:cubicBezTo>
                <a:cubicBezTo>
                  <a:pt x="4658" y="13255"/>
                  <a:pt x="4685" y="13255"/>
                  <a:pt x="4712" y="13091"/>
                </a:cubicBezTo>
                <a:cubicBezTo>
                  <a:pt x="4712" y="13091"/>
                  <a:pt x="4739" y="12927"/>
                  <a:pt x="4739" y="13091"/>
                </a:cubicBezTo>
                <a:cubicBezTo>
                  <a:pt x="4767" y="12927"/>
                  <a:pt x="4767" y="12764"/>
                  <a:pt x="4767" y="12764"/>
                </a:cubicBezTo>
                <a:cubicBezTo>
                  <a:pt x="4767" y="12600"/>
                  <a:pt x="4794" y="12436"/>
                  <a:pt x="4767" y="12273"/>
                </a:cubicBezTo>
                <a:cubicBezTo>
                  <a:pt x="4739" y="12273"/>
                  <a:pt x="4739" y="12600"/>
                  <a:pt x="4712" y="12436"/>
                </a:cubicBezTo>
                <a:cubicBezTo>
                  <a:pt x="4685" y="12436"/>
                  <a:pt x="4739" y="12273"/>
                  <a:pt x="4739" y="12273"/>
                </a:cubicBezTo>
                <a:cubicBezTo>
                  <a:pt x="4767" y="12109"/>
                  <a:pt x="4767" y="12109"/>
                  <a:pt x="4767" y="11945"/>
                </a:cubicBezTo>
                <a:cubicBezTo>
                  <a:pt x="4794" y="11945"/>
                  <a:pt x="4767" y="11782"/>
                  <a:pt x="4794" y="11782"/>
                </a:cubicBezTo>
                <a:cubicBezTo>
                  <a:pt x="4794" y="11618"/>
                  <a:pt x="4767" y="11618"/>
                  <a:pt x="4739" y="11618"/>
                </a:cubicBezTo>
                <a:cubicBezTo>
                  <a:pt x="4739" y="11455"/>
                  <a:pt x="4712" y="11455"/>
                  <a:pt x="4712" y="11455"/>
                </a:cubicBezTo>
                <a:cubicBezTo>
                  <a:pt x="4685" y="11455"/>
                  <a:pt x="4685" y="11618"/>
                  <a:pt x="4685" y="11618"/>
                </a:cubicBezTo>
                <a:cubicBezTo>
                  <a:pt x="4658" y="11782"/>
                  <a:pt x="4658" y="11782"/>
                  <a:pt x="4631" y="11945"/>
                </a:cubicBezTo>
                <a:cubicBezTo>
                  <a:pt x="4631" y="11945"/>
                  <a:pt x="4631" y="11945"/>
                  <a:pt x="4631" y="11945"/>
                </a:cubicBezTo>
                <a:cubicBezTo>
                  <a:pt x="4631" y="11945"/>
                  <a:pt x="4631" y="11945"/>
                  <a:pt x="4631" y="11945"/>
                </a:cubicBezTo>
                <a:cubicBezTo>
                  <a:pt x="4631" y="11945"/>
                  <a:pt x="4631" y="11782"/>
                  <a:pt x="4658" y="11782"/>
                </a:cubicBezTo>
                <a:cubicBezTo>
                  <a:pt x="4603" y="11945"/>
                  <a:pt x="4576" y="12109"/>
                  <a:pt x="4549" y="12273"/>
                </a:cubicBezTo>
                <a:cubicBezTo>
                  <a:pt x="4522" y="12436"/>
                  <a:pt x="4522" y="12600"/>
                  <a:pt x="4522" y="12764"/>
                </a:cubicBezTo>
                <a:cubicBezTo>
                  <a:pt x="4522" y="12927"/>
                  <a:pt x="4494" y="13091"/>
                  <a:pt x="4467" y="13255"/>
                </a:cubicBezTo>
                <a:cubicBezTo>
                  <a:pt x="4440" y="13418"/>
                  <a:pt x="4385" y="13582"/>
                  <a:pt x="4385" y="13255"/>
                </a:cubicBezTo>
                <a:cubicBezTo>
                  <a:pt x="4413" y="12927"/>
                  <a:pt x="4440" y="12600"/>
                  <a:pt x="4467" y="12436"/>
                </a:cubicBezTo>
                <a:cubicBezTo>
                  <a:pt x="4467" y="12273"/>
                  <a:pt x="4522" y="12109"/>
                  <a:pt x="4522" y="11945"/>
                </a:cubicBezTo>
                <a:cubicBezTo>
                  <a:pt x="4522" y="11782"/>
                  <a:pt x="4467" y="12109"/>
                  <a:pt x="4467" y="12109"/>
                </a:cubicBezTo>
                <a:cubicBezTo>
                  <a:pt x="4467" y="11945"/>
                  <a:pt x="4494" y="11945"/>
                  <a:pt x="4522" y="11782"/>
                </a:cubicBezTo>
                <a:cubicBezTo>
                  <a:pt x="4549" y="11618"/>
                  <a:pt x="4549" y="11455"/>
                  <a:pt x="4576" y="11455"/>
                </a:cubicBezTo>
                <a:cubicBezTo>
                  <a:pt x="4576" y="11455"/>
                  <a:pt x="4576" y="11455"/>
                  <a:pt x="4576" y="11455"/>
                </a:cubicBezTo>
                <a:cubicBezTo>
                  <a:pt x="4576" y="11455"/>
                  <a:pt x="4603" y="11455"/>
                  <a:pt x="4603" y="11455"/>
                </a:cubicBezTo>
                <a:cubicBezTo>
                  <a:pt x="4603" y="11455"/>
                  <a:pt x="4603" y="11455"/>
                  <a:pt x="4603" y="11455"/>
                </a:cubicBezTo>
                <a:cubicBezTo>
                  <a:pt x="4603" y="11455"/>
                  <a:pt x="4631" y="11455"/>
                  <a:pt x="4658" y="11455"/>
                </a:cubicBezTo>
                <a:cubicBezTo>
                  <a:pt x="4658" y="11291"/>
                  <a:pt x="4685" y="11291"/>
                  <a:pt x="4685" y="11291"/>
                </a:cubicBezTo>
                <a:cubicBezTo>
                  <a:pt x="4712" y="11291"/>
                  <a:pt x="4712" y="11455"/>
                  <a:pt x="4712" y="11455"/>
                </a:cubicBezTo>
                <a:cubicBezTo>
                  <a:pt x="4739" y="11455"/>
                  <a:pt x="4739" y="11291"/>
                  <a:pt x="4739" y="11291"/>
                </a:cubicBezTo>
                <a:cubicBezTo>
                  <a:pt x="4739" y="11291"/>
                  <a:pt x="4767" y="11455"/>
                  <a:pt x="4794" y="11291"/>
                </a:cubicBezTo>
                <a:cubicBezTo>
                  <a:pt x="4794" y="11291"/>
                  <a:pt x="4767" y="11291"/>
                  <a:pt x="4767" y="11291"/>
                </a:cubicBezTo>
                <a:cubicBezTo>
                  <a:pt x="4794" y="11127"/>
                  <a:pt x="4739" y="11127"/>
                  <a:pt x="4739" y="11127"/>
                </a:cubicBezTo>
                <a:cubicBezTo>
                  <a:pt x="4739" y="11127"/>
                  <a:pt x="4739" y="10964"/>
                  <a:pt x="4739" y="10964"/>
                </a:cubicBezTo>
                <a:cubicBezTo>
                  <a:pt x="4685" y="10964"/>
                  <a:pt x="4658" y="11127"/>
                  <a:pt x="4603" y="11127"/>
                </a:cubicBezTo>
                <a:cubicBezTo>
                  <a:pt x="4603" y="11127"/>
                  <a:pt x="4576" y="11127"/>
                  <a:pt x="4576" y="11127"/>
                </a:cubicBezTo>
                <a:cubicBezTo>
                  <a:pt x="4576" y="10964"/>
                  <a:pt x="4576" y="10964"/>
                  <a:pt x="4576" y="10964"/>
                </a:cubicBezTo>
                <a:cubicBezTo>
                  <a:pt x="4549" y="10800"/>
                  <a:pt x="4549" y="10964"/>
                  <a:pt x="4522" y="10964"/>
                </a:cubicBezTo>
                <a:cubicBezTo>
                  <a:pt x="4522" y="10964"/>
                  <a:pt x="4522" y="10800"/>
                  <a:pt x="4522" y="10800"/>
                </a:cubicBezTo>
                <a:cubicBezTo>
                  <a:pt x="4494" y="10800"/>
                  <a:pt x="4467" y="10964"/>
                  <a:pt x="4413" y="10964"/>
                </a:cubicBezTo>
                <a:cubicBezTo>
                  <a:pt x="4413" y="10964"/>
                  <a:pt x="4385" y="11127"/>
                  <a:pt x="4385" y="11127"/>
                </a:cubicBezTo>
                <a:cubicBezTo>
                  <a:pt x="4385" y="11127"/>
                  <a:pt x="4385" y="10964"/>
                  <a:pt x="4358" y="11127"/>
                </a:cubicBezTo>
                <a:cubicBezTo>
                  <a:pt x="4385" y="10964"/>
                  <a:pt x="4385" y="10800"/>
                  <a:pt x="4358" y="10964"/>
                </a:cubicBezTo>
                <a:cubicBezTo>
                  <a:pt x="4331" y="10964"/>
                  <a:pt x="4276" y="11127"/>
                  <a:pt x="4304" y="10964"/>
                </a:cubicBezTo>
                <a:cubicBezTo>
                  <a:pt x="4304" y="10964"/>
                  <a:pt x="4331" y="10800"/>
                  <a:pt x="4358" y="10800"/>
                </a:cubicBezTo>
                <a:cubicBezTo>
                  <a:pt x="4385" y="10800"/>
                  <a:pt x="4385" y="10636"/>
                  <a:pt x="4413" y="10636"/>
                </a:cubicBezTo>
                <a:cubicBezTo>
                  <a:pt x="4440" y="10473"/>
                  <a:pt x="4467" y="10473"/>
                  <a:pt x="4494" y="10473"/>
                </a:cubicBezTo>
                <a:cubicBezTo>
                  <a:pt x="4494" y="10473"/>
                  <a:pt x="4440" y="10309"/>
                  <a:pt x="4440" y="10309"/>
                </a:cubicBezTo>
                <a:cubicBezTo>
                  <a:pt x="4413" y="10309"/>
                  <a:pt x="4385" y="10309"/>
                  <a:pt x="4358" y="10309"/>
                </a:cubicBezTo>
                <a:cubicBezTo>
                  <a:pt x="4358" y="10309"/>
                  <a:pt x="4358" y="10145"/>
                  <a:pt x="4331" y="10309"/>
                </a:cubicBezTo>
                <a:cubicBezTo>
                  <a:pt x="4358" y="9982"/>
                  <a:pt x="4276" y="10145"/>
                  <a:pt x="4276" y="10145"/>
                </a:cubicBezTo>
                <a:cubicBezTo>
                  <a:pt x="4249" y="10145"/>
                  <a:pt x="4249" y="10145"/>
                  <a:pt x="4249" y="10145"/>
                </a:cubicBezTo>
                <a:cubicBezTo>
                  <a:pt x="4222" y="9982"/>
                  <a:pt x="4222" y="10145"/>
                  <a:pt x="4222" y="9982"/>
                </a:cubicBezTo>
                <a:cubicBezTo>
                  <a:pt x="4222" y="9818"/>
                  <a:pt x="4222" y="9818"/>
                  <a:pt x="4222" y="9818"/>
                </a:cubicBezTo>
                <a:cubicBezTo>
                  <a:pt x="4195" y="9818"/>
                  <a:pt x="4195" y="9818"/>
                  <a:pt x="4195" y="9982"/>
                </a:cubicBezTo>
                <a:cubicBezTo>
                  <a:pt x="4195" y="9982"/>
                  <a:pt x="4167" y="9982"/>
                  <a:pt x="4167" y="9982"/>
                </a:cubicBezTo>
                <a:cubicBezTo>
                  <a:pt x="4140" y="9982"/>
                  <a:pt x="4086" y="9982"/>
                  <a:pt x="4059" y="9982"/>
                </a:cubicBezTo>
                <a:cubicBezTo>
                  <a:pt x="3977" y="9982"/>
                  <a:pt x="3922" y="9982"/>
                  <a:pt x="3841" y="9982"/>
                </a:cubicBezTo>
                <a:cubicBezTo>
                  <a:pt x="3459" y="9982"/>
                  <a:pt x="3105" y="9982"/>
                  <a:pt x="2724" y="9982"/>
                </a:cubicBezTo>
                <a:cubicBezTo>
                  <a:pt x="2669" y="9982"/>
                  <a:pt x="2588" y="9982"/>
                  <a:pt x="2533" y="9982"/>
                </a:cubicBezTo>
                <a:cubicBezTo>
                  <a:pt x="2506" y="9982"/>
                  <a:pt x="2451" y="9818"/>
                  <a:pt x="2451" y="9982"/>
                </a:cubicBezTo>
                <a:cubicBezTo>
                  <a:pt x="2451" y="9982"/>
                  <a:pt x="2451" y="9982"/>
                  <a:pt x="2479" y="9982"/>
                </a:cubicBezTo>
                <a:cubicBezTo>
                  <a:pt x="2451" y="10145"/>
                  <a:pt x="2451" y="10145"/>
                  <a:pt x="2451" y="10145"/>
                </a:cubicBezTo>
                <a:cubicBezTo>
                  <a:pt x="2451" y="10309"/>
                  <a:pt x="2424" y="10309"/>
                  <a:pt x="2451" y="10309"/>
                </a:cubicBezTo>
                <a:cubicBezTo>
                  <a:pt x="2451" y="10309"/>
                  <a:pt x="2451" y="10309"/>
                  <a:pt x="2451" y="10309"/>
                </a:cubicBezTo>
                <a:cubicBezTo>
                  <a:pt x="2451" y="10473"/>
                  <a:pt x="2424" y="10636"/>
                  <a:pt x="2397" y="10636"/>
                </a:cubicBezTo>
                <a:cubicBezTo>
                  <a:pt x="2397" y="10800"/>
                  <a:pt x="2370" y="10800"/>
                  <a:pt x="2342" y="10800"/>
                </a:cubicBezTo>
                <a:cubicBezTo>
                  <a:pt x="2342" y="10800"/>
                  <a:pt x="2370" y="10800"/>
                  <a:pt x="2370" y="10800"/>
                </a:cubicBezTo>
                <a:cubicBezTo>
                  <a:pt x="2370" y="10800"/>
                  <a:pt x="2370" y="10800"/>
                  <a:pt x="2370" y="10800"/>
                </a:cubicBezTo>
                <a:cubicBezTo>
                  <a:pt x="2397" y="10800"/>
                  <a:pt x="2370" y="10636"/>
                  <a:pt x="2397" y="10636"/>
                </a:cubicBezTo>
                <a:cubicBezTo>
                  <a:pt x="2397" y="10636"/>
                  <a:pt x="2424" y="10473"/>
                  <a:pt x="2424" y="10473"/>
                </a:cubicBezTo>
                <a:cubicBezTo>
                  <a:pt x="2397" y="10473"/>
                  <a:pt x="2370" y="10636"/>
                  <a:pt x="2370" y="10636"/>
                </a:cubicBezTo>
                <a:cubicBezTo>
                  <a:pt x="2370" y="10636"/>
                  <a:pt x="2370" y="10636"/>
                  <a:pt x="2370" y="10636"/>
                </a:cubicBezTo>
                <a:cubicBezTo>
                  <a:pt x="2370" y="10636"/>
                  <a:pt x="2370" y="10636"/>
                  <a:pt x="2342" y="10636"/>
                </a:cubicBezTo>
                <a:cubicBezTo>
                  <a:pt x="2370" y="10636"/>
                  <a:pt x="2370" y="10636"/>
                  <a:pt x="2397" y="10473"/>
                </a:cubicBezTo>
                <a:cubicBezTo>
                  <a:pt x="2397" y="10473"/>
                  <a:pt x="2397" y="10473"/>
                  <a:pt x="2397" y="10473"/>
                </a:cubicBezTo>
                <a:cubicBezTo>
                  <a:pt x="2397" y="10473"/>
                  <a:pt x="2424" y="10473"/>
                  <a:pt x="2424" y="10309"/>
                </a:cubicBezTo>
                <a:cubicBezTo>
                  <a:pt x="2397" y="10309"/>
                  <a:pt x="2397" y="10309"/>
                  <a:pt x="2370" y="10309"/>
                </a:cubicBezTo>
                <a:cubicBezTo>
                  <a:pt x="2370" y="10309"/>
                  <a:pt x="2342" y="10309"/>
                  <a:pt x="2342" y="10309"/>
                </a:cubicBezTo>
                <a:cubicBezTo>
                  <a:pt x="2342" y="10309"/>
                  <a:pt x="2315" y="10145"/>
                  <a:pt x="2315" y="10145"/>
                </a:cubicBezTo>
                <a:cubicBezTo>
                  <a:pt x="2288" y="10309"/>
                  <a:pt x="2261" y="10800"/>
                  <a:pt x="2261" y="10964"/>
                </a:cubicBezTo>
                <a:cubicBezTo>
                  <a:pt x="2261" y="10800"/>
                  <a:pt x="2288" y="10800"/>
                  <a:pt x="2288" y="10964"/>
                </a:cubicBezTo>
                <a:cubicBezTo>
                  <a:pt x="2261" y="10964"/>
                  <a:pt x="2288" y="10964"/>
                  <a:pt x="2261" y="11127"/>
                </a:cubicBezTo>
                <a:cubicBezTo>
                  <a:pt x="2261" y="11127"/>
                  <a:pt x="2261" y="11127"/>
                  <a:pt x="2261" y="11127"/>
                </a:cubicBezTo>
                <a:cubicBezTo>
                  <a:pt x="2261" y="11127"/>
                  <a:pt x="2234" y="11127"/>
                  <a:pt x="2234" y="11291"/>
                </a:cubicBezTo>
                <a:cubicBezTo>
                  <a:pt x="2261" y="11291"/>
                  <a:pt x="2261" y="11127"/>
                  <a:pt x="2288" y="11291"/>
                </a:cubicBezTo>
                <a:cubicBezTo>
                  <a:pt x="2261" y="11291"/>
                  <a:pt x="2234" y="11291"/>
                  <a:pt x="2234" y="11291"/>
                </a:cubicBezTo>
                <a:cubicBezTo>
                  <a:pt x="2206" y="11291"/>
                  <a:pt x="2206" y="11618"/>
                  <a:pt x="2179" y="11618"/>
                </a:cubicBezTo>
                <a:cubicBezTo>
                  <a:pt x="2152" y="11945"/>
                  <a:pt x="2125" y="12273"/>
                  <a:pt x="2070" y="12600"/>
                </a:cubicBezTo>
                <a:cubicBezTo>
                  <a:pt x="2070" y="12600"/>
                  <a:pt x="2070" y="12600"/>
                  <a:pt x="2070" y="12600"/>
                </a:cubicBezTo>
                <a:cubicBezTo>
                  <a:pt x="2043" y="12764"/>
                  <a:pt x="2016" y="13091"/>
                  <a:pt x="2016" y="13255"/>
                </a:cubicBezTo>
                <a:cubicBezTo>
                  <a:pt x="1988" y="13418"/>
                  <a:pt x="1961" y="13745"/>
                  <a:pt x="1934" y="13909"/>
                </a:cubicBezTo>
                <a:cubicBezTo>
                  <a:pt x="1934" y="13909"/>
                  <a:pt x="1934" y="13909"/>
                  <a:pt x="1934" y="13909"/>
                </a:cubicBezTo>
                <a:cubicBezTo>
                  <a:pt x="1934" y="13909"/>
                  <a:pt x="1934" y="14073"/>
                  <a:pt x="1934" y="14236"/>
                </a:cubicBezTo>
                <a:cubicBezTo>
                  <a:pt x="1934" y="14236"/>
                  <a:pt x="1934" y="14236"/>
                  <a:pt x="1934" y="14236"/>
                </a:cubicBezTo>
                <a:cubicBezTo>
                  <a:pt x="1934" y="14400"/>
                  <a:pt x="1907" y="14400"/>
                  <a:pt x="1907" y="14564"/>
                </a:cubicBezTo>
                <a:cubicBezTo>
                  <a:pt x="1907" y="14727"/>
                  <a:pt x="1907" y="14727"/>
                  <a:pt x="1907" y="14891"/>
                </a:cubicBezTo>
                <a:cubicBezTo>
                  <a:pt x="1907" y="15055"/>
                  <a:pt x="1907" y="15055"/>
                  <a:pt x="1907" y="15055"/>
                </a:cubicBezTo>
                <a:cubicBezTo>
                  <a:pt x="1907" y="15055"/>
                  <a:pt x="1907" y="15055"/>
                  <a:pt x="1907" y="15055"/>
                </a:cubicBezTo>
                <a:cubicBezTo>
                  <a:pt x="1907" y="15055"/>
                  <a:pt x="1907" y="15218"/>
                  <a:pt x="1907" y="15218"/>
                </a:cubicBezTo>
                <a:cubicBezTo>
                  <a:pt x="1934" y="15055"/>
                  <a:pt x="1907" y="15218"/>
                  <a:pt x="1934" y="15218"/>
                </a:cubicBezTo>
                <a:cubicBezTo>
                  <a:pt x="1934" y="15218"/>
                  <a:pt x="1934" y="15218"/>
                  <a:pt x="1961" y="15055"/>
                </a:cubicBezTo>
                <a:cubicBezTo>
                  <a:pt x="1961" y="15055"/>
                  <a:pt x="1988" y="15055"/>
                  <a:pt x="1988" y="15055"/>
                </a:cubicBezTo>
                <a:cubicBezTo>
                  <a:pt x="1988" y="15055"/>
                  <a:pt x="1988" y="15055"/>
                  <a:pt x="2016" y="15218"/>
                </a:cubicBezTo>
                <a:cubicBezTo>
                  <a:pt x="1988" y="15218"/>
                  <a:pt x="1961" y="15055"/>
                  <a:pt x="1961" y="15218"/>
                </a:cubicBezTo>
                <a:cubicBezTo>
                  <a:pt x="1934" y="15218"/>
                  <a:pt x="1961" y="15382"/>
                  <a:pt x="1961" y="15382"/>
                </a:cubicBezTo>
                <a:cubicBezTo>
                  <a:pt x="1934" y="15382"/>
                  <a:pt x="1934" y="15382"/>
                  <a:pt x="1934" y="15218"/>
                </a:cubicBezTo>
                <a:cubicBezTo>
                  <a:pt x="1934" y="15218"/>
                  <a:pt x="1907" y="15545"/>
                  <a:pt x="1907" y="15545"/>
                </a:cubicBezTo>
                <a:cubicBezTo>
                  <a:pt x="1907" y="15709"/>
                  <a:pt x="1934" y="15709"/>
                  <a:pt x="1934" y="15709"/>
                </a:cubicBezTo>
                <a:cubicBezTo>
                  <a:pt x="1934" y="15873"/>
                  <a:pt x="1934" y="15873"/>
                  <a:pt x="1934" y="15873"/>
                </a:cubicBezTo>
                <a:cubicBezTo>
                  <a:pt x="1907" y="16036"/>
                  <a:pt x="1934" y="16364"/>
                  <a:pt x="1961" y="16527"/>
                </a:cubicBezTo>
                <a:cubicBezTo>
                  <a:pt x="1961" y="16527"/>
                  <a:pt x="1934" y="16527"/>
                  <a:pt x="1934" y="16527"/>
                </a:cubicBezTo>
                <a:cubicBezTo>
                  <a:pt x="1934" y="16527"/>
                  <a:pt x="1961" y="16527"/>
                  <a:pt x="1961" y="16527"/>
                </a:cubicBezTo>
                <a:cubicBezTo>
                  <a:pt x="1961" y="16691"/>
                  <a:pt x="1961" y="16691"/>
                  <a:pt x="1961" y="16691"/>
                </a:cubicBezTo>
                <a:cubicBezTo>
                  <a:pt x="1934" y="16855"/>
                  <a:pt x="1934" y="16855"/>
                  <a:pt x="1961" y="16855"/>
                </a:cubicBezTo>
                <a:cubicBezTo>
                  <a:pt x="1961" y="17018"/>
                  <a:pt x="1988" y="16855"/>
                  <a:pt x="1988" y="17018"/>
                </a:cubicBezTo>
                <a:cubicBezTo>
                  <a:pt x="2016" y="17018"/>
                  <a:pt x="2016" y="17018"/>
                  <a:pt x="2016" y="17018"/>
                </a:cubicBezTo>
                <a:cubicBezTo>
                  <a:pt x="2043" y="17182"/>
                  <a:pt x="2070" y="17182"/>
                  <a:pt x="2070" y="17345"/>
                </a:cubicBezTo>
                <a:cubicBezTo>
                  <a:pt x="2097" y="17182"/>
                  <a:pt x="2125" y="17673"/>
                  <a:pt x="2097" y="17836"/>
                </a:cubicBezTo>
                <a:cubicBezTo>
                  <a:pt x="2097" y="17836"/>
                  <a:pt x="2097" y="17836"/>
                  <a:pt x="2097" y="17836"/>
                </a:cubicBezTo>
                <a:cubicBezTo>
                  <a:pt x="2152" y="17836"/>
                  <a:pt x="2206" y="17836"/>
                  <a:pt x="2261" y="17836"/>
                </a:cubicBezTo>
                <a:cubicBezTo>
                  <a:pt x="2261" y="17836"/>
                  <a:pt x="2261" y="17836"/>
                  <a:pt x="2261" y="17836"/>
                </a:cubicBezTo>
                <a:cubicBezTo>
                  <a:pt x="2315" y="18000"/>
                  <a:pt x="2397" y="18164"/>
                  <a:pt x="2451" y="18327"/>
                </a:cubicBezTo>
                <a:cubicBezTo>
                  <a:pt x="2506" y="18491"/>
                  <a:pt x="2560" y="18491"/>
                  <a:pt x="2615" y="18491"/>
                </a:cubicBezTo>
                <a:cubicBezTo>
                  <a:pt x="2642" y="18491"/>
                  <a:pt x="2669" y="18491"/>
                  <a:pt x="2669" y="18491"/>
                </a:cubicBezTo>
                <a:cubicBezTo>
                  <a:pt x="2669" y="18491"/>
                  <a:pt x="2669" y="18327"/>
                  <a:pt x="2697" y="18327"/>
                </a:cubicBezTo>
                <a:cubicBezTo>
                  <a:pt x="2697" y="18164"/>
                  <a:pt x="2697" y="18327"/>
                  <a:pt x="2697" y="18164"/>
                </a:cubicBezTo>
                <a:cubicBezTo>
                  <a:pt x="2724" y="18164"/>
                  <a:pt x="2751" y="18164"/>
                  <a:pt x="2778" y="18164"/>
                </a:cubicBezTo>
                <a:cubicBezTo>
                  <a:pt x="2806" y="18164"/>
                  <a:pt x="2806" y="18164"/>
                  <a:pt x="2833" y="18327"/>
                </a:cubicBezTo>
                <a:cubicBezTo>
                  <a:pt x="2860" y="18491"/>
                  <a:pt x="2860" y="18655"/>
                  <a:pt x="2887" y="18818"/>
                </a:cubicBezTo>
                <a:cubicBezTo>
                  <a:pt x="2887" y="18982"/>
                  <a:pt x="2887" y="19145"/>
                  <a:pt x="2887" y="19309"/>
                </a:cubicBezTo>
                <a:cubicBezTo>
                  <a:pt x="2915" y="19473"/>
                  <a:pt x="2942" y="19636"/>
                  <a:pt x="2969" y="19636"/>
                </a:cubicBezTo>
                <a:cubicBezTo>
                  <a:pt x="2996" y="19636"/>
                  <a:pt x="2996" y="19309"/>
                  <a:pt x="3023" y="19309"/>
                </a:cubicBezTo>
                <a:cubicBezTo>
                  <a:pt x="3023" y="19145"/>
                  <a:pt x="3051" y="19145"/>
                  <a:pt x="3078" y="19145"/>
                </a:cubicBezTo>
                <a:cubicBezTo>
                  <a:pt x="3105" y="19309"/>
                  <a:pt x="3132" y="19473"/>
                  <a:pt x="3160" y="19800"/>
                </a:cubicBezTo>
                <a:cubicBezTo>
                  <a:pt x="3160" y="19964"/>
                  <a:pt x="3160" y="20127"/>
                  <a:pt x="3187" y="20291"/>
                </a:cubicBezTo>
                <a:cubicBezTo>
                  <a:pt x="3187" y="20291"/>
                  <a:pt x="3187" y="20455"/>
                  <a:pt x="3187" y="20455"/>
                </a:cubicBezTo>
                <a:cubicBezTo>
                  <a:pt x="3187" y="20782"/>
                  <a:pt x="3187" y="20782"/>
                  <a:pt x="3214" y="20945"/>
                </a:cubicBezTo>
                <a:cubicBezTo>
                  <a:pt x="3241" y="20945"/>
                  <a:pt x="3241" y="20945"/>
                  <a:pt x="3269" y="20945"/>
                </a:cubicBezTo>
                <a:cubicBezTo>
                  <a:pt x="3269" y="21109"/>
                  <a:pt x="3296" y="21109"/>
                  <a:pt x="3296" y="21109"/>
                </a:cubicBezTo>
                <a:cubicBezTo>
                  <a:pt x="3323" y="21109"/>
                  <a:pt x="3323" y="20945"/>
                  <a:pt x="3323" y="20782"/>
                </a:cubicBezTo>
                <a:cubicBezTo>
                  <a:pt x="3323" y="20782"/>
                  <a:pt x="3296" y="20618"/>
                  <a:pt x="3296" y="20618"/>
                </a:cubicBezTo>
                <a:cubicBezTo>
                  <a:pt x="3296" y="20618"/>
                  <a:pt x="3323" y="20455"/>
                  <a:pt x="3323" y="20455"/>
                </a:cubicBezTo>
                <a:cubicBezTo>
                  <a:pt x="3323" y="20455"/>
                  <a:pt x="3296" y="20455"/>
                  <a:pt x="3296" y="20291"/>
                </a:cubicBezTo>
                <a:cubicBezTo>
                  <a:pt x="3323" y="20455"/>
                  <a:pt x="3350" y="20291"/>
                  <a:pt x="3323" y="20127"/>
                </a:cubicBezTo>
                <a:cubicBezTo>
                  <a:pt x="3350" y="20127"/>
                  <a:pt x="3350" y="20127"/>
                  <a:pt x="3378" y="19964"/>
                </a:cubicBezTo>
                <a:cubicBezTo>
                  <a:pt x="3378" y="19964"/>
                  <a:pt x="3350" y="19964"/>
                  <a:pt x="3350" y="19964"/>
                </a:cubicBezTo>
                <a:cubicBezTo>
                  <a:pt x="3350" y="19964"/>
                  <a:pt x="3378" y="19964"/>
                  <a:pt x="3378" y="19964"/>
                </a:cubicBezTo>
                <a:cubicBezTo>
                  <a:pt x="3378" y="19964"/>
                  <a:pt x="3378" y="19964"/>
                  <a:pt x="3378" y="19964"/>
                </a:cubicBezTo>
                <a:cubicBezTo>
                  <a:pt x="3378" y="19964"/>
                  <a:pt x="3378" y="19964"/>
                  <a:pt x="3405" y="19800"/>
                </a:cubicBezTo>
                <a:cubicBezTo>
                  <a:pt x="3405" y="19964"/>
                  <a:pt x="3405" y="19964"/>
                  <a:pt x="3405" y="19800"/>
                </a:cubicBezTo>
                <a:cubicBezTo>
                  <a:pt x="3405" y="19800"/>
                  <a:pt x="3405" y="19800"/>
                  <a:pt x="3405" y="19800"/>
                </a:cubicBezTo>
                <a:cubicBezTo>
                  <a:pt x="3405" y="19800"/>
                  <a:pt x="3432" y="19800"/>
                  <a:pt x="3459" y="19800"/>
                </a:cubicBezTo>
                <a:cubicBezTo>
                  <a:pt x="3432" y="19800"/>
                  <a:pt x="3432" y="19800"/>
                  <a:pt x="3432" y="19800"/>
                </a:cubicBezTo>
                <a:cubicBezTo>
                  <a:pt x="3459" y="19800"/>
                  <a:pt x="3487" y="19636"/>
                  <a:pt x="3514" y="19473"/>
                </a:cubicBezTo>
                <a:cubicBezTo>
                  <a:pt x="3514" y="19473"/>
                  <a:pt x="3541" y="19473"/>
                  <a:pt x="3541" y="19473"/>
                </a:cubicBezTo>
                <a:cubicBezTo>
                  <a:pt x="3541" y="19309"/>
                  <a:pt x="3541" y="19309"/>
                  <a:pt x="3541" y="19309"/>
                </a:cubicBezTo>
                <a:cubicBezTo>
                  <a:pt x="3541" y="19309"/>
                  <a:pt x="3541" y="19309"/>
                  <a:pt x="3568" y="19145"/>
                </a:cubicBezTo>
                <a:cubicBezTo>
                  <a:pt x="3568" y="19309"/>
                  <a:pt x="3568" y="19309"/>
                  <a:pt x="3541" y="19309"/>
                </a:cubicBezTo>
                <a:cubicBezTo>
                  <a:pt x="3568" y="19309"/>
                  <a:pt x="3568" y="19309"/>
                  <a:pt x="3568" y="19309"/>
                </a:cubicBezTo>
                <a:cubicBezTo>
                  <a:pt x="3568" y="19309"/>
                  <a:pt x="3568" y="19309"/>
                  <a:pt x="3541" y="19473"/>
                </a:cubicBezTo>
                <a:cubicBezTo>
                  <a:pt x="3568" y="19309"/>
                  <a:pt x="3595" y="19309"/>
                  <a:pt x="3623" y="19309"/>
                </a:cubicBezTo>
                <a:cubicBezTo>
                  <a:pt x="3623" y="19145"/>
                  <a:pt x="3623" y="19145"/>
                  <a:pt x="3623" y="19145"/>
                </a:cubicBezTo>
                <a:cubicBezTo>
                  <a:pt x="3595" y="19309"/>
                  <a:pt x="3650" y="19145"/>
                  <a:pt x="3650" y="19145"/>
                </a:cubicBezTo>
                <a:cubicBezTo>
                  <a:pt x="3704" y="19309"/>
                  <a:pt x="3704" y="19309"/>
                  <a:pt x="3732" y="19309"/>
                </a:cubicBezTo>
                <a:cubicBezTo>
                  <a:pt x="3732" y="19145"/>
                  <a:pt x="3759" y="19145"/>
                  <a:pt x="3759" y="19145"/>
                </a:cubicBezTo>
                <a:cubicBezTo>
                  <a:pt x="3786" y="19309"/>
                  <a:pt x="3786" y="19309"/>
                  <a:pt x="3786" y="19309"/>
                </a:cubicBezTo>
                <a:cubicBezTo>
                  <a:pt x="3786" y="19309"/>
                  <a:pt x="3786" y="19309"/>
                  <a:pt x="3786" y="19473"/>
                </a:cubicBezTo>
                <a:cubicBezTo>
                  <a:pt x="3786" y="19473"/>
                  <a:pt x="3786" y="19473"/>
                  <a:pt x="3786" y="19473"/>
                </a:cubicBezTo>
                <a:cubicBezTo>
                  <a:pt x="3786" y="19473"/>
                  <a:pt x="3813" y="19473"/>
                  <a:pt x="3813" y="19473"/>
                </a:cubicBezTo>
                <a:cubicBezTo>
                  <a:pt x="3841" y="19473"/>
                  <a:pt x="3841" y="19473"/>
                  <a:pt x="3841" y="19473"/>
                </a:cubicBezTo>
                <a:cubicBezTo>
                  <a:pt x="3868" y="19473"/>
                  <a:pt x="3841" y="19636"/>
                  <a:pt x="3868" y="19473"/>
                </a:cubicBezTo>
                <a:cubicBezTo>
                  <a:pt x="3868" y="19473"/>
                  <a:pt x="3868" y="19309"/>
                  <a:pt x="3868" y="19309"/>
                </a:cubicBezTo>
                <a:cubicBezTo>
                  <a:pt x="3895" y="19309"/>
                  <a:pt x="3922" y="19473"/>
                  <a:pt x="3922" y="19636"/>
                </a:cubicBezTo>
                <a:cubicBezTo>
                  <a:pt x="3922" y="19473"/>
                  <a:pt x="3922" y="19636"/>
                  <a:pt x="3922" y="19636"/>
                </a:cubicBezTo>
                <a:cubicBezTo>
                  <a:pt x="3977" y="19473"/>
                  <a:pt x="3922" y="19473"/>
                  <a:pt x="3895" y="19309"/>
                </a:cubicBezTo>
                <a:cubicBezTo>
                  <a:pt x="3895" y="19145"/>
                  <a:pt x="3950" y="19309"/>
                  <a:pt x="3922" y="19145"/>
                </a:cubicBezTo>
                <a:cubicBezTo>
                  <a:pt x="3922" y="19145"/>
                  <a:pt x="3922" y="19145"/>
                  <a:pt x="3922" y="19145"/>
                </a:cubicBezTo>
                <a:cubicBezTo>
                  <a:pt x="3895" y="19145"/>
                  <a:pt x="3922" y="18982"/>
                  <a:pt x="3922" y="18982"/>
                </a:cubicBezTo>
                <a:cubicBezTo>
                  <a:pt x="3895" y="18982"/>
                  <a:pt x="3895" y="19145"/>
                  <a:pt x="3868" y="18982"/>
                </a:cubicBezTo>
                <a:cubicBezTo>
                  <a:pt x="3895" y="18818"/>
                  <a:pt x="3895" y="18982"/>
                  <a:pt x="3922" y="18982"/>
                </a:cubicBezTo>
                <a:cubicBezTo>
                  <a:pt x="3922" y="18982"/>
                  <a:pt x="3950" y="18982"/>
                  <a:pt x="3950" y="18982"/>
                </a:cubicBezTo>
                <a:cubicBezTo>
                  <a:pt x="3977" y="18982"/>
                  <a:pt x="3977" y="18982"/>
                  <a:pt x="4004" y="18982"/>
                </a:cubicBezTo>
                <a:cubicBezTo>
                  <a:pt x="4031" y="18982"/>
                  <a:pt x="4031" y="18818"/>
                  <a:pt x="4059" y="18818"/>
                </a:cubicBezTo>
                <a:cubicBezTo>
                  <a:pt x="4059" y="18818"/>
                  <a:pt x="4059" y="18818"/>
                  <a:pt x="4059" y="18982"/>
                </a:cubicBezTo>
                <a:cubicBezTo>
                  <a:pt x="4059" y="18982"/>
                  <a:pt x="4031" y="18982"/>
                  <a:pt x="4031" y="18982"/>
                </a:cubicBezTo>
                <a:cubicBezTo>
                  <a:pt x="4059" y="18982"/>
                  <a:pt x="4059" y="18982"/>
                  <a:pt x="4086" y="18982"/>
                </a:cubicBezTo>
                <a:cubicBezTo>
                  <a:pt x="4086" y="18982"/>
                  <a:pt x="4086" y="18982"/>
                  <a:pt x="4059" y="18982"/>
                </a:cubicBezTo>
                <a:cubicBezTo>
                  <a:pt x="4086" y="18982"/>
                  <a:pt x="4086" y="18818"/>
                  <a:pt x="4113" y="18818"/>
                </a:cubicBezTo>
                <a:cubicBezTo>
                  <a:pt x="4113" y="18818"/>
                  <a:pt x="4113" y="18982"/>
                  <a:pt x="4086" y="18982"/>
                </a:cubicBezTo>
                <a:cubicBezTo>
                  <a:pt x="4113" y="18982"/>
                  <a:pt x="4167" y="18818"/>
                  <a:pt x="4167" y="18982"/>
                </a:cubicBezTo>
                <a:cubicBezTo>
                  <a:pt x="4167" y="18818"/>
                  <a:pt x="4167" y="18982"/>
                  <a:pt x="4140" y="18982"/>
                </a:cubicBezTo>
                <a:cubicBezTo>
                  <a:pt x="4167" y="18982"/>
                  <a:pt x="4167" y="18982"/>
                  <a:pt x="4195" y="18982"/>
                </a:cubicBezTo>
                <a:cubicBezTo>
                  <a:pt x="4195" y="18982"/>
                  <a:pt x="4195" y="18982"/>
                  <a:pt x="4195" y="18982"/>
                </a:cubicBezTo>
                <a:cubicBezTo>
                  <a:pt x="4195" y="18982"/>
                  <a:pt x="4195" y="18982"/>
                  <a:pt x="4195" y="18982"/>
                </a:cubicBezTo>
                <a:cubicBezTo>
                  <a:pt x="4195" y="19145"/>
                  <a:pt x="4222" y="19145"/>
                  <a:pt x="4222" y="19145"/>
                </a:cubicBezTo>
                <a:cubicBezTo>
                  <a:pt x="4195" y="19145"/>
                  <a:pt x="4195" y="19145"/>
                  <a:pt x="4195" y="19145"/>
                </a:cubicBezTo>
                <a:cubicBezTo>
                  <a:pt x="4195" y="19309"/>
                  <a:pt x="4276" y="19145"/>
                  <a:pt x="4276" y="19145"/>
                </a:cubicBezTo>
                <a:cubicBezTo>
                  <a:pt x="4276" y="19145"/>
                  <a:pt x="4276" y="18982"/>
                  <a:pt x="4304" y="18982"/>
                </a:cubicBezTo>
                <a:cubicBezTo>
                  <a:pt x="4331" y="19145"/>
                  <a:pt x="4331" y="19145"/>
                  <a:pt x="4331" y="19309"/>
                </a:cubicBezTo>
                <a:cubicBezTo>
                  <a:pt x="4358" y="19309"/>
                  <a:pt x="4385" y="19473"/>
                  <a:pt x="4385" y="19636"/>
                </a:cubicBezTo>
                <a:cubicBezTo>
                  <a:pt x="4385" y="19800"/>
                  <a:pt x="4358" y="19964"/>
                  <a:pt x="4358" y="19964"/>
                </a:cubicBezTo>
                <a:cubicBezTo>
                  <a:pt x="4358" y="19964"/>
                  <a:pt x="4331" y="20127"/>
                  <a:pt x="4358" y="20291"/>
                </a:cubicBezTo>
                <a:cubicBezTo>
                  <a:pt x="4358" y="20291"/>
                  <a:pt x="4358" y="20127"/>
                  <a:pt x="4358" y="20127"/>
                </a:cubicBezTo>
                <a:cubicBezTo>
                  <a:pt x="4358" y="20127"/>
                  <a:pt x="4358" y="20127"/>
                  <a:pt x="4385" y="20127"/>
                </a:cubicBezTo>
                <a:cubicBezTo>
                  <a:pt x="4385" y="20127"/>
                  <a:pt x="4358" y="20291"/>
                  <a:pt x="4358" y="20291"/>
                </a:cubicBezTo>
                <a:cubicBezTo>
                  <a:pt x="4358" y="20455"/>
                  <a:pt x="4358" y="20618"/>
                  <a:pt x="4358" y="20618"/>
                </a:cubicBezTo>
                <a:cubicBezTo>
                  <a:pt x="4385" y="20618"/>
                  <a:pt x="4385" y="20618"/>
                  <a:pt x="4385" y="20618"/>
                </a:cubicBezTo>
                <a:cubicBezTo>
                  <a:pt x="4385" y="20618"/>
                  <a:pt x="4385" y="20782"/>
                  <a:pt x="4385" y="20782"/>
                </a:cubicBezTo>
                <a:cubicBezTo>
                  <a:pt x="4385" y="20782"/>
                  <a:pt x="4385" y="20782"/>
                  <a:pt x="4385" y="20782"/>
                </a:cubicBezTo>
                <a:cubicBezTo>
                  <a:pt x="4385" y="20782"/>
                  <a:pt x="4385" y="20945"/>
                  <a:pt x="4385" y="21109"/>
                </a:cubicBezTo>
                <a:cubicBezTo>
                  <a:pt x="4385" y="21109"/>
                  <a:pt x="4413" y="21109"/>
                  <a:pt x="4413" y="21109"/>
                </a:cubicBezTo>
                <a:cubicBezTo>
                  <a:pt x="4413" y="21273"/>
                  <a:pt x="4413" y="21273"/>
                  <a:pt x="4413" y="21436"/>
                </a:cubicBezTo>
                <a:cubicBezTo>
                  <a:pt x="4467" y="21600"/>
                  <a:pt x="4494" y="21273"/>
                  <a:pt x="4494" y="21109"/>
                </a:cubicBezTo>
                <a:cubicBezTo>
                  <a:pt x="4494" y="21109"/>
                  <a:pt x="4494" y="21109"/>
                  <a:pt x="4494" y="21109"/>
                </a:cubicBezTo>
                <a:cubicBezTo>
                  <a:pt x="4494" y="20945"/>
                  <a:pt x="4522" y="20782"/>
                  <a:pt x="4522" y="20455"/>
                </a:cubicBezTo>
                <a:cubicBezTo>
                  <a:pt x="4522" y="20291"/>
                  <a:pt x="4494" y="19964"/>
                  <a:pt x="4494" y="19636"/>
                </a:cubicBezTo>
                <a:cubicBezTo>
                  <a:pt x="4494" y="19800"/>
                  <a:pt x="4494" y="19800"/>
                  <a:pt x="4494" y="19964"/>
                </a:cubicBezTo>
                <a:cubicBezTo>
                  <a:pt x="4494" y="19800"/>
                  <a:pt x="4522" y="19800"/>
                  <a:pt x="4522" y="19800"/>
                </a:cubicBezTo>
                <a:cubicBezTo>
                  <a:pt x="4494" y="19964"/>
                  <a:pt x="4494" y="19964"/>
                  <a:pt x="4522" y="20127"/>
                </a:cubicBezTo>
                <a:cubicBezTo>
                  <a:pt x="4522" y="19964"/>
                  <a:pt x="4522" y="19964"/>
                  <a:pt x="4522" y="19800"/>
                </a:cubicBezTo>
                <a:cubicBezTo>
                  <a:pt x="4522" y="19636"/>
                  <a:pt x="4522" y="19473"/>
                  <a:pt x="4494" y="19309"/>
                </a:cubicBezTo>
                <a:cubicBezTo>
                  <a:pt x="4494" y="18982"/>
                  <a:pt x="4494" y="18818"/>
                  <a:pt x="4494" y="18491"/>
                </a:cubicBezTo>
                <a:cubicBezTo>
                  <a:pt x="4522" y="18491"/>
                  <a:pt x="4522" y="18491"/>
                  <a:pt x="4522" y="18491"/>
                </a:cubicBezTo>
                <a:cubicBezTo>
                  <a:pt x="4522" y="18491"/>
                  <a:pt x="4522" y="18327"/>
                  <a:pt x="4522" y="18327"/>
                </a:cubicBezTo>
                <a:cubicBezTo>
                  <a:pt x="4522" y="18327"/>
                  <a:pt x="4522" y="18327"/>
                  <a:pt x="4522" y="18327"/>
                </a:cubicBezTo>
                <a:cubicBezTo>
                  <a:pt x="4522" y="18327"/>
                  <a:pt x="4549" y="18164"/>
                  <a:pt x="4549" y="18164"/>
                </a:cubicBezTo>
                <a:cubicBezTo>
                  <a:pt x="4576" y="18164"/>
                  <a:pt x="4576" y="18000"/>
                  <a:pt x="4576" y="17836"/>
                </a:cubicBezTo>
                <a:cubicBezTo>
                  <a:pt x="4576" y="18000"/>
                  <a:pt x="4576" y="18000"/>
                  <a:pt x="4576" y="18000"/>
                </a:cubicBezTo>
                <a:cubicBezTo>
                  <a:pt x="4576" y="18000"/>
                  <a:pt x="4576" y="18000"/>
                  <a:pt x="4576" y="18000"/>
                </a:cubicBezTo>
                <a:cubicBezTo>
                  <a:pt x="4576" y="18000"/>
                  <a:pt x="4576" y="18000"/>
                  <a:pt x="4576" y="18000"/>
                </a:cubicBezTo>
                <a:cubicBezTo>
                  <a:pt x="4603" y="18000"/>
                  <a:pt x="4603" y="17836"/>
                  <a:pt x="4603" y="17836"/>
                </a:cubicBezTo>
                <a:cubicBezTo>
                  <a:pt x="4603" y="17836"/>
                  <a:pt x="4658" y="17836"/>
                  <a:pt x="4658" y="17673"/>
                </a:cubicBezTo>
                <a:cubicBezTo>
                  <a:pt x="4658" y="17836"/>
                  <a:pt x="4712" y="17509"/>
                  <a:pt x="4712" y="17509"/>
                </a:cubicBezTo>
                <a:cubicBezTo>
                  <a:pt x="4712" y="17509"/>
                  <a:pt x="4712" y="17509"/>
                  <a:pt x="4712" y="17509"/>
                </a:cubicBezTo>
                <a:cubicBezTo>
                  <a:pt x="4712" y="17509"/>
                  <a:pt x="4739" y="17345"/>
                  <a:pt x="4767" y="17182"/>
                </a:cubicBezTo>
                <a:cubicBezTo>
                  <a:pt x="4794" y="17182"/>
                  <a:pt x="4794" y="17345"/>
                  <a:pt x="4821" y="17018"/>
                </a:cubicBezTo>
                <a:cubicBezTo>
                  <a:pt x="4821" y="17182"/>
                  <a:pt x="4821" y="17182"/>
                  <a:pt x="4821" y="17182"/>
                </a:cubicBezTo>
                <a:cubicBezTo>
                  <a:pt x="4821" y="17018"/>
                  <a:pt x="4876" y="16855"/>
                  <a:pt x="4848" y="16855"/>
                </a:cubicBezTo>
                <a:cubicBezTo>
                  <a:pt x="4876" y="16855"/>
                  <a:pt x="4930" y="16855"/>
                  <a:pt x="4930" y="16691"/>
                </a:cubicBezTo>
                <a:cubicBezTo>
                  <a:pt x="4930" y="16691"/>
                  <a:pt x="4903" y="16691"/>
                  <a:pt x="4903" y="16527"/>
                </a:cubicBezTo>
                <a:cubicBezTo>
                  <a:pt x="4903" y="16691"/>
                  <a:pt x="4930" y="16691"/>
                  <a:pt x="4930" y="16527"/>
                </a:cubicBezTo>
                <a:cubicBezTo>
                  <a:pt x="4930" y="16527"/>
                  <a:pt x="4930" y="16527"/>
                  <a:pt x="4903" y="16364"/>
                </a:cubicBezTo>
                <a:cubicBezTo>
                  <a:pt x="4930" y="16527"/>
                  <a:pt x="4930" y="16364"/>
                  <a:pt x="4930" y="16527"/>
                </a:cubicBezTo>
                <a:cubicBezTo>
                  <a:pt x="4957" y="16527"/>
                  <a:pt x="4985" y="16364"/>
                  <a:pt x="4985" y="16364"/>
                </a:cubicBezTo>
                <a:cubicBezTo>
                  <a:pt x="5012" y="16036"/>
                  <a:pt x="4985" y="16364"/>
                  <a:pt x="4985" y="16364"/>
                </a:cubicBezTo>
                <a:cubicBezTo>
                  <a:pt x="4985" y="16200"/>
                  <a:pt x="4985" y="16200"/>
                  <a:pt x="4985" y="16200"/>
                </a:cubicBezTo>
                <a:cubicBezTo>
                  <a:pt x="4957" y="16200"/>
                  <a:pt x="4957" y="16200"/>
                  <a:pt x="4930" y="16200"/>
                </a:cubicBezTo>
                <a:cubicBezTo>
                  <a:pt x="4930" y="16200"/>
                  <a:pt x="4930" y="16036"/>
                  <a:pt x="4957" y="16036"/>
                </a:cubicBezTo>
                <a:cubicBezTo>
                  <a:pt x="4930" y="16200"/>
                  <a:pt x="4957" y="16036"/>
                  <a:pt x="4985" y="16036"/>
                </a:cubicBezTo>
                <a:cubicBezTo>
                  <a:pt x="4985" y="16036"/>
                  <a:pt x="4985" y="16036"/>
                  <a:pt x="4985" y="16036"/>
                </a:cubicBezTo>
                <a:cubicBezTo>
                  <a:pt x="4985" y="16036"/>
                  <a:pt x="4985" y="16036"/>
                  <a:pt x="4985" y="16036"/>
                </a:cubicBezTo>
                <a:cubicBezTo>
                  <a:pt x="4985" y="16036"/>
                  <a:pt x="4985" y="16036"/>
                  <a:pt x="4985" y="16036"/>
                </a:cubicBezTo>
                <a:cubicBezTo>
                  <a:pt x="4985" y="16036"/>
                  <a:pt x="5012" y="16036"/>
                  <a:pt x="5012" y="16036"/>
                </a:cubicBezTo>
                <a:cubicBezTo>
                  <a:pt x="5012" y="16036"/>
                  <a:pt x="4985" y="15873"/>
                  <a:pt x="5012" y="15873"/>
                </a:cubicBezTo>
                <a:cubicBezTo>
                  <a:pt x="5012" y="15709"/>
                  <a:pt x="4985" y="15709"/>
                  <a:pt x="4985" y="15709"/>
                </a:cubicBezTo>
                <a:cubicBezTo>
                  <a:pt x="4985" y="15709"/>
                  <a:pt x="4985" y="15709"/>
                  <a:pt x="4985" y="15545"/>
                </a:cubicBezTo>
                <a:cubicBezTo>
                  <a:pt x="4957" y="15545"/>
                  <a:pt x="4957" y="15545"/>
                  <a:pt x="4957" y="15545"/>
                </a:cubicBezTo>
                <a:cubicBezTo>
                  <a:pt x="4957" y="15545"/>
                  <a:pt x="4957" y="15545"/>
                  <a:pt x="4930" y="15545"/>
                </a:cubicBezTo>
                <a:cubicBezTo>
                  <a:pt x="4957" y="15545"/>
                  <a:pt x="4957" y="15545"/>
                  <a:pt x="4985" y="15545"/>
                </a:cubicBezTo>
                <a:cubicBezTo>
                  <a:pt x="4985" y="15709"/>
                  <a:pt x="4985" y="15709"/>
                  <a:pt x="4985" y="15545"/>
                </a:cubicBezTo>
                <a:cubicBezTo>
                  <a:pt x="4985" y="15545"/>
                  <a:pt x="4985" y="15545"/>
                  <a:pt x="4985" y="15382"/>
                </a:cubicBezTo>
                <a:cubicBezTo>
                  <a:pt x="4985" y="15545"/>
                  <a:pt x="5012" y="15545"/>
                  <a:pt x="5012" y="15382"/>
                </a:cubicBezTo>
                <a:cubicBezTo>
                  <a:pt x="5012" y="15382"/>
                  <a:pt x="5012" y="15382"/>
                  <a:pt x="5012" y="15382"/>
                </a:cubicBezTo>
                <a:cubicBezTo>
                  <a:pt x="4985" y="15382"/>
                  <a:pt x="4985" y="15218"/>
                  <a:pt x="4957" y="15055"/>
                </a:cubicBezTo>
                <a:cubicBezTo>
                  <a:pt x="4985" y="15055"/>
                  <a:pt x="4985" y="15382"/>
                  <a:pt x="5012" y="15382"/>
                </a:cubicBezTo>
                <a:cubicBezTo>
                  <a:pt x="5039" y="15218"/>
                  <a:pt x="5012" y="15218"/>
                  <a:pt x="5012" y="15055"/>
                </a:cubicBezTo>
                <a:cubicBezTo>
                  <a:pt x="5012" y="15055"/>
                  <a:pt x="4957" y="15055"/>
                  <a:pt x="4957" y="15055"/>
                </a:cubicBezTo>
                <a:cubicBezTo>
                  <a:pt x="4957" y="14891"/>
                  <a:pt x="4985" y="14891"/>
                  <a:pt x="4985" y="14727"/>
                </a:cubicBezTo>
                <a:cubicBezTo>
                  <a:pt x="4985" y="14891"/>
                  <a:pt x="4985" y="14891"/>
                  <a:pt x="4957" y="15055"/>
                </a:cubicBezTo>
                <a:cubicBezTo>
                  <a:pt x="4985" y="14891"/>
                  <a:pt x="4985" y="15055"/>
                  <a:pt x="4985" y="14891"/>
                </a:cubicBezTo>
                <a:cubicBezTo>
                  <a:pt x="4985" y="15055"/>
                  <a:pt x="4985" y="15055"/>
                  <a:pt x="4985" y="15055"/>
                </a:cubicBezTo>
                <a:cubicBezTo>
                  <a:pt x="4985" y="15055"/>
                  <a:pt x="4985" y="15055"/>
                  <a:pt x="4985" y="15055"/>
                </a:cubicBezTo>
                <a:cubicBezTo>
                  <a:pt x="4985" y="15055"/>
                  <a:pt x="5012" y="15055"/>
                  <a:pt x="5012" y="15055"/>
                </a:cubicBezTo>
                <a:cubicBezTo>
                  <a:pt x="5039" y="15055"/>
                  <a:pt x="5012" y="15055"/>
                  <a:pt x="5012" y="14891"/>
                </a:cubicBezTo>
                <a:cubicBezTo>
                  <a:pt x="5012" y="14891"/>
                  <a:pt x="5012" y="15055"/>
                  <a:pt x="5012" y="15055"/>
                </a:cubicBezTo>
                <a:cubicBezTo>
                  <a:pt x="5012" y="14891"/>
                  <a:pt x="5039" y="14727"/>
                  <a:pt x="5039" y="14727"/>
                </a:cubicBezTo>
                <a:cubicBezTo>
                  <a:pt x="5039" y="14727"/>
                  <a:pt x="5039" y="14564"/>
                  <a:pt x="5039" y="14564"/>
                </a:cubicBezTo>
                <a:cubicBezTo>
                  <a:pt x="5039" y="14564"/>
                  <a:pt x="5039" y="14564"/>
                  <a:pt x="5066" y="14564"/>
                </a:cubicBezTo>
                <a:cubicBezTo>
                  <a:pt x="5066" y="14564"/>
                  <a:pt x="5066" y="14564"/>
                  <a:pt x="5066" y="14564"/>
                </a:cubicBezTo>
                <a:cubicBezTo>
                  <a:pt x="5066" y="14564"/>
                  <a:pt x="5066" y="14564"/>
                  <a:pt x="5066" y="14400"/>
                </a:cubicBezTo>
                <a:cubicBezTo>
                  <a:pt x="5066" y="14400"/>
                  <a:pt x="5066" y="14564"/>
                  <a:pt x="5066" y="14564"/>
                </a:cubicBezTo>
                <a:cubicBezTo>
                  <a:pt x="5066" y="14400"/>
                  <a:pt x="5066" y="14400"/>
                  <a:pt x="5094" y="14400"/>
                </a:cubicBezTo>
                <a:cubicBezTo>
                  <a:pt x="5094" y="14400"/>
                  <a:pt x="5094" y="14400"/>
                  <a:pt x="5094" y="14400"/>
                </a:cubicBezTo>
                <a:cubicBezTo>
                  <a:pt x="5094" y="14400"/>
                  <a:pt x="5094" y="14400"/>
                  <a:pt x="5094" y="14400"/>
                </a:cubicBezTo>
                <a:cubicBezTo>
                  <a:pt x="5094" y="14400"/>
                  <a:pt x="5094" y="14400"/>
                  <a:pt x="5066" y="14564"/>
                </a:cubicBezTo>
                <a:cubicBezTo>
                  <a:pt x="5094" y="14564"/>
                  <a:pt x="5094" y="14564"/>
                  <a:pt x="5094" y="14564"/>
                </a:cubicBezTo>
                <a:cubicBezTo>
                  <a:pt x="5066" y="14564"/>
                  <a:pt x="5066" y="14564"/>
                  <a:pt x="5066" y="14727"/>
                </a:cubicBezTo>
                <a:cubicBezTo>
                  <a:pt x="5066" y="14727"/>
                  <a:pt x="5066" y="14564"/>
                  <a:pt x="5066" y="14564"/>
                </a:cubicBezTo>
                <a:cubicBezTo>
                  <a:pt x="5066" y="14727"/>
                  <a:pt x="5039" y="14727"/>
                  <a:pt x="5039" y="14727"/>
                </a:cubicBezTo>
                <a:cubicBezTo>
                  <a:pt x="5066" y="14727"/>
                  <a:pt x="5039" y="14727"/>
                  <a:pt x="5039" y="14891"/>
                </a:cubicBezTo>
                <a:cubicBezTo>
                  <a:pt x="5039" y="14727"/>
                  <a:pt x="5039" y="14891"/>
                  <a:pt x="5066" y="14891"/>
                </a:cubicBezTo>
                <a:cubicBezTo>
                  <a:pt x="5039" y="14891"/>
                  <a:pt x="5039" y="15055"/>
                  <a:pt x="5066" y="15055"/>
                </a:cubicBezTo>
                <a:cubicBezTo>
                  <a:pt x="5066" y="15055"/>
                  <a:pt x="5066" y="15055"/>
                  <a:pt x="5039" y="15055"/>
                </a:cubicBezTo>
                <a:cubicBezTo>
                  <a:pt x="5066" y="15218"/>
                  <a:pt x="5066" y="15055"/>
                  <a:pt x="5039" y="15218"/>
                </a:cubicBezTo>
                <a:cubicBezTo>
                  <a:pt x="5066" y="15218"/>
                  <a:pt x="5066" y="15382"/>
                  <a:pt x="5066" y="15382"/>
                </a:cubicBezTo>
                <a:cubicBezTo>
                  <a:pt x="5066" y="15218"/>
                  <a:pt x="5094" y="15055"/>
                  <a:pt x="5121" y="14891"/>
                </a:cubicBezTo>
                <a:cubicBezTo>
                  <a:pt x="5121" y="15055"/>
                  <a:pt x="5121" y="15055"/>
                  <a:pt x="5121" y="15055"/>
                </a:cubicBezTo>
                <a:cubicBezTo>
                  <a:pt x="5121" y="14891"/>
                  <a:pt x="5121" y="14891"/>
                  <a:pt x="5121" y="14891"/>
                </a:cubicBezTo>
                <a:cubicBezTo>
                  <a:pt x="5121" y="14891"/>
                  <a:pt x="5121" y="14727"/>
                  <a:pt x="5121" y="14564"/>
                </a:cubicBezTo>
                <a:cubicBezTo>
                  <a:pt x="5121" y="14236"/>
                  <a:pt x="5121" y="14400"/>
                  <a:pt x="5148" y="14236"/>
                </a:cubicBezTo>
                <a:cubicBezTo>
                  <a:pt x="5148" y="14236"/>
                  <a:pt x="5121" y="14236"/>
                  <a:pt x="5121" y="14564"/>
                </a:cubicBezTo>
                <a:cubicBezTo>
                  <a:pt x="5121" y="14564"/>
                  <a:pt x="5148" y="14564"/>
                  <a:pt x="5148" y="14727"/>
                </a:cubicBezTo>
                <a:cubicBezTo>
                  <a:pt x="5148" y="14727"/>
                  <a:pt x="5175" y="14564"/>
                  <a:pt x="5175" y="14564"/>
                </a:cubicBezTo>
                <a:cubicBezTo>
                  <a:pt x="5203" y="14400"/>
                  <a:pt x="5203" y="14236"/>
                  <a:pt x="5230" y="14236"/>
                </a:cubicBezTo>
                <a:cubicBezTo>
                  <a:pt x="5230" y="14236"/>
                  <a:pt x="5230" y="14236"/>
                  <a:pt x="5203" y="14236"/>
                </a:cubicBezTo>
                <a:cubicBezTo>
                  <a:pt x="5230" y="14236"/>
                  <a:pt x="5230" y="14073"/>
                  <a:pt x="5230" y="14073"/>
                </a:cubicBezTo>
                <a:cubicBezTo>
                  <a:pt x="5203" y="14073"/>
                  <a:pt x="5257" y="13745"/>
                  <a:pt x="5257" y="13582"/>
                </a:cubicBezTo>
                <a:cubicBezTo>
                  <a:pt x="5284" y="13745"/>
                  <a:pt x="5257" y="13745"/>
                  <a:pt x="5257" y="13909"/>
                </a:cubicBezTo>
                <a:cubicBezTo>
                  <a:pt x="5284" y="13745"/>
                  <a:pt x="5311" y="13582"/>
                  <a:pt x="5366" y="13582"/>
                </a:cubicBezTo>
                <a:cubicBezTo>
                  <a:pt x="5393" y="13582"/>
                  <a:pt x="5448" y="13582"/>
                  <a:pt x="5448" y="13418"/>
                </a:cubicBezTo>
                <a:cubicBezTo>
                  <a:pt x="5448" y="13418"/>
                  <a:pt x="5448" y="13418"/>
                  <a:pt x="5448" y="13418"/>
                </a:cubicBezTo>
                <a:cubicBezTo>
                  <a:pt x="5448" y="13418"/>
                  <a:pt x="5475" y="13418"/>
                  <a:pt x="5475" y="13418"/>
                </a:cubicBezTo>
                <a:cubicBezTo>
                  <a:pt x="5448" y="13418"/>
                  <a:pt x="5448" y="13418"/>
                  <a:pt x="5448" y="13582"/>
                </a:cubicBezTo>
                <a:cubicBezTo>
                  <a:pt x="5475" y="13418"/>
                  <a:pt x="5475" y="13418"/>
                  <a:pt x="5502" y="13418"/>
                </a:cubicBezTo>
                <a:cubicBezTo>
                  <a:pt x="5502" y="13418"/>
                  <a:pt x="5502" y="13418"/>
                  <a:pt x="5502" y="13582"/>
                </a:cubicBezTo>
                <a:cubicBezTo>
                  <a:pt x="5502" y="13418"/>
                  <a:pt x="5529" y="13418"/>
                  <a:pt x="5529" y="13418"/>
                </a:cubicBezTo>
                <a:cubicBezTo>
                  <a:pt x="5557" y="13418"/>
                  <a:pt x="5557" y="13255"/>
                  <a:pt x="5529" y="13255"/>
                </a:cubicBezTo>
                <a:cubicBezTo>
                  <a:pt x="5557" y="13255"/>
                  <a:pt x="5529" y="13418"/>
                  <a:pt x="5502" y="13418"/>
                </a:cubicBezTo>
                <a:cubicBezTo>
                  <a:pt x="5502" y="13418"/>
                  <a:pt x="5529" y="13091"/>
                  <a:pt x="5502" y="13091"/>
                </a:cubicBezTo>
                <a:cubicBezTo>
                  <a:pt x="5502" y="13091"/>
                  <a:pt x="5529" y="13091"/>
                  <a:pt x="5529" y="12927"/>
                </a:cubicBezTo>
                <a:cubicBezTo>
                  <a:pt x="5502" y="12927"/>
                  <a:pt x="5557" y="12600"/>
                  <a:pt x="5557" y="12600"/>
                </a:cubicBezTo>
                <a:cubicBezTo>
                  <a:pt x="5584" y="12600"/>
                  <a:pt x="5584"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38" y="12436"/>
                  <a:pt x="5638" y="12273"/>
                </a:cubicBezTo>
                <a:cubicBezTo>
                  <a:pt x="5638" y="12436"/>
                  <a:pt x="5638" y="12436"/>
                  <a:pt x="5638" y="12436"/>
                </a:cubicBezTo>
                <a:cubicBezTo>
                  <a:pt x="5638" y="12436"/>
                  <a:pt x="5638" y="12436"/>
                  <a:pt x="5638" y="12273"/>
                </a:cubicBezTo>
                <a:cubicBezTo>
                  <a:pt x="5638" y="12273"/>
                  <a:pt x="5638" y="12436"/>
                  <a:pt x="5638" y="12436"/>
                </a:cubicBezTo>
                <a:cubicBezTo>
                  <a:pt x="5638" y="12273"/>
                  <a:pt x="5666" y="12273"/>
                  <a:pt x="5666" y="12273"/>
                </a:cubicBezTo>
                <a:cubicBezTo>
                  <a:pt x="5693" y="12273"/>
                  <a:pt x="5693" y="12109"/>
                  <a:pt x="5693" y="12109"/>
                </a:cubicBezTo>
                <a:cubicBezTo>
                  <a:pt x="5693" y="12109"/>
                  <a:pt x="5693" y="12109"/>
                  <a:pt x="5693" y="12109"/>
                </a:cubicBezTo>
                <a:cubicBezTo>
                  <a:pt x="5693" y="12109"/>
                  <a:pt x="5693" y="12109"/>
                  <a:pt x="5693" y="12109"/>
                </a:cubicBezTo>
                <a:cubicBezTo>
                  <a:pt x="5693" y="12109"/>
                  <a:pt x="5693" y="12109"/>
                  <a:pt x="5693" y="12109"/>
                </a:cubicBezTo>
                <a:cubicBezTo>
                  <a:pt x="5693" y="12273"/>
                  <a:pt x="5720" y="12273"/>
                  <a:pt x="5720" y="12273"/>
                </a:cubicBezTo>
                <a:cubicBezTo>
                  <a:pt x="5720" y="12109"/>
                  <a:pt x="5720" y="12109"/>
                  <a:pt x="5720" y="12109"/>
                </a:cubicBezTo>
                <a:cubicBezTo>
                  <a:pt x="5720" y="12109"/>
                  <a:pt x="5747" y="12109"/>
                  <a:pt x="5747" y="12109"/>
                </a:cubicBezTo>
                <a:cubicBezTo>
                  <a:pt x="5747" y="12109"/>
                  <a:pt x="5775" y="12109"/>
                  <a:pt x="5775" y="12109"/>
                </a:cubicBezTo>
                <a:cubicBezTo>
                  <a:pt x="5802" y="12109"/>
                  <a:pt x="5829" y="11945"/>
                  <a:pt x="5829" y="11945"/>
                </a:cubicBezTo>
                <a:cubicBezTo>
                  <a:pt x="5829" y="11945"/>
                  <a:pt x="5829" y="11782"/>
                  <a:pt x="5829" y="11782"/>
                </a:cubicBezTo>
                <a:cubicBezTo>
                  <a:pt x="5802" y="11782"/>
                  <a:pt x="5829" y="11618"/>
                  <a:pt x="5802" y="11618"/>
                </a:cubicBezTo>
                <a:cubicBezTo>
                  <a:pt x="5802" y="11618"/>
                  <a:pt x="5829" y="11618"/>
                  <a:pt x="5829" y="11618"/>
                </a:cubicBezTo>
                <a:cubicBezTo>
                  <a:pt x="5829" y="11455"/>
                  <a:pt x="5802" y="11455"/>
                  <a:pt x="5802" y="11455"/>
                </a:cubicBezTo>
                <a:cubicBezTo>
                  <a:pt x="5802" y="11455"/>
                  <a:pt x="5829" y="11291"/>
                  <a:pt x="5829" y="11127"/>
                </a:cubicBezTo>
                <a:cubicBezTo>
                  <a:pt x="5829" y="11127"/>
                  <a:pt x="5856" y="10800"/>
                  <a:pt x="5829" y="10800"/>
                </a:cubicBezTo>
                <a:close/>
                <a:moveTo>
                  <a:pt x="5448" y="13418"/>
                </a:moveTo>
                <a:cubicBezTo>
                  <a:pt x="5448" y="13418"/>
                  <a:pt x="5448" y="13582"/>
                  <a:pt x="5448" y="13582"/>
                </a:cubicBezTo>
                <a:cubicBezTo>
                  <a:pt x="5448" y="13582"/>
                  <a:pt x="5448" y="13418"/>
                  <a:pt x="5448" y="13418"/>
                </a:cubicBezTo>
                <a:close/>
                <a:moveTo>
                  <a:pt x="21600" y="8509"/>
                </a:moveTo>
                <a:cubicBezTo>
                  <a:pt x="21573" y="8509"/>
                  <a:pt x="21573" y="8509"/>
                  <a:pt x="21546" y="8509"/>
                </a:cubicBezTo>
                <a:cubicBezTo>
                  <a:pt x="21573" y="8509"/>
                  <a:pt x="21600" y="8509"/>
                  <a:pt x="21600" y="8509"/>
                </a:cubicBezTo>
                <a:cubicBezTo>
                  <a:pt x="21600" y="8509"/>
                  <a:pt x="21600" y="8509"/>
                  <a:pt x="21600" y="8509"/>
                </a:cubicBezTo>
                <a:close/>
                <a:moveTo>
                  <a:pt x="21518" y="8345"/>
                </a:moveTo>
                <a:cubicBezTo>
                  <a:pt x="21546" y="8345"/>
                  <a:pt x="21518" y="8345"/>
                  <a:pt x="21518" y="8345"/>
                </a:cubicBezTo>
                <a:cubicBezTo>
                  <a:pt x="21518" y="8345"/>
                  <a:pt x="21518" y="8345"/>
                  <a:pt x="21518" y="8345"/>
                </a:cubicBezTo>
                <a:cubicBezTo>
                  <a:pt x="21518" y="8509"/>
                  <a:pt x="21491" y="8509"/>
                  <a:pt x="21491" y="8509"/>
                </a:cubicBezTo>
                <a:cubicBezTo>
                  <a:pt x="21491" y="8509"/>
                  <a:pt x="21518" y="8509"/>
                  <a:pt x="21546" y="8509"/>
                </a:cubicBezTo>
                <a:cubicBezTo>
                  <a:pt x="21546" y="8509"/>
                  <a:pt x="21546" y="8345"/>
                  <a:pt x="21518" y="8345"/>
                </a:cubicBezTo>
                <a:close/>
                <a:moveTo>
                  <a:pt x="21437" y="8509"/>
                </a:moveTo>
                <a:cubicBezTo>
                  <a:pt x="21437" y="8673"/>
                  <a:pt x="21437" y="8673"/>
                  <a:pt x="21464" y="8673"/>
                </a:cubicBezTo>
                <a:cubicBezTo>
                  <a:pt x="21437" y="8673"/>
                  <a:pt x="21437" y="8509"/>
                  <a:pt x="21437" y="8509"/>
                </a:cubicBezTo>
                <a:close/>
                <a:moveTo>
                  <a:pt x="21437" y="8673"/>
                </a:moveTo>
                <a:cubicBezTo>
                  <a:pt x="21437" y="8673"/>
                  <a:pt x="21437" y="8509"/>
                  <a:pt x="21437" y="8509"/>
                </a:cubicBezTo>
                <a:cubicBezTo>
                  <a:pt x="21437" y="8673"/>
                  <a:pt x="21437" y="8673"/>
                  <a:pt x="21437" y="8673"/>
                </a:cubicBezTo>
                <a:close/>
                <a:moveTo>
                  <a:pt x="20810" y="3436"/>
                </a:moveTo>
                <a:cubicBezTo>
                  <a:pt x="20810" y="3273"/>
                  <a:pt x="20728" y="3273"/>
                  <a:pt x="20701" y="3273"/>
                </a:cubicBezTo>
                <a:cubicBezTo>
                  <a:pt x="20674" y="3273"/>
                  <a:pt x="20674" y="3273"/>
                  <a:pt x="20674" y="3273"/>
                </a:cubicBezTo>
                <a:cubicBezTo>
                  <a:pt x="20647" y="3273"/>
                  <a:pt x="20619" y="3273"/>
                  <a:pt x="20619" y="3273"/>
                </a:cubicBezTo>
                <a:cubicBezTo>
                  <a:pt x="20619" y="3273"/>
                  <a:pt x="20647" y="3436"/>
                  <a:pt x="20674" y="3436"/>
                </a:cubicBezTo>
                <a:cubicBezTo>
                  <a:pt x="20674" y="3436"/>
                  <a:pt x="20674" y="3273"/>
                  <a:pt x="20674" y="3273"/>
                </a:cubicBezTo>
                <a:cubicBezTo>
                  <a:pt x="20728" y="3436"/>
                  <a:pt x="20756" y="3600"/>
                  <a:pt x="20810" y="3600"/>
                </a:cubicBezTo>
                <a:cubicBezTo>
                  <a:pt x="20810" y="3436"/>
                  <a:pt x="20783" y="3436"/>
                  <a:pt x="20810" y="3436"/>
                </a:cubicBezTo>
                <a:close/>
                <a:moveTo>
                  <a:pt x="21055" y="8509"/>
                </a:moveTo>
                <a:cubicBezTo>
                  <a:pt x="21028" y="8509"/>
                  <a:pt x="21028" y="8509"/>
                  <a:pt x="21028" y="8509"/>
                </a:cubicBezTo>
                <a:cubicBezTo>
                  <a:pt x="21028" y="8509"/>
                  <a:pt x="21028" y="8509"/>
                  <a:pt x="21028" y="8509"/>
                </a:cubicBezTo>
                <a:cubicBezTo>
                  <a:pt x="21055" y="8673"/>
                  <a:pt x="21055" y="8509"/>
                  <a:pt x="21055" y="8509"/>
                </a:cubicBezTo>
                <a:close/>
                <a:moveTo>
                  <a:pt x="21382" y="8673"/>
                </a:moveTo>
                <a:cubicBezTo>
                  <a:pt x="21382" y="8509"/>
                  <a:pt x="21382" y="8509"/>
                  <a:pt x="21382" y="8509"/>
                </a:cubicBezTo>
                <a:cubicBezTo>
                  <a:pt x="21382" y="8673"/>
                  <a:pt x="21382" y="8673"/>
                  <a:pt x="21355" y="8673"/>
                </a:cubicBezTo>
                <a:cubicBezTo>
                  <a:pt x="21355" y="8673"/>
                  <a:pt x="21382" y="8673"/>
                  <a:pt x="21382" y="8673"/>
                </a:cubicBezTo>
                <a:cubicBezTo>
                  <a:pt x="21382" y="8673"/>
                  <a:pt x="21382" y="8673"/>
                  <a:pt x="21382" y="8673"/>
                </a:cubicBezTo>
                <a:close/>
                <a:moveTo>
                  <a:pt x="21437" y="8673"/>
                </a:moveTo>
                <a:cubicBezTo>
                  <a:pt x="21409" y="8673"/>
                  <a:pt x="21409" y="8509"/>
                  <a:pt x="21382" y="8509"/>
                </a:cubicBezTo>
                <a:cubicBezTo>
                  <a:pt x="21409" y="8509"/>
                  <a:pt x="21409" y="8509"/>
                  <a:pt x="21409" y="8673"/>
                </a:cubicBezTo>
                <a:cubicBezTo>
                  <a:pt x="21409" y="8673"/>
                  <a:pt x="21409" y="8673"/>
                  <a:pt x="21409" y="8673"/>
                </a:cubicBezTo>
                <a:cubicBezTo>
                  <a:pt x="21409" y="8673"/>
                  <a:pt x="21437" y="8673"/>
                  <a:pt x="21437" y="8673"/>
                </a:cubicBezTo>
                <a:cubicBezTo>
                  <a:pt x="21437" y="8673"/>
                  <a:pt x="21437" y="8673"/>
                  <a:pt x="21437" y="8673"/>
                </a:cubicBezTo>
                <a:close/>
                <a:moveTo>
                  <a:pt x="21355" y="8673"/>
                </a:moveTo>
                <a:cubicBezTo>
                  <a:pt x="21355" y="8673"/>
                  <a:pt x="21355" y="8673"/>
                  <a:pt x="21355" y="8673"/>
                </a:cubicBezTo>
                <a:cubicBezTo>
                  <a:pt x="21328" y="8509"/>
                  <a:pt x="21328" y="8509"/>
                  <a:pt x="21300" y="8509"/>
                </a:cubicBezTo>
                <a:cubicBezTo>
                  <a:pt x="21328" y="8673"/>
                  <a:pt x="21328" y="8673"/>
                  <a:pt x="21328" y="8673"/>
                </a:cubicBezTo>
                <a:cubicBezTo>
                  <a:pt x="21355" y="8673"/>
                  <a:pt x="21355" y="8673"/>
                  <a:pt x="21355" y="86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 name="Shape">
            <a:extLst>
              <a:ext uri="{FF2B5EF4-FFF2-40B4-BE49-F238E27FC236}">
                <a16:creationId xmlns:a16="http://schemas.microsoft.com/office/drawing/2014/main" id="{2401A3FC-1233-4840-BBF3-F2A5B4B795C9}"/>
              </a:ext>
            </a:extLst>
          </p:cNvPr>
          <p:cNvSpPr/>
          <p:nvPr/>
        </p:nvSpPr>
        <p:spPr>
          <a:xfrm>
            <a:off x="5287445" y="1612545"/>
            <a:ext cx="640487" cy="681768"/>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 name="Shape">
            <a:extLst>
              <a:ext uri="{FF2B5EF4-FFF2-40B4-BE49-F238E27FC236}">
                <a16:creationId xmlns:a16="http://schemas.microsoft.com/office/drawing/2014/main" id="{C4D32BD3-1EDA-462D-8FD8-13F28412B3EA}"/>
              </a:ext>
            </a:extLst>
          </p:cNvPr>
          <p:cNvSpPr/>
          <p:nvPr/>
        </p:nvSpPr>
        <p:spPr>
          <a:xfrm>
            <a:off x="9738806" y="4217090"/>
            <a:ext cx="368282" cy="264922"/>
          </a:xfrm>
          <a:custGeom>
            <a:avLst/>
            <a:gdLst/>
            <a:ahLst/>
            <a:cxnLst>
              <a:cxn ang="0">
                <a:pos x="wd2" y="hd2"/>
              </a:cxn>
              <a:cxn ang="5400000">
                <a:pos x="wd2" y="hd2"/>
              </a:cxn>
              <a:cxn ang="10800000">
                <a:pos x="wd2" y="hd2"/>
              </a:cxn>
              <a:cxn ang="16200000">
                <a:pos x="wd2" y="hd2"/>
              </a:cxn>
            </a:cxnLst>
            <a:rect l="0" t="0" r="r" b="b"/>
            <a:pathLst>
              <a:path w="21600" h="19359" extrusionOk="0">
                <a:moveTo>
                  <a:pt x="21600" y="6705"/>
                </a:moveTo>
                <a:cubicBezTo>
                  <a:pt x="21600" y="4741"/>
                  <a:pt x="21600" y="2777"/>
                  <a:pt x="21600" y="2777"/>
                </a:cubicBezTo>
                <a:cubicBezTo>
                  <a:pt x="21600" y="2777"/>
                  <a:pt x="19800" y="2777"/>
                  <a:pt x="19800" y="2777"/>
                </a:cubicBezTo>
                <a:cubicBezTo>
                  <a:pt x="19800" y="814"/>
                  <a:pt x="19800" y="-1150"/>
                  <a:pt x="19800" y="814"/>
                </a:cubicBezTo>
                <a:cubicBezTo>
                  <a:pt x="19800" y="814"/>
                  <a:pt x="18000" y="2777"/>
                  <a:pt x="18000" y="2777"/>
                </a:cubicBezTo>
                <a:cubicBezTo>
                  <a:pt x="18000" y="2777"/>
                  <a:pt x="18000" y="2777"/>
                  <a:pt x="16200" y="4741"/>
                </a:cubicBezTo>
                <a:cubicBezTo>
                  <a:pt x="16200" y="4741"/>
                  <a:pt x="14400" y="6705"/>
                  <a:pt x="14400" y="8668"/>
                </a:cubicBezTo>
                <a:cubicBezTo>
                  <a:pt x="12600" y="8668"/>
                  <a:pt x="12600" y="10632"/>
                  <a:pt x="10800" y="10632"/>
                </a:cubicBezTo>
                <a:cubicBezTo>
                  <a:pt x="9000" y="10632"/>
                  <a:pt x="7200" y="10632"/>
                  <a:pt x="5400" y="10632"/>
                </a:cubicBezTo>
                <a:cubicBezTo>
                  <a:pt x="3600" y="10632"/>
                  <a:pt x="1800" y="12595"/>
                  <a:pt x="1800" y="12595"/>
                </a:cubicBezTo>
                <a:cubicBezTo>
                  <a:pt x="0" y="10632"/>
                  <a:pt x="0" y="10632"/>
                  <a:pt x="0" y="10632"/>
                </a:cubicBezTo>
                <a:cubicBezTo>
                  <a:pt x="0" y="12595"/>
                  <a:pt x="3600" y="14559"/>
                  <a:pt x="3600" y="16523"/>
                </a:cubicBezTo>
                <a:cubicBezTo>
                  <a:pt x="5400" y="18486"/>
                  <a:pt x="7200" y="18486"/>
                  <a:pt x="9000" y="18486"/>
                </a:cubicBezTo>
                <a:cubicBezTo>
                  <a:pt x="10800" y="18486"/>
                  <a:pt x="16200" y="20450"/>
                  <a:pt x="16200" y="18486"/>
                </a:cubicBezTo>
                <a:cubicBezTo>
                  <a:pt x="18000" y="18486"/>
                  <a:pt x="18000" y="12595"/>
                  <a:pt x="18000" y="12595"/>
                </a:cubicBezTo>
                <a:cubicBezTo>
                  <a:pt x="18000" y="12595"/>
                  <a:pt x="19800" y="12595"/>
                  <a:pt x="19800" y="10632"/>
                </a:cubicBezTo>
                <a:cubicBezTo>
                  <a:pt x="19800" y="10632"/>
                  <a:pt x="19800" y="10632"/>
                  <a:pt x="19800" y="10632"/>
                </a:cubicBezTo>
                <a:cubicBezTo>
                  <a:pt x="19800" y="10632"/>
                  <a:pt x="19800" y="10632"/>
                  <a:pt x="19800" y="10632"/>
                </a:cubicBezTo>
                <a:cubicBezTo>
                  <a:pt x="19800" y="10632"/>
                  <a:pt x="19800" y="8668"/>
                  <a:pt x="19800" y="8668"/>
                </a:cubicBezTo>
                <a:cubicBezTo>
                  <a:pt x="19800" y="8668"/>
                  <a:pt x="19800" y="6705"/>
                  <a:pt x="19800" y="6705"/>
                </a:cubicBezTo>
                <a:cubicBezTo>
                  <a:pt x="19800" y="4741"/>
                  <a:pt x="19800" y="6705"/>
                  <a:pt x="19800" y="6705"/>
                </a:cubicBezTo>
                <a:cubicBezTo>
                  <a:pt x="19800" y="6705"/>
                  <a:pt x="19800" y="6705"/>
                  <a:pt x="19800" y="6705"/>
                </a:cubicBezTo>
                <a:cubicBezTo>
                  <a:pt x="21600" y="6705"/>
                  <a:pt x="21600" y="6705"/>
                  <a:pt x="21600" y="6705"/>
                </a:cubicBezTo>
                <a:close/>
                <a:moveTo>
                  <a:pt x="21600" y="4741"/>
                </a:moveTo>
                <a:cubicBezTo>
                  <a:pt x="21600" y="4741"/>
                  <a:pt x="19800" y="4741"/>
                  <a:pt x="21600" y="4741"/>
                </a:cubicBezTo>
                <a:cubicBezTo>
                  <a:pt x="21600" y="4741"/>
                  <a:pt x="21600" y="4741"/>
                  <a:pt x="21600" y="474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 name="Shape">
            <a:extLst>
              <a:ext uri="{FF2B5EF4-FFF2-40B4-BE49-F238E27FC236}">
                <a16:creationId xmlns:a16="http://schemas.microsoft.com/office/drawing/2014/main" id="{A1A2F80C-950B-454C-A455-04732992961F}"/>
              </a:ext>
            </a:extLst>
          </p:cNvPr>
          <p:cNvSpPr/>
          <p:nvPr/>
        </p:nvSpPr>
        <p:spPr>
          <a:xfrm>
            <a:off x="7358344" y="2103604"/>
            <a:ext cx="1254283" cy="624559"/>
          </a:xfrm>
          <a:custGeom>
            <a:avLst/>
            <a:gdLst/>
            <a:ahLst/>
            <a:cxnLst>
              <a:cxn ang="0">
                <a:pos x="wd2" y="hd2"/>
              </a:cxn>
              <a:cxn ang="5400000">
                <a:pos x="wd2" y="hd2"/>
              </a:cxn>
              <a:cxn ang="10800000">
                <a:pos x="wd2" y="hd2"/>
              </a:cxn>
              <a:cxn ang="16200000">
                <a:pos x="wd2" y="hd2"/>
              </a:cxn>
            </a:cxnLst>
            <a:rect l="0" t="0" r="r" b="b"/>
            <a:pathLst>
              <a:path w="21600" h="21600" extrusionOk="0">
                <a:moveTo>
                  <a:pt x="11590" y="16904"/>
                </a:moveTo>
                <a:cubicBezTo>
                  <a:pt x="11590" y="16904"/>
                  <a:pt x="11590" y="15965"/>
                  <a:pt x="11590" y="15965"/>
                </a:cubicBezTo>
                <a:cubicBezTo>
                  <a:pt x="11590" y="16904"/>
                  <a:pt x="12117" y="16904"/>
                  <a:pt x="12117" y="16904"/>
                </a:cubicBezTo>
                <a:cubicBezTo>
                  <a:pt x="12117" y="16904"/>
                  <a:pt x="12117" y="16904"/>
                  <a:pt x="11590" y="16904"/>
                </a:cubicBezTo>
                <a:close/>
                <a:moveTo>
                  <a:pt x="21600" y="11270"/>
                </a:moveTo>
                <a:cubicBezTo>
                  <a:pt x="21073" y="11270"/>
                  <a:pt x="21600" y="11270"/>
                  <a:pt x="21600" y="11270"/>
                </a:cubicBezTo>
                <a:cubicBezTo>
                  <a:pt x="21600" y="11270"/>
                  <a:pt x="21073" y="10330"/>
                  <a:pt x="21073" y="10330"/>
                </a:cubicBezTo>
                <a:cubicBezTo>
                  <a:pt x="21073" y="9391"/>
                  <a:pt x="21073" y="9391"/>
                  <a:pt x="21600" y="9391"/>
                </a:cubicBezTo>
                <a:cubicBezTo>
                  <a:pt x="21073" y="9391"/>
                  <a:pt x="21073" y="9391"/>
                  <a:pt x="21073" y="9391"/>
                </a:cubicBezTo>
                <a:cubicBezTo>
                  <a:pt x="21073" y="9391"/>
                  <a:pt x="21600" y="8452"/>
                  <a:pt x="21600" y="7513"/>
                </a:cubicBezTo>
                <a:cubicBezTo>
                  <a:pt x="21073" y="7513"/>
                  <a:pt x="21073" y="7513"/>
                  <a:pt x="20546" y="7513"/>
                </a:cubicBezTo>
                <a:cubicBezTo>
                  <a:pt x="20546" y="7513"/>
                  <a:pt x="20020" y="6574"/>
                  <a:pt x="20020" y="6574"/>
                </a:cubicBezTo>
                <a:cubicBezTo>
                  <a:pt x="19493" y="6574"/>
                  <a:pt x="18966" y="6574"/>
                  <a:pt x="18966" y="6574"/>
                </a:cubicBezTo>
                <a:cubicBezTo>
                  <a:pt x="18966" y="6574"/>
                  <a:pt x="18966" y="6574"/>
                  <a:pt x="18439" y="6574"/>
                </a:cubicBezTo>
                <a:cubicBezTo>
                  <a:pt x="18439" y="5635"/>
                  <a:pt x="17912" y="5635"/>
                  <a:pt x="17912" y="5635"/>
                </a:cubicBezTo>
                <a:cubicBezTo>
                  <a:pt x="17912" y="4696"/>
                  <a:pt x="17385" y="5635"/>
                  <a:pt x="17385" y="5635"/>
                </a:cubicBezTo>
                <a:cubicBezTo>
                  <a:pt x="16859" y="5635"/>
                  <a:pt x="16859" y="5635"/>
                  <a:pt x="16859" y="5635"/>
                </a:cubicBezTo>
                <a:cubicBezTo>
                  <a:pt x="16332" y="5635"/>
                  <a:pt x="16332" y="5635"/>
                  <a:pt x="16332" y="5635"/>
                </a:cubicBezTo>
                <a:cubicBezTo>
                  <a:pt x="15805" y="4696"/>
                  <a:pt x="15805" y="5635"/>
                  <a:pt x="15805" y="5635"/>
                </a:cubicBezTo>
                <a:cubicBezTo>
                  <a:pt x="15278" y="4696"/>
                  <a:pt x="15278" y="3757"/>
                  <a:pt x="15278" y="3757"/>
                </a:cubicBezTo>
                <a:cubicBezTo>
                  <a:pt x="15278" y="2817"/>
                  <a:pt x="14224" y="2817"/>
                  <a:pt x="13698" y="2817"/>
                </a:cubicBezTo>
                <a:cubicBezTo>
                  <a:pt x="14224" y="2817"/>
                  <a:pt x="13698" y="1878"/>
                  <a:pt x="13698" y="1878"/>
                </a:cubicBezTo>
                <a:cubicBezTo>
                  <a:pt x="14224" y="1878"/>
                  <a:pt x="13698" y="939"/>
                  <a:pt x="13698" y="939"/>
                </a:cubicBezTo>
                <a:cubicBezTo>
                  <a:pt x="13171" y="0"/>
                  <a:pt x="12644" y="0"/>
                  <a:pt x="12117" y="0"/>
                </a:cubicBezTo>
                <a:cubicBezTo>
                  <a:pt x="12117" y="0"/>
                  <a:pt x="11590" y="0"/>
                  <a:pt x="11590" y="0"/>
                </a:cubicBezTo>
                <a:cubicBezTo>
                  <a:pt x="11590" y="0"/>
                  <a:pt x="11590" y="939"/>
                  <a:pt x="11590" y="939"/>
                </a:cubicBezTo>
                <a:cubicBezTo>
                  <a:pt x="11063" y="939"/>
                  <a:pt x="10537" y="939"/>
                  <a:pt x="10010" y="939"/>
                </a:cubicBezTo>
                <a:cubicBezTo>
                  <a:pt x="10010" y="939"/>
                  <a:pt x="9483" y="939"/>
                  <a:pt x="9483" y="1878"/>
                </a:cubicBezTo>
                <a:cubicBezTo>
                  <a:pt x="9483" y="2817"/>
                  <a:pt x="10010" y="2817"/>
                  <a:pt x="9483" y="2817"/>
                </a:cubicBezTo>
                <a:cubicBezTo>
                  <a:pt x="9483" y="2817"/>
                  <a:pt x="8956" y="2817"/>
                  <a:pt x="8956" y="2817"/>
                </a:cubicBezTo>
                <a:cubicBezTo>
                  <a:pt x="8956" y="1878"/>
                  <a:pt x="8429" y="2817"/>
                  <a:pt x="8429" y="2817"/>
                </a:cubicBezTo>
                <a:cubicBezTo>
                  <a:pt x="7902" y="2817"/>
                  <a:pt x="8429" y="2817"/>
                  <a:pt x="7902" y="1878"/>
                </a:cubicBezTo>
                <a:cubicBezTo>
                  <a:pt x="7902" y="1878"/>
                  <a:pt x="7902" y="1878"/>
                  <a:pt x="7902" y="1878"/>
                </a:cubicBezTo>
                <a:cubicBezTo>
                  <a:pt x="7902" y="1878"/>
                  <a:pt x="7376" y="1878"/>
                  <a:pt x="7376" y="1878"/>
                </a:cubicBezTo>
                <a:cubicBezTo>
                  <a:pt x="7376" y="1878"/>
                  <a:pt x="7376" y="2817"/>
                  <a:pt x="7376" y="2817"/>
                </a:cubicBezTo>
                <a:cubicBezTo>
                  <a:pt x="7376" y="2817"/>
                  <a:pt x="7376" y="1878"/>
                  <a:pt x="7376" y="1878"/>
                </a:cubicBezTo>
                <a:cubicBezTo>
                  <a:pt x="6849" y="1878"/>
                  <a:pt x="6849" y="1878"/>
                  <a:pt x="6849" y="1878"/>
                </a:cubicBezTo>
                <a:cubicBezTo>
                  <a:pt x="6322" y="1878"/>
                  <a:pt x="6322" y="2817"/>
                  <a:pt x="6322" y="1878"/>
                </a:cubicBezTo>
                <a:cubicBezTo>
                  <a:pt x="6322" y="2817"/>
                  <a:pt x="5795" y="1878"/>
                  <a:pt x="5795" y="1878"/>
                </a:cubicBezTo>
                <a:cubicBezTo>
                  <a:pt x="5795" y="1878"/>
                  <a:pt x="5268" y="1878"/>
                  <a:pt x="5268" y="1878"/>
                </a:cubicBezTo>
                <a:cubicBezTo>
                  <a:pt x="4741" y="1878"/>
                  <a:pt x="4741" y="1878"/>
                  <a:pt x="4215" y="939"/>
                </a:cubicBezTo>
                <a:cubicBezTo>
                  <a:pt x="3688" y="939"/>
                  <a:pt x="3161" y="939"/>
                  <a:pt x="2634" y="939"/>
                </a:cubicBezTo>
                <a:cubicBezTo>
                  <a:pt x="2107" y="1878"/>
                  <a:pt x="1580" y="1878"/>
                  <a:pt x="1580" y="1878"/>
                </a:cubicBezTo>
                <a:cubicBezTo>
                  <a:pt x="1054" y="1878"/>
                  <a:pt x="1054" y="1878"/>
                  <a:pt x="1580" y="2817"/>
                </a:cubicBezTo>
                <a:cubicBezTo>
                  <a:pt x="1580" y="2817"/>
                  <a:pt x="1580" y="2817"/>
                  <a:pt x="1580" y="3757"/>
                </a:cubicBezTo>
                <a:cubicBezTo>
                  <a:pt x="1580" y="3757"/>
                  <a:pt x="2107" y="3757"/>
                  <a:pt x="2107" y="3757"/>
                </a:cubicBezTo>
                <a:cubicBezTo>
                  <a:pt x="2107" y="3757"/>
                  <a:pt x="1580" y="3757"/>
                  <a:pt x="1580" y="3757"/>
                </a:cubicBezTo>
                <a:cubicBezTo>
                  <a:pt x="2107" y="5635"/>
                  <a:pt x="2107" y="4696"/>
                  <a:pt x="1580" y="5635"/>
                </a:cubicBezTo>
                <a:cubicBezTo>
                  <a:pt x="1054" y="5635"/>
                  <a:pt x="527" y="6574"/>
                  <a:pt x="527" y="7513"/>
                </a:cubicBezTo>
                <a:cubicBezTo>
                  <a:pt x="0" y="8452"/>
                  <a:pt x="527" y="8452"/>
                  <a:pt x="527" y="9391"/>
                </a:cubicBezTo>
                <a:cubicBezTo>
                  <a:pt x="527" y="9391"/>
                  <a:pt x="527" y="8452"/>
                  <a:pt x="527" y="8452"/>
                </a:cubicBezTo>
                <a:cubicBezTo>
                  <a:pt x="0" y="8452"/>
                  <a:pt x="0" y="9391"/>
                  <a:pt x="0" y="9391"/>
                </a:cubicBezTo>
                <a:cubicBezTo>
                  <a:pt x="0" y="9391"/>
                  <a:pt x="0" y="10330"/>
                  <a:pt x="0" y="10330"/>
                </a:cubicBezTo>
                <a:cubicBezTo>
                  <a:pt x="0" y="10330"/>
                  <a:pt x="527" y="11270"/>
                  <a:pt x="527" y="11270"/>
                </a:cubicBezTo>
                <a:cubicBezTo>
                  <a:pt x="527" y="11270"/>
                  <a:pt x="527" y="12209"/>
                  <a:pt x="527" y="12209"/>
                </a:cubicBezTo>
                <a:cubicBezTo>
                  <a:pt x="1054" y="12209"/>
                  <a:pt x="1054" y="11270"/>
                  <a:pt x="1054" y="11270"/>
                </a:cubicBezTo>
                <a:cubicBezTo>
                  <a:pt x="1580" y="11270"/>
                  <a:pt x="2107" y="12209"/>
                  <a:pt x="2107" y="12209"/>
                </a:cubicBezTo>
                <a:cubicBezTo>
                  <a:pt x="2634" y="12209"/>
                  <a:pt x="2634" y="12209"/>
                  <a:pt x="2634" y="12209"/>
                </a:cubicBezTo>
                <a:cubicBezTo>
                  <a:pt x="3161" y="12209"/>
                  <a:pt x="3161" y="12209"/>
                  <a:pt x="3161" y="12209"/>
                </a:cubicBezTo>
                <a:cubicBezTo>
                  <a:pt x="3161" y="12209"/>
                  <a:pt x="3688" y="12209"/>
                  <a:pt x="3688" y="12209"/>
                </a:cubicBezTo>
                <a:cubicBezTo>
                  <a:pt x="4215" y="12209"/>
                  <a:pt x="4741" y="12209"/>
                  <a:pt x="4741" y="11270"/>
                </a:cubicBezTo>
                <a:cubicBezTo>
                  <a:pt x="4741" y="11270"/>
                  <a:pt x="5268" y="11270"/>
                  <a:pt x="5268" y="11270"/>
                </a:cubicBezTo>
                <a:cubicBezTo>
                  <a:pt x="5268" y="11270"/>
                  <a:pt x="5795" y="11270"/>
                  <a:pt x="5795" y="10330"/>
                </a:cubicBezTo>
                <a:cubicBezTo>
                  <a:pt x="6322" y="10330"/>
                  <a:pt x="7376" y="11270"/>
                  <a:pt x="7376" y="11270"/>
                </a:cubicBezTo>
                <a:cubicBezTo>
                  <a:pt x="7902" y="11270"/>
                  <a:pt x="7902" y="11270"/>
                  <a:pt x="7902" y="11270"/>
                </a:cubicBezTo>
                <a:cubicBezTo>
                  <a:pt x="7902" y="11270"/>
                  <a:pt x="8429" y="12209"/>
                  <a:pt x="8429" y="12209"/>
                </a:cubicBezTo>
                <a:cubicBezTo>
                  <a:pt x="8429" y="12209"/>
                  <a:pt x="8429" y="12209"/>
                  <a:pt x="8429" y="13148"/>
                </a:cubicBezTo>
                <a:cubicBezTo>
                  <a:pt x="8429" y="13148"/>
                  <a:pt x="8429" y="13148"/>
                  <a:pt x="8429" y="13148"/>
                </a:cubicBezTo>
                <a:cubicBezTo>
                  <a:pt x="8956" y="14087"/>
                  <a:pt x="8956" y="14087"/>
                  <a:pt x="8956" y="14087"/>
                </a:cubicBezTo>
                <a:cubicBezTo>
                  <a:pt x="8956" y="14087"/>
                  <a:pt x="8956" y="14087"/>
                  <a:pt x="8956" y="15026"/>
                </a:cubicBezTo>
                <a:cubicBezTo>
                  <a:pt x="8956" y="15026"/>
                  <a:pt x="9483" y="15026"/>
                  <a:pt x="9483" y="15026"/>
                </a:cubicBezTo>
                <a:cubicBezTo>
                  <a:pt x="9483" y="15965"/>
                  <a:pt x="9483" y="15965"/>
                  <a:pt x="10010" y="15965"/>
                </a:cubicBezTo>
                <a:cubicBezTo>
                  <a:pt x="9483" y="16904"/>
                  <a:pt x="8956" y="15965"/>
                  <a:pt x="8956" y="15965"/>
                </a:cubicBezTo>
                <a:cubicBezTo>
                  <a:pt x="8956" y="15965"/>
                  <a:pt x="8429" y="15965"/>
                  <a:pt x="8429" y="15965"/>
                </a:cubicBezTo>
                <a:cubicBezTo>
                  <a:pt x="8429" y="15965"/>
                  <a:pt x="8429" y="15965"/>
                  <a:pt x="8429" y="15965"/>
                </a:cubicBezTo>
                <a:cubicBezTo>
                  <a:pt x="8429" y="15965"/>
                  <a:pt x="8429" y="16904"/>
                  <a:pt x="8429" y="16904"/>
                </a:cubicBezTo>
                <a:cubicBezTo>
                  <a:pt x="8429" y="16904"/>
                  <a:pt x="8429" y="16904"/>
                  <a:pt x="8429" y="17843"/>
                </a:cubicBezTo>
                <a:cubicBezTo>
                  <a:pt x="7902" y="17843"/>
                  <a:pt x="7902" y="18783"/>
                  <a:pt x="7376" y="18783"/>
                </a:cubicBezTo>
                <a:cubicBezTo>
                  <a:pt x="7902" y="18783"/>
                  <a:pt x="7902" y="19722"/>
                  <a:pt x="8429" y="19722"/>
                </a:cubicBezTo>
                <a:cubicBezTo>
                  <a:pt x="8429" y="19722"/>
                  <a:pt x="8429" y="18783"/>
                  <a:pt x="8429" y="18783"/>
                </a:cubicBezTo>
                <a:cubicBezTo>
                  <a:pt x="8956" y="19722"/>
                  <a:pt x="8956" y="18783"/>
                  <a:pt x="9483" y="19722"/>
                </a:cubicBezTo>
                <a:cubicBezTo>
                  <a:pt x="9483" y="18783"/>
                  <a:pt x="8956" y="18783"/>
                  <a:pt x="9483" y="17843"/>
                </a:cubicBezTo>
                <a:cubicBezTo>
                  <a:pt x="9483" y="17843"/>
                  <a:pt x="10010" y="17843"/>
                  <a:pt x="10010" y="17843"/>
                </a:cubicBezTo>
                <a:cubicBezTo>
                  <a:pt x="10010" y="16904"/>
                  <a:pt x="10537" y="15965"/>
                  <a:pt x="10537" y="15965"/>
                </a:cubicBezTo>
                <a:cubicBezTo>
                  <a:pt x="11063" y="15026"/>
                  <a:pt x="11063" y="15965"/>
                  <a:pt x="11590" y="15026"/>
                </a:cubicBezTo>
                <a:cubicBezTo>
                  <a:pt x="11590" y="15965"/>
                  <a:pt x="11590" y="15965"/>
                  <a:pt x="12117" y="15026"/>
                </a:cubicBezTo>
                <a:cubicBezTo>
                  <a:pt x="12117" y="15026"/>
                  <a:pt x="11590" y="14087"/>
                  <a:pt x="11590" y="14087"/>
                </a:cubicBezTo>
                <a:cubicBezTo>
                  <a:pt x="12117" y="15026"/>
                  <a:pt x="12117" y="15965"/>
                  <a:pt x="12644" y="15965"/>
                </a:cubicBezTo>
                <a:cubicBezTo>
                  <a:pt x="12644" y="15965"/>
                  <a:pt x="12117" y="15965"/>
                  <a:pt x="11590" y="15965"/>
                </a:cubicBezTo>
                <a:cubicBezTo>
                  <a:pt x="11590" y="15965"/>
                  <a:pt x="12644" y="15965"/>
                  <a:pt x="11590" y="15965"/>
                </a:cubicBezTo>
                <a:cubicBezTo>
                  <a:pt x="12117" y="16904"/>
                  <a:pt x="12644" y="16904"/>
                  <a:pt x="12644" y="16904"/>
                </a:cubicBezTo>
                <a:cubicBezTo>
                  <a:pt x="13171" y="16904"/>
                  <a:pt x="13171" y="16904"/>
                  <a:pt x="13698" y="16904"/>
                </a:cubicBezTo>
                <a:cubicBezTo>
                  <a:pt x="14224" y="16904"/>
                  <a:pt x="14224" y="17843"/>
                  <a:pt x="13698" y="17843"/>
                </a:cubicBezTo>
                <a:cubicBezTo>
                  <a:pt x="13698" y="17843"/>
                  <a:pt x="13171" y="18783"/>
                  <a:pt x="12644" y="18783"/>
                </a:cubicBezTo>
                <a:cubicBezTo>
                  <a:pt x="13171" y="18783"/>
                  <a:pt x="13171" y="18783"/>
                  <a:pt x="13698" y="18783"/>
                </a:cubicBezTo>
                <a:cubicBezTo>
                  <a:pt x="13698" y="19722"/>
                  <a:pt x="14224" y="19722"/>
                  <a:pt x="14224" y="19722"/>
                </a:cubicBezTo>
                <a:cubicBezTo>
                  <a:pt x="14224" y="20661"/>
                  <a:pt x="14224" y="20661"/>
                  <a:pt x="14224" y="21600"/>
                </a:cubicBezTo>
                <a:cubicBezTo>
                  <a:pt x="14224" y="21600"/>
                  <a:pt x="14751" y="21600"/>
                  <a:pt x="15278" y="21600"/>
                </a:cubicBezTo>
                <a:cubicBezTo>
                  <a:pt x="15278" y="21600"/>
                  <a:pt x="15278" y="20661"/>
                  <a:pt x="15805" y="20661"/>
                </a:cubicBezTo>
                <a:cubicBezTo>
                  <a:pt x="16332" y="20661"/>
                  <a:pt x="16332" y="20661"/>
                  <a:pt x="16332" y="20661"/>
                </a:cubicBezTo>
                <a:cubicBezTo>
                  <a:pt x="16332" y="20661"/>
                  <a:pt x="16332" y="20661"/>
                  <a:pt x="16332" y="19722"/>
                </a:cubicBezTo>
                <a:cubicBezTo>
                  <a:pt x="16859" y="19722"/>
                  <a:pt x="16332" y="19722"/>
                  <a:pt x="16859" y="19722"/>
                </a:cubicBezTo>
                <a:cubicBezTo>
                  <a:pt x="16859" y="19722"/>
                  <a:pt x="16859" y="19722"/>
                  <a:pt x="17385" y="19722"/>
                </a:cubicBezTo>
                <a:cubicBezTo>
                  <a:pt x="17912" y="19722"/>
                  <a:pt x="17912" y="19722"/>
                  <a:pt x="17912" y="18783"/>
                </a:cubicBezTo>
                <a:cubicBezTo>
                  <a:pt x="17385" y="18783"/>
                  <a:pt x="16859" y="19722"/>
                  <a:pt x="16332" y="18783"/>
                </a:cubicBezTo>
                <a:cubicBezTo>
                  <a:pt x="16332" y="18783"/>
                  <a:pt x="15805" y="17843"/>
                  <a:pt x="15805" y="17843"/>
                </a:cubicBezTo>
                <a:cubicBezTo>
                  <a:pt x="15805" y="16904"/>
                  <a:pt x="15805" y="16904"/>
                  <a:pt x="16332" y="15965"/>
                </a:cubicBezTo>
                <a:cubicBezTo>
                  <a:pt x="16332" y="16904"/>
                  <a:pt x="16332" y="16904"/>
                  <a:pt x="15805" y="16904"/>
                </a:cubicBezTo>
                <a:cubicBezTo>
                  <a:pt x="16332" y="16904"/>
                  <a:pt x="16332" y="15965"/>
                  <a:pt x="16859" y="15965"/>
                </a:cubicBezTo>
                <a:cubicBezTo>
                  <a:pt x="16859" y="15026"/>
                  <a:pt x="17385" y="15026"/>
                  <a:pt x="17912" y="15026"/>
                </a:cubicBezTo>
                <a:cubicBezTo>
                  <a:pt x="17912" y="15026"/>
                  <a:pt x="17912" y="15026"/>
                  <a:pt x="17912" y="15026"/>
                </a:cubicBezTo>
                <a:cubicBezTo>
                  <a:pt x="17912" y="15026"/>
                  <a:pt x="18439" y="15026"/>
                  <a:pt x="18439" y="15026"/>
                </a:cubicBezTo>
                <a:cubicBezTo>
                  <a:pt x="18966" y="15026"/>
                  <a:pt x="18966" y="14087"/>
                  <a:pt x="18966" y="14087"/>
                </a:cubicBezTo>
                <a:cubicBezTo>
                  <a:pt x="18966" y="14087"/>
                  <a:pt x="19493" y="14087"/>
                  <a:pt x="19493" y="14087"/>
                </a:cubicBezTo>
                <a:cubicBezTo>
                  <a:pt x="19493" y="13148"/>
                  <a:pt x="19493" y="13148"/>
                  <a:pt x="20020" y="12209"/>
                </a:cubicBezTo>
                <a:cubicBezTo>
                  <a:pt x="20020" y="12209"/>
                  <a:pt x="20020" y="12209"/>
                  <a:pt x="20546" y="12209"/>
                </a:cubicBezTo>
                <a:cubicBezTo>
                  <a:pt x="20546" y="12209"/>
                  <a:pt x="21073" y="12209"/>
                  <a:pt x="21073" y="12209"/>
                </a:cubicBezTo>
                <a:cubicBezTo>
                  <a:pt x="21600" y="12209"/>
                  <a:pt x="21600" y="11270"/>
                  <a:pt x="21600" y="1127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 name="Shape">
            <a:extLst>
              <a:ext uri="{FF2B5EF4-FFF2-40B4-BE49-F238E27FC236}">
                <a16:creationId xmlns:a16="http://schemas.microsoft.com/office/drawing/2014/main" id="{2E8A9004-7288-4005-97FD-DFD313E6225C}"/>
              </a:ext>
            </a:extLst>
          </p:cNvPr>
          <p:cNvSpPr/>
          <p:nvPr/>
        </p:nvSpPr>
        <p:spPr>
          <a:xfrm>
            <a:off x="8062876" y="5970132"/>
            <a:ext cx="426991" cy="462462"/>
          </a:xfrm>
          <a:custGeom>
            <a:avLst/>
            <a:gdLst/>
            <a:ahLst/>
            <a:cxnLst>
              <a:cxn ang="0">
                <a:pos x="wd2" y="hd2"/>
              </a:cxn>
              <a:cxn ang="5400000">
                <a:pos x="wd2" y="hd2"/>
              </a:cxn>
              <a:cxn ang="10800000">
                <a:pos x="wd2" y="hd2"/>
              </a:cxn>
              <a:cxn ang="16200000">
                <a:pos x="wd2" y="hd2"/>
              </a:cxn>
            </a:cxnLst>
            <a:rect l="0" t="0" r="r" b="b"/>
            <a:pathLst>
              <a:path w="21600" h="21600" extrusionOk="0">
                <a:moveTo>
                  <a:pt x="21600" y="8894"/>
                </a:moveTo>
                <a:cubicBezTo>
                  <a:pt x="21600" y="8894"/>
                  <a:pt x="21600" y="7624"/>
                  <a:pt x="21600" y="6353"/>
                </a:cubicBezTo>
                <a:cubicBezTo>
                  <a:pt x="20057" y="6353"/>
                  <a:pt x="20057" y="5082"/>
                  <a:pt x="20057" y="5082"/>
                </a:cubicBezTo>
                <a:cubicBezTo>
                  <a:pt x="20057" y="3812"/>
                  <a:pt x="20057" y="3812"/>
                  <a:pt x="18514" y="3812"/>
                </a:cubicBezTo>
                <a:cubicBezTo>
                  <a:pt x="18514" y="2541"/>
                  <a:pt x="18514" y="2541"/>
                  <a:pt x="18514" y="2541"/>
                </a:cubicBezTo>
                <a:cubicBezTo>
                  <a:pt x="18514" y="1271"/>
                  <a:pt x="18514" y="1271"/>
                  <a:pt x="16971" y="0"/>
                </a:cubicBezTo>
                <a:cubicBezTo>
                  <a:pt x="15429" y="1271"/>
                  <a:pt x="15429" y="2541"/>
                  <a:pt x="13886" y="2541"/>
                </a:cubicBezTo>
                <a:cubicBezTo>
                  <a:pt x="12343" y="2541"/>
                  <a:pt x="12343" y="2541"/>
                  <a:pt x="12343" y="2541"/>
                </a:cubicBezTo>
                <a:cubicBezTo>
                  <a:pt x="10800" y="2541"/>
                  <a:pt x="10800" y="2541"/>
                  <a:pt x="10800" y="2541"/>
                </a:cubicBezTo>
                <a:cubicBezTo>
                  <a:pt x="9257" y="2541"/>
                  <a:pt x="9257" y="2541"/>
                  <a:pt x="9257" y="2541"/>
                </a:cubicBezTo>
                <a:cubicBezTo>
                  <a:pt x="7714" y="2541"/>
                  <a:pt x="9257" y="2541"/>
                  <a:pt x="7714" y="2541"/>
                </a:cubicBezTo>
                <a:cubicBezTo>
                  <a:pt x="7714" y="2541"/>
                  <a:pt x="7714" y="2541"/>
                  <a:pt x="7714" y="2541"/>
                </a:cubicBezTo>
                <a:cubicBezTo>
                  <a:pt x="6171" y="2541"/>
                  <a:pt x="6171" y="2541"/>
                  <a:pt x="6171" y="2541"/>
                </a:cubicBezTo>
                <a:cubicBezTo>
                  <a:pt x="4629" y="2541"/>
                  <a:pt x="4629" y="2541"/>
                  <a:pt x="4629" y="3812"/>
                </a:cubicBezTo>
                <a:cubicBezTo>
                  <a:pt x="4629" y="3812"/>
                  <a:pt x="4629" y="5082"/>
                  <a:pt x="4629" y="6353"/>
                </a:cubicBezTo>
                <a:cubicBezTo>
                  <a:pt x="4629" y="7624"/>
                  <a:pt x="4629" y="6353"/>
                  <a:pt x="4629" y="7624"/>
                </a:cubicBezTo>
                <a:cubicBezTo>
                  <a:pt x="4629" y="7624"/>
                  <a:pt x="6171" y="7624"/>
                  <a:pt x="6171" y="7624"/>
                </a:cubicBezTo>
                <a:cubicBezTo>
                  <a:pt x="7714" y="10165"/>
                  <a:pt x="1543" y="11435"/>
                  <a:pt x="1543" y="13976"/>
                </a:cubicBezTo>
                <a:cubicBezTo>
                  <a:pt x="1543" y="13976"/>
                  <a:pt x="1543" y="15247"/>
                  <a:pt x="0" y="15247"/>
                </a:cubicBezTo>
                <a:cubicBezTo>
                  <a:pt x="0" y="16518"/>
                  <a:pt x="0" y="16518"/>
                  <a:pt x="0" y="16518"/>
                </a:cubicBezTo>
                <a:cubicBezTo>
                  <a:pt x="0" y="17788"/>
                  <a:pt x="0" y="20329"/>
                  <a:pt x="0" y="21600"/>
                </a:cubicBezTo>
                <a:cubicBezTo>
                  <a:pt x="0" y="21600"/>
                  <a:pt x="0" y="21600"/>
                  <a:pt x="1543" y="21600"/>
                </a:cubicBezTo>
                <a:cubicBezTo>
                  <a:pt x="1543" y="21600"/>
                  <a:pt x="1543" y="21600"/>
                  <a:pt x="1543" y="21600"/>
                </a:cubicBezTo>
                <a:cubicBezTo>
                  <a:pt x="3086" y="20329"/>
                  <a:pt x="3086" y="20329"/>
                  <a:pt x="4629" y="20329"/>
                </a:cubicBezTo>
                <a:cubicBezTo>
                  <a:pt x="7714" y="20329"/>
                  <a:pt x="12343" y="20329"/>
                  <a:pt x="15429" y="20329"/>
                </a:cubicBezTo>
                <a:cubicBezTo>
                  <a:pt x="16971" y="20329"/>
                  <a:pt x="16971" y="20329"/>
                  <a:pt x="16971" y="19059"/>
                </a:cubicBezTo>
                <a:cubicBezTo>
                  <a:pt x="16971" y="17788"/>
                  <a:pt x="16971" y="16518"/>
                  <a:pt x="16971" y="15247"/>
                </a:cubicBezTo>
                <a:cubicBezTo>
                  <a:pt x="18514" y="12706"/>
                  <a:pt x="21600" y="11435"/>
                  <a:pt x="21600" y="889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0" name="Shape">
            <a:extLst>
              <a:ext uri="{FF2B5EF4-FFF2-40B4-BE49-F238E27FC236}">
                <a16:creationId xmlns:a16="http://schemas.microsoft.com/office/drawing/2014/main" id="{5EB41A94-368B-4AFC-938D-457EDB06D7A7}"/>
              </a:ext>
            </a:extLst>
          </p:cNvPr>
          <p:cNvSpPr/>
          <p:nvPr/>
        </p:nvSpPr>
        <p:spPr>
          <a:xfrm>
            <a:off x="9607190" y="2866423"/>
            <a:ext cx="1108358" cy="595953"/>
          </a:xfrm>
          <a:custGeom>
            <a:avLst/>
            <a:gdLst/>
            <a:ahLst/>
            <a:cxnLst>
              <a:cxn ang="0">
                <a:pos x="wd2" y="hd2"/>
              </a:cxn>
              <a:cxn ang="5400000">
                <a:pos x="wd2" y="hd2"/>
              </a:cxn>
              <a:cxn ang="10800000">
                <a:pos x="wd2" y="hd2"/>
              </a:cxn>
              <a:cxn ang="16200000">
                <a:pos x="wd2" y="hd2"/>
              </a:cxn>
            </a:cxnLst>
            <a:rect l="0" t="0" r="r" b="b"/>
            <a:pathLst>
              <a:path w="21258" h="21600" extrusionOk="0">
                <a:moveTo>
                  <a:pt x="1409" y="10800"/>
                </a:moveTo>
                <a:cubicBezTo>
                  <a:pt x="1409" y="10800"/>
                  <a:pt x="1993" y="9818"/>
                  <a:pt x="1409" y="9818"/>
                </a:cubicBezTo>
                <a:cubicBezTo>
                  <a:pt x="1409" y="10800"/>
                  <a:pt x="1409" y="10800"/>
                  <a:pt x="1993" y="10800"/>
                </a:cubicBezTo>
                <a:cubicBezTo>
                  <a:pt x="1409" y="10800"/>
                  <a:pt x="1409" y="10800"/>
                  <a:pt x="1409" y="10800"/>
                </a:cubicBezTo>
                <a:close/>
                <a:moveTo>
                  <a:pt x="21258" y="14727"/>
                </a:moveTo>
                <a:cubicBezTo>
                  <a:pt x="21258" y="13745"/>
                  <a:pt x="21258" y="13745"/>
                  <a:pt x="20674" y="12764"/>
                </a:cubicBezTo>
                <a:cubicBezTo>
                  <a:pt x="20090" y="12764"/>
                  <a:pt x="19507" y="12764"/>
                  <a:pt x="18923" y="11782"/>
                </a:cubicBezTo>
                <a:cubicBezTo>
                  <a:pt x="18339" y="11782"/>
                  <a:pt x="17755" y="10800"/>
                  <a:pt x="17172" y="10800"/>
                </a:cubicBezTo>
                <a:cubicBezTo>
                  <a:pt x="16588" y="9818"/>
                  <a:pt x="16004" y="8836"/>
                  <a:pt x="14836" y="7855"/>
                </a:cubicBezTo>
                <a:cubicBezTo>
                  <a:pt x="14253" y="6873"/>
                  <a:pt x="13669" y="4909"/>
                  <a:pt x="12501" y="3927"/>
                </a:cubicBezTo>
                <a:cubicBezTo>
                  <a:pt x="12501" y="3927"/>
                  <a:pt x="11917" y="3927"/>
                  <a:pt x="11917" y="3927"/>
                </a:cubicBezTo>
                <a:cubicBezTo>
                  <a:pt x="11917" y="3927"/>
                  <a:pt x="11334" y="4909"/>
                  <a:pt x="11334" y="3927"/>
                </a:cubicBezTo>
                <a:cubicBezTo>
                  <a:pt x="10750" y="3927"/>
                  <a:pt x="10166" y="2945"/>
                  <a:pt x="10750" y="2945"/>
                </a:cubicBezTo>
                <a:cubicBezTo>
                  <a:pt x="10750" y="1964"/>
                  <a:pt x="10166" y="1964"/>
                  <a:pt x="10166" y="1964"/>
                </a:cubicBezTo>
                <a:cubicBezTo>
                  <a:pt x="10166" y="1964"/>
                  <a:pt x="10166" y="1964"/>
                  <a:pt x="10166" y="982"/>
                </a:cubicBezTo>
                <a:cubicBezTo>
                  <a:pt x="9582" y="982"/>
                  <a:pt x="9582" y="982"/>
                  <a:pt x="9582" y="982"/>
                </a:cubicBezTo>
                <a:cubicBezTo>
                  <a:pt x="8999" y="982"/>
                  <a:pt x="8999" y="982"/>
                  <a:pt x="8999" y="982"/>
                </a:cubicBezTo>
                <a:cubicBezTo>
                  <a:pt x="8415" y="0"/>
                  <a:pt x="8415" y="0"/>
                  <a:pt x="8415" y="0"/>
                </a:cubicBezTo>
                <a:cubicBezTo>
                  <a:pt x="7831" y="0"/>
                  <a:pt x="7831" y="0"/>
                  <a:pt x="7831" y="0"/>
                </a:cubicBezTo>
                <a:cubicBezTo>
                  <a:pt x="7831" y="0"/>
                  <a:pt x="8415" y="982"/>
                  <a:pt x="8415" y="982"/>
                </a:cubicBezTo>
                <a:cubicBezTo>
                  <a:pt x="7831" y="1964"/>
                  <a:pt x="7831" y="982"/>
                  <a:pt x="7831" y="982"/>
                </a:cubicBezTo>
                <a:cubicBezTo>
                  <a:pt x="7831" y="982"/>
                  <a:pt x="7831" y="982"/>
                  <a:pt x="7247" y="982"/>
                </a:cubicBezTo>
                <a:cubicBezTo>
                  <a:pt x="7247" y="982"/>
                  <a:pt x="7247" y="982"/>
                  <a:pt x="7247" y="1964"/>
                </a:cubicBezTo>
                <a:cubicBezTo>
                  <a:pt x="7247" y="1964"/>
                  <a:pt x="7247" y="1964"/>
                  <a:pt x="7247" y="1964"/>
                </a:cubicBezTo>
                <a:cubicBezTo>
                  <a:pt x="6663" y="1964"/>
                  <a:pt x="6663" y="1964"/>
                  <a:pt x="6080" y="1964"/>
                </a:cubicBezTo>
                <a:cubicBezTo>
                  <a:pt x="6080" y="2945"/>
                  <a:pt x="6080" y="2945"/>
                  <a:pt x="6663" y="3927"/>
                </a:cubicBezTo>
                <a:cubicBezTo>
                  <a:pt x="6663" y="3927"/>
                  <a:pt x="6663" y="3927"/>
                  <a:pt x="6663" y="3927"/>
                </a:cubicBezTo>
                <a:cubicBezTo>
                  <a:pt x="6080" y="3927"/>
                  <a:pt x="5496" y="3927"/>
                  <a:pt x="5496" y="3927"/>
                </a:cubicBezTo>
                <a:cubicBezTo>
                  <a:pt x="4912" y="3927"/>
                  <a:pt x="4328" y="3927"/>
                  <a:pt x="3744" y="3927"/>
                </a:cubicBezTo>
                <a:cubicBezTo>
                  <a:pt x="3161" y="2945"/>
                  <a:pt x="2577" y="982"/>
                  <a:pt x="1993" y="982"/>
                </a:cubicBezTo>
                <a:cubicBezTo>
                  <a:pt x="1993" y="982"/>
                  <a:pt x="826" y="1964"/>
                  <a:pt x="242" y="1964"/>
                </a:cubicBezTo>
                <a:cubicBezTo>
                  <a:pt x="-342" y="2945"/>
                  <a:pt x="242" y="3927"/>
                  <a:pt x="826" y="3927"/>
                </a:cubicBezTo>
                <a:cubicBezTo>
                  <a:pt x="826" y="3927"/>
                  <a:pt x="242" y="2945"/>
                  <a:pt x="826" y="1964"/>
                </a:cubicBezTo>
                <a:cubicBezTo>
                  <a:pt x="826" y="982"/>
                  <a:pt x="1409" y="1964"/>
                  <a:pt x="1993" y="1964"/>
                </a:cubicBezTo>
                <a:cubicBezTo>
                  <a:pt x="1993" y="2945"/>
                  <a:pt x="1993" y="2945"/>
                  <a:pt x="2577" y="3927"/>
                </a:cubicBezTo>
                <a:cubicBezTo>
                  <a:pt x="2577" y="3927"/>
                  <a:pt x="3161" y="3927"/>
                  <a:pt x="3161" y="4909"/>
                </a:cubicBezTo>
                <a:cubicBezTo>
                  <a:pt x="3744" y="5891"/>
                  <a:pt x="2577" y="4909"/>
                  <a:pt x="3161" y="5891"/>
                </a:cubicBezTo>
                <a:cubicBezTo>
                  <a:pt x="2577" y="5891"/>
                  <a:pt x="2577" y="5891"/>
                  <a:pt x="2577" y="5891"/>
                </a:cubicBezTo>
                <a:cubicBezTo>
                  <a:pt x="1993" y="5891"/>
                  <a:pt x="1993" y="5891"/>
                  <a:pt x="1993" y="5891"/>
                </a:cubicBezTo>
                <a:cubicBezTo>
                  <a:pt x="1409" y="4909"/>
                  <a:pt x="1409" y="5891"/>
                  <a:pt x="826" y="4909"/>
                </a:cubicBezTo>
                <a:cubicBezTo>
                  <a:pt x="826" y="5891"/>
                  <a:pt x="826" y="6873"/>
                  <a:pt x="1409" y="7855"/>
                </a:cubicBezTo>
                <a:cubicBezTo>
                  <a:pt x="826" y="7855"/>
                  <a:pt x="1409" y="7855"/>
                  <a:pt x="1993" y="7855"/>
                </a:cubicBezTo>
                <a:cubicBezTo>
                  <a:pt x="1993" y="7855"/>
                  <a:pt x="1993" y="8836"/>
                  <a:pt x="1993" y="8836"/>
                </a:cubicBezTo>
                <a:cubicBezTo>
                  <a:pt x="1993" y="8836"/>
                  <a:pt x="1993" y="8836"/>
                  <a:pt x="1409" y="8836"/>
                </a:cubicBezTo>
                <a:cubicBezTo>
                  <a:pt x="1409" y="8836"/>
                  <a:pt x="1409" y="9818"/>
                  <a:pt x="1409" y="9818"/>
                </a:cubicBezTo>
                <a:cubicBezTo>
                  <a:pt x="1993" y="8836"/>
                  <a:pt x="2577" y="9818"/>
                  <a:pt x="2577" y="10800"/>
                </a:cubicBezTo>
                <a:cubicBezTo>
                  <a:pt x="3161" y="11782"/>
                  <a:pt x="3161" y="11782"/>
                  <a:pt x="3161" y="12764"/>
                </a:cubicBezTo>
                <a:cubicBezTo>
                  <a:pt x="3161" y="12764"/>
                  <a:pt x="3161" y="14727"/>
                  <a:pt x="3161" y="15709"/>
                </a:cubicBezTo>
                <a:cubicBezTo>
                  <a:pt x="3161" y="15709"/>
                  <a:pt x="3744" y="15709"/>
                  <a:pt x="4328" y="14727"/>
                </a:cubicBezTo>
                <a:cubicBezTo>
                  <a:pt x="4328" y="14727"/>
                  <a:pt x="4328" y="14727"/>
                  <a:pt x="4328" y="13745"/>
                </a:cubicBezTo>
                <a:cubicBezTo>
                  <a:pt x="4912" y="13745"/>
                  <a:pt x="5496" y="13745"/>
                  <a:pt x="5496" y="12764"/>
                </a:cubicBezTo>
                <a:cubicBezTo>
                  <a:pt x="5496" y="12764"/>
                  <a:pt x="6080" y="13745"/>
                  <a:pt x="6080" y="13745"/>
                </a:cubicBezTo>
                <a:cubicBezTo>
                  <a:pt x="6080" y="12764"/>
                  <a:pt x="6663" y="12764"/>
                  <a:pt x="6663" y="12764"/>
                </a:cubicBezTo>
                <a:cubicBezTo>
                  <a:pt x="6663" y="12764"/>
                  <a:pt x="6663" y="12764"/>
                  <a:pt x="7247" y="12764"/>
                </a:cubicBezTo>
                <a:cubicBezTo>
                  <a:pt x="7247" y="12764"/>
                  <a:pt x="7831" y="12764"/>
                  <a:pt x="7831" y="12764"/>
                </a:cubicBezTo>
                <a:cubicBezTo>
                  <a:pt x="7831" y="12764"/>
                  <a:pt x="7831" y="13745"/>
                  <a:pt x="7831" y="13745"/>
                </a:cubicBezTo>
                <a:cubicBezTo>
                  <a:pt x="8415" y="13745"/>
                  <a:pt x="9582" y="14727"/>
                  <a:pt x="10166" y="14727"/>
                </a:cubicBezTo>
                <a:cubicBezTo>
                  <a:pt x="10750" y="14727"/>
                  <a:pt x="10750" y="14727"/>
                  <a:pt x="11334" y="15709"/>
                </a:cubicBezTo>
                <a:cubicBezTo>
                  <a:pt x="11917" y="16691"/>
                  <a:pt x="12501" y="17673"/>
                  <a:pt x="12501" y="17673"/>
                </a:cubicBezTo>
                <a:cubicBezTo>
                  <a:pt x="13085" y="17673"/>
                  <a:pt x="13669" y="17673"/>
                  <a:pt x="13669" y="17673"/>
                </a:cubicBezTo>
                <a:cubicBezTo>
                  <a:pt x="14253" y="17673"/>
                  <a:pt x="14253" y="19636"/>
                  <a:pt x="14253" y="20618"/>
                </a:cubicBezTo>
                <a:cubicBezTo>
                  <a:pt x="14836" y="21600"/>
                  <a:pt x="15420" y="20618"/>
                  <a:pt x="16004" y="21600"/>
                </a:cubicBezTo>
                <a:cubicBezTo>
                  <a:pt x="16004" y="21600"/>
                  <a:pt x="16588" y="21600"/>
                  <a:pt x="16588" y="21600"/>
                </a:cubicBezTo>
                <a:cubicBezTo>
                  <a:pt x="17172" y="20618"/>
                  <a:pt x="17172" y="20618"/>
                  <a:pt x="17172" y="20618"/>
                </a:cubicBezTo>
                <a:cubicBezTo>
                  <a:pt x="17172" y="20618"/>
                  <a:pt x="17172" y="19636"/>
                  <a:pt x="17172" y="19636"/>
                </a:cubicBezTo>
                <a:cubicBezTo>
                  <a:pt x="17172" y="19636"/>
                  <a:pt x="17755" y="19636"/>
                  <a:pt x="18339" y="19636"/>
                </a:cubicBezTo>
                <a:cubicBezTo>
                  <a:pt x="18339" y="19636"/>
                  <a:pt x="18339" y="19636"/>
                  <a:pt x="18339" y="18655"/>
                </a:cubicBezTo>
                <a:cubicBezTo>
                  <a:pt x="18923" y="18655"/>
                  <a:pt x="18923" y="17673"/>
                  <a:pt x="18923" y="16691"/>
                </a:cubicBezTo>
                <a:cubicBezTo>
                  <a:pt x="18923" y="15709"/>
                  <a:pt x="18923" y="15709"/>
                  <a:pt x="19507" y="15709"/>
                </a:cubicBezTo>
                <a:cubicBezTo>
                  <a:pt x="19507" y="15709"/>
                  <a:pt x="20090" y="15709"/>
                  <a:pt x="20090" y="15709"/>
                </a:cubicBezTo>
                <a:cubicBezTo>
                  <a:pt x="20090" y="15709"/>
                  <a:pt x="20090" y="14727"/>
                  <a:pt x="20090" y="14727"/>
                </a:cubicBezTo>
                <a:cubicBezTo>
                  <a:pt x="20090" y="14727"/>
                  <a:pt x="21258" y="15709"/>
                  <a:pt x="21258" y="15709"/>
                </a:cubicBezTo>
                <a:cubicBezTo>
                  <a:pt x="21258" y="15709"/>
                  <a:pt x="21258" y="15709"/>
                  <a:pt x="21258" y="1472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1" name="Shape">
            <a:extLst>
              <a:ext uri="{FF2B5EF4-FFF2-40B4-BE49-F238E27FC236}">
                <a16:creationId xmlns:a16="http://schemas.microsoft.com/office/drawing/2014/main" id="{6FD9CE3D-0461-4987-B30F-A01A670D1437}"/>
              </a:ext>
            </a:extLst>
          </p:cNvPr>
          <p:cNvSpPr/>
          <p:nvPr/>
        </p:nvSpPr>
        <p:spPr>
          <a:xfrm>
            <a:off x="7667912" y="2918867"/>
            <a:ext cx="1430411" cy="503648"/>
          </a:xfrm>
          <a:custGeom>
            <a:avLst/>
            <a:gdLst/>
            <a:ahLst/>
            <a:cxnLst>
              <a:cxn ang="0">
                <a:pos x="wd2" y="hd2"/>
              </a:cxn>
              <a:cxn ang="5400000">
                <a:pos x="wd2" y="hd2"/>
              </a:cxn>
              <a:cxn ang="10800000">
                <a:pos x="wd2" y="hd2"/>
              </a:cxn>
              <a:cxn ang="16200000">
                <a:pos x="wd2" y="hd2"/>
              </a:cxn>
            </a:cxnLst>
            <a:rect l="0" t="0" r="r" b="b"/>
            <a:pathLst>
              <a:path w="21600" h="20934" extrusionOk="0">
                <a:moveTo>
                  <a:pt x="21600" y="15916"/>
                </a:moveTo>
                <a:cubicBezTo>
                  <a:pt x="21600" y="15916"/>
                  <a:pt x="21140" y="14779"/>
                  <a:pt x="21140" y="14779"/>
                </a:cubicBezTo>
                <a:cubicBezTo>
                  <a:pt x="21140" y="14779"/>
                  <a:pt x="21140" y="14779"/>
                  <a:pt x="21140" y="14779"/>
                </a:cubicBezTo>
                <a:cubicBezTo>
                  <a:pt x="21140" y="14779"/>
                  <a:pt x="21140" y="13642"/>
                  <a:pt x="21140" y="13642"/>
                </a:cubicBezTo>
                <a:cubicBezTo>
                  <a:pt x="21140" y="13642"/>
                  <a:pt x="20681" y="13642"/>
                  <a:pt x="20681" y="13642"/>
                </a:cubicBezTo>
                <a:cubicBezTo>
                  <a:pt x="20681" y="13642"/>
                  <a:pt x="20681" y="12505"/>
                  <a:pt x="20681" y="12505"/>
                </a:cubicBezTo>
                <a:cubicBezTo>
                  <a:pt x="20681" y="12505"/>
                  <a:pt x="20681" y="12505"/>
                  <a:pt x="20681" y="12505"/>
                </a:cubicBezTo>
                <a:cubicBezTo>
                  <a:pt x="20681" y="11368"/>
                  <a:pt x="20681" y="10232"/>
                  <a:pt x="20681" y="10232"/>
                </a:cubicBezTo>
                <a:cubicBezTo>
                  <a:pt x="20681" y="10232"/>
                  <a:pt x="20221" y="9095"/>
                  <a:pt x="20221" y="9095"/>
                </a:cubicBezTo>
                <a:cubicBezTo>
                  <a:pt x="20221" y="7958"/>
                  <a:pt x="20681" y="9095"/>
                  <a:pt x="20681" y="9095"/>
                </a:cubicBezTo>
                <a:cubicBezTo>
                  <a:pt x="20681" y="7958"/>
                  <a:pt x="20681" y="7958"/>
                  <a:pt x="20681" y="7958"/>
                </a:cubicBezTo>
                <a:cubicBezTo>
                  <a:pt x="20681" y="7958"/>
                  <a:pt x="20681" y="6821"/>
                  <a:pt x="21140" y="7958"/>
                </a:cubicBezTo>
                <a:cubicBezTo>
                  <a:pt x="21140" y="7958"/>
                  <a:pt x="20681" y="6821"/>
                  <a:pt x="20681" y="6821"/>
                </a:cubicBezTo>
                <a:cubicBezTo>
                  <a:pt x="20221" y="6821"/>
                  <a:pt x="20221" y="6821"/>
                  <a:pt x="19762" y="6821"/>
                </a:cubicBezTo>
                <a:cubicBezTo>
                  <a:pt x="19762" y="5684"/>
                  <a:pt x="19762" y="4547"/>
                  <a:pt x="19762" y="4547"/>
                </a:cubicBezTo>
                <a:cubicBezTo>
                  <a:pt x="19762" y="3411"/>
                  <a:pt x="19302" y="2274"/>
                  <a:pt x="18843" y="2274"/>
                </a:cubicBezTo>
                <a:cubicBezTo>
                  <a:pt x="18843" y="2274"/>
                  <a:pt x="18383" y="1137"/>
                  <a:pt x="18383" y="1137"/>
                </a:cubicBezTo>
                <a:cubicBezTo>
                  <a:pt x="18383" y="1137"/>
                  <a:pt x="18383" y="2274"/>
                  <a:pt x="17923" y="2274"/>
                </a:cubicBezTo>
                <a:cubicBezTo>
                  <a:pt x="17923" y="2274"/>
                  <a:pt x="17464" y="2274"/>
                  <a:pt x="17464" y="2274"/>
                </a:cubicBezTo>
                <a:cubicBezTo>
                  <a:pt x="17004" y="2274"/>
                  <a:pt x="17004" y="2274"/>
                  <a:pt x="17004" y="2274"/>
                </a:cubicBezTo>
                <a:cubicBezTo>
                  <a:pt x="16545" y="2274"/>
                  <a:pt x="16085" y="3411"/>
                  <a:pt x="16085" y="3411"/>
                </a:cubicBezTo>
                <a:cubicBezTo>
                  <a:pt x="15626" y="3411"/>
                  <a:pt x="15626" y="3411"/>
                  <a:pt x="15166" y="3411"/>
                </a:cubicBezTo>
                <a:cubicBezTo>
                  <a:pt x="14706" y="3411"/>
                  <a:pt x="14247" y="3411"/>
                  <a:pt x="13787" y="3411"/>
                </a:cubicBezTo>
                <a:cubicBezTo>
                  <a:pt x="13328" y="3411"/>
                  <a:pt x="12409" y="3411"/>
                  <a:pt x="12409" y="2274"/>
                </a:cubicBezTo>
                <a:cubicBezTo>
                  <a:pt x="11949" y="2274"/>
                  <a:pt x="11949" y="2274"/>
                  <a:pt x="11949" y="2274"/>
                </a:cubicBezTo>
                <a:cubicBezTo>
                  <a:pt x="11949" y="2274"/>
                  <a:pt x="11489" y="2274"/>
                  <a:pt x="11489" y="2274"/>
                </a:cubicBezTo>
                <a:cubicBezTo>
                  <a:pt x="11489" y="2274"/>
                  <a:pt x="11489" y="1137"/>
                  <a:pt x="11030" y="1137"/>
                </a:cubicBezTo>
                <a:cubicBezTo>
                  <a:pt x="11030" y="1137"/>
                  <a:pt x="9651" y="1137"/>
                  <a:pt x="10111" y="0"/>
                </a:cubicBezTo>
                <a:cubicBezTo>
                  <a:pt x="9651" y="0"/>
                  <a:pt x="9191" y="0"/>
                  <a:pt x="9191" y="0"/>
                </a:cubicBezTo>
                <a:cubicBezTo>
                  <a:pt x="8732" y="0"/>
                  <a:pt x="8272" y="0"/>
                  <a:pt x="8272" y="0"/>
                </a:cubicBezTo>
                <a:cubicBezTo>
                  <a:pt x="7353" y="0"/>
                  <a:pt x="6434" y="2274"/>
                  <a:pt x="5974" y="2274"/>
                </a:cubicBezTo>
                <a:cubicBezTo>
                  <a:pt x="5515" y="3411"/>
                  <a:pt x="5515" y="3411"/>
                  <a:pt x="5515" y="3411"/>
                </a:cubicBezTo>
                <a:cubicBezTo>
                  <a:pt x="4596" y="3411"/>
                  <a:pt x="4136" y="2274"/>
                  <a:pt x="3677" y="2274"/>
                </a:cubicBezTo>
                <a:cubicBezTo>
                  <a:pt x="3677" y="3411"/>
                  <a:pt x="3217" y="2274"/>
                  <a:pt x="3217" y="3411"/>
                </a:cubicBezTo>
                <a:cubicBezTo>
                  <a:pt x="3677" y="4547"/>
                  <a:pt x="4136" y="4547"/>
                  <a:pt x="4136" y="4547"/>
                </a:cubicBezTo>
                <a:cubicBezTo>
                  <a:pt x="4136" y="4547"/>
                  <a:pt x="3217" y="4547"/>
                  <a:pt x="3217" y="4547"/>
                </a:cubicBezTo>
                <a:cubicBezTo>
                  <a:pt x="3217" y="5684"/>
                  <a:pt x="3217" y="5684"/>
                  <a:pt x="3677" y="5684"/>
                </a:cubicBezTo>
                <a:cubicBezTo>
                  <a:pt x="3217" y="5684"/>
                  <a:pt x="2757" y="5684"/>
                  <a:pt x="2298" y="5684"/>
                </a:cubicBezTo>
                <a:cubicBezTo>
                  <a:pt x="2298" y="5684"/>
                  <a:pt x="2298" y="5684"/>
                  <a:pt x="2298" y="5684"/>
                </a:cubicBezTo>
                <a:cubicBezTo>
                  <a:pt x="2298" y="5684"/>
                  <a:pt x="2298" y="5684"/>
                  <a:pt x="1838" y="5684"/>
                </a:cubicBezTo>
                <a:cubicBezTo>
                  <a:pt x="1838" y="5684"/>
                  <a:pt x="2298" y="5684"/>
                  <a:pt x="2298" y="5684"/>
                </a:cubicBezTo>
                <a:cubicBezTo>
                  <a:pt x="1838" y="5684"/>
                  <a:pt x="1379" y="5684"/>
                  <a:pt x="1379" y="5684"/>
                </a:cubicBezTo>
                <a:cubicBezTo>
                  <a:pt x="919" y="5684"/>
                  <a:pt x="460" y="6821"/>
                  <a:pt x="460" y="6821"/>
                </a:cubicBezTo>
                <a:cubicBezTo>
                  <a:pt x="460" y="6821"/>
                  <a:pt x="460" y="7958"/>
                  <a:pt x="460" y="7958"/>
                </a:cubicBezTo>
                <a:cubicBezTo>
                  <a:pt x="460" y="7958"/>
                  <a:pt x="919" y="7958"/>
                  <a:pt x="919" y="7958"/>
                </a:cubicBezTo>
                <a:cubicBezTo>
                  <a:pt x="1379" y="7958"/>
                  <a:pt x="919" y="9095"/>
                  <a:pt x="919" y="9095"/>
                </a:cubicBezTo>
                <a:cubicBezTo>
                  <a:pt x="919" y="9095"/>
                  <a:pt x="919" y="9095"/>
                  <a:pt x="919" y="9095"/>
                </a:cubicBezTo>
                <a:cubicBezTo>
                  <a:pt x="919" y="10232"/>
                  <a:pt x="919" y="10232"/>
                  <a:pt x="919" y="10232"/>
                </a:cubicBezTo>
                <a:cubicBezTo>
                  <a:pt x="919" y="10232"/>
                  <a:pt x="1379" y="10232"/>
                  <a:pt x="1379" y="10232"/>
                </a:cubicBezTo>
                <a:cubicBezTo>
                  <a:pt x="1379" y="10232"/>
                  <a:pt x="1379" y="10232"/>
                  <a:pt x="1379" y="10232"/>
                </a:cubicBezTo>
                <a:cubicBezTo>
                  <a:pt x="1379" y="10232"/>
                  <a:pt x="1379" y="10232"/>
                  <a:pt x="1379" y="10232"/>
                </a:cubicBezTo>
                <a:cubicBezTo>
                  <a:pt x="1379" y="11368"/>
                  <a:pt x="919" y="10232"/>
                  <a:pt x="1379" y="11368"/>
                </a:cubicBezTo>
                <a:cubicBezTo>
                  <a:pt x="1379" y="11368"/>
                  <a:pt x="1379" y="12505"/>
                  <a:pt x="1379" y="11368"/>
                </a:cubicBezTo>
                <a:cubicBezTo>
                  <a:pt x="1379" y="12505"/>
                  <a:pt x="919" y="11368"/>
                  <a:pt x="919" y="12505"/>
                </a:cubicBezTo>
                <a:cubicBezTo>
                  <a:pt x="919" y="12505"/>
                  <a:pt x="919" y="11368"/>
                  <a:pt x="919" y="11368"/>
                </a:cubicBezTo>
                <a:cubicBezTo>
                  <a:pt x="460" y="11368"/>
                  <a:pt x="919" y="11368"/>
                  <a:pt x="919" y="11368"/>
                </a:cubicBezTo>
                <a:cubicBezTo>
                  <a:pt x="460" y="12505"/>
                  <a:pt x="460" y="12505"/>
                  <a:pt x="919" y="12505"/>
                </a:cubicBezTo>
                <a:cubicBezTo>
                  <a:pt x="919" y="12505"/>
                  <a:pt x="919" y="12505"/>
                  <a:pt x="919" y="12505"/>
                </a:cubicBezTo>
                <a:cubicBezTo>
                  <a:pt x="919" y="12505"/>
                  <a:pt x="1379" y="13642"/>
                  <a:pt x="1379" y="13642"/>
                </a:cubicBezTo>
                <a:cubicBezTo>
                  <a:pt x="1838" y="13642"/>
                  <a:pt x="1379" y="13642"/>
                  <a:pt x="1838" y="14779"/>
                </a:cubicBezTo>
                <a:cubicBezTo>
                  <a:pt x="1838" y="15916"/>
                  <a:pt x="2298" y="15916"/>
                  <a:pt x="1838" y="17053"/>
                </a:cubicBezTo>
                <a:cubicBezTo>
                  <a:pt x="1838" y="17053"/>
                  <a:pt x="2757" y="17053"/>
                  <a:pt x="2757" y="17053"/>
                </a:cubicBezTo>
                <a:cubicBezTo>
                  <a:pt x="2757" y="17053"/>
                  <a:pt x="2298" y="17053"/>
                  <a:pt x="1838" y="18189"/>
                </a:cubicBezTo>
                <a:cubicBezTo>
                  <a:pt x="2298" y="18189"/>
                  <a:pt x="2298" y="17053"/>
                  <a:pt x="2757" y="18189"/>
                </a:cubicBezTo>
                <a:cubicBezTo>
                  <a:pt x="2757" y="18189"/>
                  <a:pt x="2757" y="18189"/>
                  <a:pt x="2757" y="18189"/>
                </a:cubicBezTo>
                <a:cubicBezTo>
                  <a:pt x="2757" y="18189"/>
                  <a:pt x="2757" y="17053"/>
                  <a:pt x="3217" y="17053"/>
                </a:cubicBezTo>
                <a:cubicBezTo>
                  <a:pt x="3217" y="17053"/>
                  <a:pt x="3677" y="18189"/>
                  <a:pt x="3677" y="18189"/>
                </a:cubicBezTo>
                <a:cubicBezTo>
                  <a:pt x="3677" y="18189"/>
                  <a:pt x="3677" y="18189"/>
                  <a:pt x="3677" y="18189"/>
                </a:cubicBezTo>
                <a:cubicBezTo>
                  <a:pt x="4136" y="19326"/>
                  <a:pt x="4136" y="19326"/>
                  <a:pt x="4596" y="19326"/>
                </a:cubicBezTo>
                <a:cubicBezTo>
                  <a:pt x="4596" y="19326"/>
                  <a:pt x="4596" y="19326"/>
                  <a:pt x="5055" y="19326"/>
                </a:cubicBezTo>
                <a:cubicBezTo>
                  <a:pt x="5055" y="19326"/>
                  <a:pt x="5515" y="19326"/>
                  <a:pt x="5515" y="19326"/>
                </a:cubicBezTo>
                <a:cubicBezTo>
                  <a:pt x="5515" y="18189"/>
                  <a:pt x="5515" y="17053"/>
                  <a:pt x="5515" y="17053"/>
                </a:cubicBezTo>
                <a:cubicBezTo>
                  <a:pt x="5974" y="17053"/>
                  <a:pt x="6894" y="18189"/>
                  <a:pt x="7353" y="18189"/>
                </a:cubicBezTo>
                <a:cubicBezTo>
                  <a:pt x="7813" y="19326"/>
                  <a:pt x="7813" y="20463"/>
                  <a:pt x="8272" y="20463"/>
                </a:cubicBezTo>
                <a:cubicBezTo>
                  <a:pt x="8732" y="19326"/>
                  <a:pt x="9191" y="19326"/>
                  <a:pt x="9651" y="18189"/>
                </a:cubicBezTo>
                <a:cubicBezTo>
                  <a:pt x="9651" y="18189"/>
                  <a:pt x="10111" y="17053"/>
                  <a:pt x="10111" y="17053"/>
                </a:cubicBezTo>
                <a:cubicBezTo>
                  <a:pt x="10570" y="17053"/>
                  <a:pt x="10570" y="18189"/>
                  <a:pt x="11030" y="18189"/>
                </a:cubicBezTo>
                <a:cubicBezTo>
                  <a:pt x="11489" y="18189"/>
                  <a:pt x="11489" y="17053"/>
                  <a:pt x="11949" y="17053"/>
                </a:cubicBezTo>
                <a:cubicBezTo>
                  <a:pt x="11949" y="18189"/>
                  <a:pt x="11489" y="18189"/>
                  <a:pt x="11489" y="19326"/>
                </a:cubicBezTo>
                <a:cubicBezTo>
                  <a:pt x="11489" y="19326"/>
                  <a:pt x="11949" y="20463"/>
                  <a:pt x="11489" y="20463"/>
                </a:cubicBezTo>
                <a:cubicBezTo>
                  <a:pt x="11949" y="21600"/>
                  <a:pt x="11949" y="20463"/>
                  <a:pt x="11949" y="19326"/>
                </a:cubicBezTo>
                <a:cubicBezTo>
                  <a:pt x="12409" y="19326"/>
                  <a:pt x="12409" y="19326"/>
                  <a:pt x="12409" y="19326"/>
                </a:cubicBezTo>
                <a:cubicBezTo>
                  <a:pt x="12409" y="19326"/>
                  <a:pt x="12409" y="18189"/>
                  <a:pt x="12409" y="18189"/>
                </a:cubicBezTo>
                <a:cubicBezTo>
                  <a:pt x="12409" y="17053"/>
                  <a:pt x="12868" y="18189"/>
                  <a:pt x="13328" y="18189"/>
                </a:cubicBezTo>
                <a:cubicBezTo>
                  <a:pt x="13787" y="18189"/>
                  <a:pt x="13787" y="17053"/>
                  <a:pt x="14247" y="17053"/>
                </a:cubicBezTo>
                <a:cubicBezTo>
                  <a:pt x="14247" y="17053"/>
                  <a:pt x="14706" y="18189"/>
                  <a:pt x="14706" y="18189"/>
                </a:cubicBezTo>
                <a:cubicBezTo>
                  <a:pt x="15166" y="18189"/>
                  <a:pt x="15626" y="17053"/>
                  <a:pt x="15626" y="17053"/>
                </a:cubicBezTo>
                <a:cubicBezTo>
                  <a:pt x="16545" y="17053"/>
                  <a:pt x="17004" y="17053"/>
                  <a:pt x="17923" y="15916"/>
                </a:cubicBezTo>
                <a:cubicBezTo>
                  <a:pt x="17923" y="15916"/>
                  <a:pt x="18383" y="15916"/>
                  <a:pt x="18843" y="15916"/>
                </a:cubicBezTo>
                <a:cubicBezTo>
                  <a:pt x="18843" y="15916"/>
                  <a:pt x="18843" y="15916"/>
                  <a:pt x="18843" y="15916"/>
                </a:cubicBezTo>
                <a:cubicBezTo>
                  <a:pt x="18843" y="15916"/>
                  <a:pt x="19302" y="15916"/>
                  <a:pt x="19302" y="15916"/>
                </a:cubicBezTo>
                <a:cubicBezTo>
                  <a:pt x="19302" y="15916"/>
                  <a:pt x="19302" y="15916"/>
                  <a:pt x="19302" y="15916"/>
                </a:cubicBezTo>
                <a:cubicBezTo>
                  <a:pt x="19762" y="15916"/>
                  <a:pt x="19762" y="15916"/>
                  <a:pt x="20221" y="15916"/>
                </a:cubicBezTo>
                <a:cubicBezTo>
                  <a:pt x="20221" y="15916"/>
                  <a:pt x="20681" y="15916"/>
                  <a:pt x="20681" y="15916"/>
                </a:cubicBezTo>
                <a:cubicBezTo>
                  <a:pt x="21140" y="15916"/>
                  <a:pt x="20681" y="17053"/>
                  <a:pt x="21140" y="17053"/>
                </a:cubicBezTo>
                <a:cubicBezTo>
                  <a:pt x="21140" y="17053"/>
                  <a:pt x="21140" y="15916"/>
                  <a:pt x="21600" y="15916"/>
                </a:cubicBezTo>
                <a:cubicBezTo>
                  <a:pt x="21600" y="15916"/>
                  <a:pt x="21600" y="15916"/>
                  <a:pt x="21600" y="15916"/>
                </a:cubicBezTo>
                <a:close/>
                <a:moveTo>
                  <a:pt x="460" y="4547"/>
                </a:moveTo>
                <a:cubicBezTo>
                  <a:pt x="460" y="4547"/>
                  <a:pt x="919" y="4547"/>
                  <a:pt x="919" y="4547"/>
                </a:cubicBezTo>
                <a:cubicBezTo>
                  <a:pt x="919" y="5684"/>
                  <a:pt x="460" y="5684"/>
                  <a:pt x="460" y="6821"/>
                </a:cubicBezTo>
                <a:cubicBezTo>
                  <a:pt x="460" y="6821"/>
                  <a:pt x="919" y="5684"/>
                  <a:pt x="919" y="5684"/>
                </a:cubicBezTo>
                <a:cubicBezTo>
                  <a:pt x="919" y="4547"/>
                  <a:pt x="1379" y="4547"/>
                  <a:pt x="1379" y="4547"/>
                </a:cubicBezTo>
                <a:cubicBezTo>
                  <a:pt x="1838" y="4547"/>
                  <a:pt x="1838" y="3411"/>
                  <a:pt x="1838" y="3411"/>
                </a:cubicBezTo>
                <a:cubicBezTo>
                  <a:pt x="1838" y="3411"/>
                  <a:pt x="2298" y="3411"/>
                  <a:pt x="2298" y="3411"/>
                </a:cubicBezTo>
                <a:cubicBezTo>
                  <a:pt x="2757" y="3411"/>
                  <a:pt x="3677" y="3411"/>
                  <a:pt x="3217" y="2274"/>
                </a:cubicBezTo>
                <a:cubicBezTo>
                  <a:pt x="3217" y="2274"/>
                  <a:pt x="1838" y="2274"/>
                  <a:pt x="2298" y="0"/>
                </a:cubicBezTo>
                <a:cubicBezTo>
                  <a:pt x="1838" y="0"/>
                  <a:pt x="1838" y="0"/>
                  <a:pt x="1838" y="0"/>
                </a:cubicBezTo>
                <a:cubicBezTo>
                  <a:pt x="1379" y="0"/>
                  <a:pt x="1379" y="0"/>
                  <a:pt x="919" y="0"/>
                </a:cubicBezTo>
                <a:cubicBezTo>
                  <a:pt x="919" y="0"/>
                  <a:pt x="460" y="1137"/>
                  <a:pt x="460" y="1137"/>
                </a:cubicBezTo>
                <a:cubicBezTo>
                  <a:pt x="460" y="1137"/>
                  <a:pt x="460" y="1137"/>
                  <a:pt x="460" y="1137"/>
                </a:cubicBezTo>
                <a:cubicBezTo>
                  <a:pt x="919" y="2274"/>
                  <a:pt x="460" y="2274"/>
                  <a:pt x="460" y="2274"/>
                </a:cubicBezTo>
                <a:cubicBezTo>
                  <a:pt x="460" y="2274"/>
                  <a:pt x="460" y="2274"/>
                  <a:pt x="460" y="3411"/>
                </a:cubicBezTo>
                <a:cubicBezTo>
                  <a:pt x="460" y="3411"/>
                  <a:pt x="460" y="3411"/>
                  <a:pt x="460" y="3411"/>
                </a:cubicBezTo>
                <a:cubicBezTo>
                  <a:pt x="460" y="3411"/>
                  <a:pt x="460" y="4547"/>
                  <a:pt x="0" y="4547"/>
                </a:cubicBezTo>
                <a:cubicBezTo>
                  <a:pt x="0" y="4547"/>
                  <a:pt x="460" y="4547"/>
                  <a:pt x="460" y="454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2" name="Shape">
            <a:extLst>
              <a:ext uri="{FF2B5EF4-FFF2-40B4-BE49-F238E27FC236}">
                <a16:creationId xmlns:a16="http://schemas.microsoft.com/office/drawing/2014/main" id="{C55F286A-77CC-451C-91FF-C17F24F8821E}"/>
              </a:ext>
            </a:extLst>
          </p:cNvPr>
          <p:cNvSpPr/>
          <p:nvPr/>
        </p:nvSpPr>
        <p:spPr>
          <a:xfrm>
            <a:off x="6290874" y="3300274"/>
            <a:ext cx="313332" cy="572115"/>
          </a:xfrm>
          <a:custGeom>
            <a:avLst/>
            <a:gdLst/>
            <a:ahLst/>
            <a:cxnLst>
              <a:cxn ang="0">
                <a:pos x="wd2" y="hd2"/>
              </a:cxn>
              <a:cxn ang="5400000">
                <a:pos x="wd2" y="hd2"/>
              </a:cxn>
              <a:cxn ang="10800000">
                <a:pos x="wd2" y="hd2"/>
              </a:cxn>
              <a:cxn ang="16200000">
                <a:pos x="wd2" y="hd2"/>
              </a:cxn>
            </a:cxnLst>
            <a:rect l="0" t="0" r="r" b="b"/>
            <a:pathLst>
              <a:path w="20127" h="21600" extrusionOk="0">
                <a:moveTo>
                  <a:pt x="19636" y="14400"/>
                </a:moveTo>
                <a:cubicBezTo>
                  <a:pt x="19636" y="13371"/>
                  <a:pt x="21600" y="12343"/>
                  <a:pt x="17673" y="12343"/>
                </a:cubicBezTo>
                <a:cubicBezTo>
                  <a:pt x="19636" y="12343"/>
                  <a:pt x="17673" y="11314"/>
                  <a:pt x="17673" y="11314"/>
                </a:cubicBezTo>
                <a:cubicBezTo>
                  <a:pt x="17673" y="11314"/>
                  <a:pt x="17673" y="11314"/>
                  <a:pt x="15709" y="11314"/>
                </a:cubicBezTo>
                <a:cubicBezTo>
                  <a:pt x="15709" y="11314"/>
                  <a:pt x="15709" y="11314"/>
                  <a:pt x="15709" y="11314"/>
                </a:cubicBezTo>
                <a:cubicBezTo>
                  <a:pt x="13745" y="11314"/>
                  <a:pt x="11782" y="10286"/>
                  <a:pt x="13745" y="9257"/>
                </a:cubicBezTo>
                <a:cubicBezTo>
                  <a:pt x="13745" y="9257"/>
                  <a:pt x="15709" y="8229"/>
                  <a:pt x="15709" y="7200"/>
                </a:cubicBezTo>
                <a:cubicBezTo>
                  <a:pt x="17673" y="6171"/>
                  <a:pt x="17673" y="6171"/>
                  <a:pt x="17673" y="5143"/>
                </a:cubicBezTo>
                <a:cubicBezTo>
                  <a:pt x="17673" y="5143"/>
                  <a:pt x="15709" y="4114"/>
                  <a:pt x="15709" y="3086"/>
                </a:cubicBezTo>
                <a:cubicBezTo>
                  <a:pt x="15709" y="3086"/>
                  <a:pt x="19636" y="0"/>
                  <a:pt x="15709" y="1029"/>
                </a:cubicBezTo>
                <a:cubicBezTo>
                  <a:pt x="15709" y="1029"/>
                  <a:pt x="15709" y="2057"/>
                  <a:pt x="13745" y="1029"/>
                </a:cubicBezTo>
                <a:cubicBezTo>
                  <a:pt x="13745" y="1029"/>
                  <a:pt x="13745" y="0"/>
                  <a:pt x="11782" y="0"/>
                </a:cubicBezTo>
                <a:cubicBezTo>
                  <a:pt x="11782" y="0"/>
                  <a:pt x="11782" y="0"/>
                  <a:pt x="11782" y="0"/>
                </a:cubicBezTo>
                <a:cubicBezTo>
                  <a:pt x="11782" y="0"/>
                  <a:pt x="11782" y="0"/>
                  <a:pt x="11782" y="0"/>
                </a:cubicBezTo>
                <a:cubicBezTo>
                  <a:pt x="9818" y="0"/>
                  <a:pt x="5891" y="1029"/>
                  <a:pt x="5891" y="1029"/>
                </a:cubicBezTo>
                <a:cubicBezTo>
                  <a:pt x="5891" y="1029"/>
                  <a:pt x="5891" y="1029"/>
                  <a:pt x="5891" y="2057"/>
                </a:cubicBezTo>
                <a:cubicBezTo>
                  <a:pt x="5891" y="2057"/>
                  <a:pt x="3927" y="2057"/>
                  <a:pt x="3927" y="2057"/>
                </a:cubicBezTo>
                <a:cubicBezTo>
                  <a:pt x="3927" y="2057"/>
                  <a:pt x="3927" y="2057"/>
                  <a:pt x="3927" y="3086"/>
                </a:cubicBezTo>
                <a:cubicBezTo>
                  <a:pt x="3927" y="4114"/>
                  <a:pt x="5891" y="5143"/>
                  <a:pt x="3927" y="6171"/>
                </a:cubicBezTo>
                <a:cubicBezTo>
                  <a:pt x="3927" y="8229"/>
                  <a:pt x="3927" y="8229"/>
                  <a:pt x="1964" y="9257"/>
                </a:cubicBezTo>
                <a:cubicBezTo>
                  <a:pt x="0" y="10286"/>
                  <a:pt x="0" y="10286"/>
                  <a:pt x="0" y="10286"/>
                </a:cubicBezTo>
                <a:cubicBezTo>
                  <a:pt x="0" y="11314"/>
                  <a:pt x="1964" y="12343"/>
                  <a:pt x="1964" y="12343"/>
                </a:cubicBezTo>
                <a:cubicBezTo>
                  <a:pt x="1964" y="13371"/>
                  <a:pt x="3927" y="13371"/>
                  <a:pt x="3927" y="13371"/>
                </a:cubicBezTo>
                <a:cubicBezTo>
                  <a:pt x="3927" y="14400"/>
                  <a:pt x="3927" y="14400"/>
                  <a:pt x="5891" y="15429"/>
                </a:cubicBezTo>
                <a:cubicBezTo>
                  <a:pt x="5891" y="15429"/>
                  <a:pt x="7855" y="15429"/>
                  <a:pt x="7855" y="16457"/>
                </a:cubicBezTo>
                <a:cubicBezTo>
                  <a:pt x="7855" y="16457"/>
                  <a:pt x="7855" y="17486"/>
                  <a:pt x="7855" y="17486"/>
                </a:cubicBezTo>
                <a:cubicBezTo>
                  <a:pt x="9818" y="18514"/>
                  <a:pt x="9818" y="20571"/>
                  <a:pt x="9818" y="21600"/>
                </a:cubicBezTo>
                <a:cubicBezTo>
                  <a:pt x="11782" y="21600"/>
                  <a:pt x="13745" y="20571"/>
                  <a:pt x="13745" y="19543"/>
                </a:cubicBezTo>
                <a:cubicBezTo>
                  <a:pt x="13745" y="18514"/>
                  <a:pt x="11782" y="18514"/>
                  <a:pt x="13745" y="17486"/>
                </a:cubicBezTo>
                <a:cubicBezTo>
                  <a:pt x="15709" y="16457"/>
                  <a:pt x="19636" y="15429"/>
                  <a:pt x="19636"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3" name="Shape">
            <a:extLst>
              <a:ext uri="{FF2B5EF4-FFF2-40B4-BE49-F238E27FC236}">
                <a16:creationId xmlns:a16="http://schemas.microsoft.com/office/drawing/2014/main" id="{FE01705F-65C4-460E-ACB6-AEACD84459B6}"/>
              </a:ext>
            </a:extLst>
          </p:cNvPr>
          <p:cNvSpPr/>
          <p:nvPr/>
        </p:nvSpPr>
        <p:spPr>
          <a:xfrm>
            <a:off x="5682414" y="5426623"/>
            <a:ext cx="154787" cy="405249"/>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cubicBezTo>
                  <a:pt x="17280" y="20160"/>
                  <a:pt x="17280" y="18720"/>
                  <a:pt x="17280" y="17280"/>
                </a:cubicBezTo>
                <a:cubicBezTo>
                  <a:pt x="21600" y="17280"/>
                  <a:pt x="17280" y="10080"/>
                  <a:pt x="17280" y="8640"/>
                </a:cubicBezTo>
                <a:cubicBezTo>
                  <a:pt x="17280" y="7200"/>
                  <a:pt x="17280" y="7200"/>
                  <a:pt x="17280" y="5760"/>
                </a:cubicBezTo>
                <a:cubicBezTo>
                  <a:pt x="17280" y="5760"/>
                  <a:pt x="17280" y="5760"/>
                  <a:pt x="12960" y="4320"/>
                </a:cubicBezTo>
                <a:cubicBezTo>
                  <a:pt x="12960" y="4320"/>
                  <a:pt x="8640" y="2880"/>
                  <a:pt x="8640" y="2880"/>
                </a:cubicBezTo>
                <a:cubicBezTo>
                  <a:pt x="8640" y="2880"/>
                  <a:pt x="8640" y="1440"/>
                  <a:pt x="8640" y="0"/>
                </a:cubicBezTo>
                <a:cubicBezTo>
                  <a:pt x="4320" y="0"/>
                  <a:pt x="4320" y="0"/>
                  <a:pt x="0" y="0"/>
                </a:cubicBezTo>
                <a:cubicBezTo>
                  <a:pt x="0" y="0"/>
                  <a:pt x="0" y="1440"/>
                  <a:pt x="0" y="1440"/>
                </a:cubicBezTo>
                <a:cubicBezTo>
                  <a:pt x="0" y="2880"/>
                  <a:pt x="4320" y="2880"/>
                  <a:pt x="4320" y="2880"/>
                </a:cubicBezTo>
                <a:cubicBezTo>
                  <a:pt x="4320" y="4320"/>
                  <a:pt x="4320" y="5760"/>
                  <a:pt x="4320" y="5760"/>
                </a:cubicBezTo>
                <a:cubicBezTo>
                  <a:pt x="0" y="7200"/>
                  <a:pt x="4320" y="7200"/>
                  <a:pt x="4320" y="7200"/>
                </a:cubicBezTo>
                <a:cubicBezTo>
                  <a:pt x="4320" y="7200"/>
                  <a:pt x="4320" y="7200"/>
                  <a:pt x="4320" y="7200"/>
                </a:cubicBezTo>
                <a:cubicBezTo>
                  <a:pt x="8640" y="7200"/>
                  <a:pt x="4320" y="8640"/>
                  <a:pt x="4320" y="8640"/>
                </a:cubicBezTo>
                <a:cubicBezTo>
                  <a:pt x="4320" y="10080"/>
                  <a:pt x="4320" y="10080"/>
                  <a:pt x="4320" y="10080"/>
                </a:cubicBezTo>
                <a:cubicBezTo>
                  <a:pt x="4320" y="10080"/>
                  <a:pt x="8640" y="11520"/>
                  <a:pt x="8640" y="11520"/>
                </a:cubicBezTo>
                <a:cubicBezTo>
                  <a:pt x="8640" y="11520"/>
                  <a:pt x="8640" y="12960"/>
                  <a:pt x="8640" y="12960"/>
                </a:cubicBezTo>
                <a:cubicBezTo>
                  <a:pt x="8640" y="12960"/>
                  <a:pt x="8640" y="14400"/>
                  <a:pt x="8640" y="14400"/>
                </a:cubicBezTo>
                <a:cubicBezTo>
                  <a:pt x="8640" y="14400"/>
                  <a:pt x="4320" y="15840"/>
                  <a:pt x="4320" y="15840"/>
                </a:cubicBezTo>
                <a:cubicBezTo>
                  <a:pt x="4320" y="15840"/>
                  <a:pt x="8640" y="15840"/>
                  <a:pt x="8640" y="15840"/>
                </a:cubicBezTo>
                <a:cubicBezTo>
                  <a:pt x="8640" y="17280"/>
                  <a:pt x="4320" y="17280"/>
                  <a:pt x="4320" y="18720"/>
                </a:cubicBezTo>
                <a:cubicBezTo>
                  <a:pt x="8640" y="20160"/>
                  <a:pt x="12960" y="20160"/>
                  <a:pt x="12960" y="21600"/>
                </a:cubicBezTo>
                <a:cubicBezTo>
                  <a:pt x="17280" y="21600"/>
                  <a:pt x="17280" y="20160"/>
                  <a:pt x="21600" y="201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4" name="Shape">
            <a:extLst>
              <a:ext uri="{FF2B5EF4-FFF2-40B4-BE49-F238E27FC236}">
                <a16:creationId xmlns:a16="http://schemas.microsoft.com/office/drawing/2014/main" id="{ABF9BC15-438A-4632-A088-C2E0D4DD9433}"/>
              </a:ext>
            </a:extLst>
          </p:cNvPr>
          <p:cNvSpPr/>
          <p:nvPr/>
        </p:nvSpPr>
        <p:spPr>
          <a:xfrm>
            <a:off x="13405570" y="4663809"/>
            <a:ext cx="667174" cy="1196670"/>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1600" y="7364"/>
                  <a:pt x="21600" y="7364"/>
                </a:cubicBezTo>
                <a:cubicBezTo>
                  <a:pt x="21600" y="6873"/>
                  <a:pt x="21600" y="6873"/>
                  <a:pt x="20618" y="6873"/>
                </a:cubicBezTo>
                <a:cubicBezTo>
                  <a:pt x="19636" y="6382"/>
                  <a:pt x="19636" y="5891"/>
                  <a:pt x="18655" y="5400"/>
                </a:cubicBezTo>
                <a:cubicBezTo>
                  <a:pt x="18655" y="4418"/>
                  <a:pt x="17673" y="3927"/>
                  <a:pt x="16691" y="3436"/>
                </a:cubicBezTo>
                <a:cubicBezTo>
                  <a:pt x="16691" y="2945"/>
                  <a:pt x="14727" y="2945"/>
                  <a:pt x="14727" y="2945"/>
                </a:cubicBezTo>
                <a:cubicBezTo>
                  <a:pt x="14727" y="3436"/>
                  <a:pt x="13745" y="3927"/>
                  <a:pt x="12764" y="3927"/>
                </a:cubicBezTo>
                <a:cubicBezTo>
                  <a:pt x="12764" y="3927"/>
                  <a:pt x="12764" y="3436"/>
                  <a:pt x="12764" y="3436"/>
                </a:cubicBezTo>
                <a:cubicBezTo>
                  <a:pt x="11782" y="3436"/>
                  <a:pt x="11782" y="3436"/>
                  <a:pt x="10800" y="3436"/>
                </a:cubicBezTo>
                <a:cubicBezTo>
                  <a:pt x="10800" y="3927"/>
                  <a:pt x="9818" y="4909"/>
                  <a:pt x="8836" y="4418"/>
                </a:cubicBezTo>
                <a:cubicBezTo>
                  <a:pt x="8836" y="3927"/>
                  <a:pt x="8836" y="3436"/>
                  <a:pt x="8836" y="3436"/>
                </a:cubicBezTo>
                <a:cubicBezTo>
                  <a:pt x="8836" y="2945"/>
                  <a:pt x="8836" y="2945"/>
                  <a:pt x="8836" y="2945"/>
                </a:cubicBezTo>
                <a:cubicBezTo>
                  <a:pt x="8836" y="2455"/>
                  <a:pt x="8836" y="2455"/>
                  <a:pt x="9818" y="2455"/>
                </a:cubicBezTo>
                <a:cubicBezTo>
                  <a:pt x="9818" y="1964"/>
                  <a:pt x="8836" y="1473"/>
                  <a:pt x="8836" y="1473"/>
                </a:cubicBezTo>
                <a:cubicBezTo>
                  <a:pt x="7855" y="1473"/>
                  <a:pt x="7855" y="1473"/>
                  <a:pt x="6873" y="1473"/>
                </a:cubicBezTo>
                <a:cubicBezTo>
                  <a:pt x="6873" y="982"/>
                  <a:pt x="6873" y="491"/>
                  <a:pt x="6873" y="491"/>
                </a:cubicBezTo>
                <a:cubicBezTo>
                  <a:pt x="6873" y="0"/>
                  <a:pt x="5891" y="0"/>
                  <a:pt x="5891" y="491"/>
                </a:cubicBezTo>
                <a:cubicBezTo>
                  <a:pt x="5891" y="0"/>
                  <a:pt x="4909" y="491"/>
                  <a:pt x="3927" y="0"/>
                </a:cubicBezTo>
                <a:cubicBezTo>
                  <a:pt x="4909" y="491"/>
                  <a:pt x="3927" y="491"/>
                  <a:pt x="2945" y="491"/>
                </a:cubicBezTo>
                <a:cubicBezTo>
                  <a:pt x="2945" y="491"/>
                  <a:pt x="2945" y="982"/>
                  <a:pt x="2945" y="982"/>
                </a:cubicBezTo>
                <a:cubicBezTo>
                  <a:pt x="2945" y="982"/>
                  <a:pt x="1964" y="982"/>
                  <a:pt x="1964" y="982"/>
                </a:cubicBezTo>
                <a:cubicBezTo>
                  <a:pt x="982" y="982"/>
                  <a:pt x="982" y="982"/>
                  <a:pt x="982" y="982"/>
                </a:cubicBezTo>
                <a:cubicBezTo>
                  <a:pt x="0" y="1473"/>
                  <a:pt x="0" y="1473"/>
                  <a:pt x="0" y="1964"/>
                </a:cubicBezTo>
                <a:cubicBezTo>
                  <a:pt x="0" y="2455"/>
                  <a:pt x="982" y="2945"/>
                  <a:pt x="0" y="2945"/>
                </a:cubicBezTo>
                <a:cubicBezTo>
                  <a:pt x="0" y="2945"/>
                  <a:pt x="0" y="2945"/>
                  <a:pt x="0" y="3436"/>
                </a:cubicBezTo>
                <a:cubicBezTo>
                  <a:pt x="982" y="3436"/>
                  <a:pt x="982" y="3927"/>
                  <a:pt x="982" y="3927"/>
                </a:cubicBezTo>
                <a:cubicBezTo>
                  <a:pt x="1964" y="4909"/>
                  <a:pt x="2945" y="5400"/>
                  <a:pt x="3927" y="5891"/>
                </a:cubicBezTo>
                <a:cubicBezTo>
                  <a:pt x="3927" y="5891"/>
                  <a:pt x="3927" y="5891"/>
                  <a:pt x="3927" y="6382"/>
                </a:cubicBezTo>
                <a:cubicBezTo>
                  <a:pt x="3927" y="6382"/>
                  <a:pt x="3927" y="6382"/>
                  <a:pt x="3927" y="6382"/>
                </a:cubicBezTo>
                <a:cubicBezTo>
                  <a:pt x="3927" y="6382"/>
                  <a:pt x="3927" y="6873"/>
                  <a:pt x="3927" y="6873"/>
                </a:cubicBezTo>
                <a:cubicBezTo>
                  <a:pt x="3927" y="6873"/>
                  <a:pt x="3927" y="7364"/>
                  <a:pt x="3927" y="7364"/>
                </a:cubicBezTo>
                <a:cubicBezTo>
                  <a:pt x="2945" y="7855"/>
                  <a:pt x="2945" y="7364"/>
                  <a:pt x="2945" y="7855"/>
                </a:cubicBezTo>
                <a:cubicBezTo>
                  <a:pt x="2945" y="8345"/>
                  <a:pt x="4909" y="9327"/>
                  <a:pt x="4909" y="9818"/>
                </a:cubicBezTo>
                <a:cubicBezTo>
                  <a:pt x="5891" y="10309"/>
                  <a:pt x="5891" y="10309"/>
                  <a:pt x="5891" y="11291"/>
                </a:cubicBezTo>
                <a:cubicBezTo>
                  <a:pt x="5891" y="11782"/>
                  <a:pt x="7855" y="12273"/>
                  <a:pt x="6873" y="12764"/>
                </a:cubicBezTo>
                <a:cubicBezTo>
                  <a:pt x="6873" y="13255"/>
                  <a:pt x="5891" y="13745"/>
                  <a:pt x="5891" y="14236"/>
                </a:cubicBezTo>
                <a:cubicBezTo>
                  <a:pt x="4909" y="14727"/>
                  <a:pt x="4909" y="15218"/>
                  <a:pt x="4909" y="15709"/>
                </a:cubicBezTo>
                <a:cubicBezTo>
                  <a:pt x="4909" y="16200"/>
                  <a:pt x="4909" y="16691"/>
                  <a:pt x="4909" y="17182"/>
                </a:cubicBezTo>
                <a:cubicBezTo>
                  <a:pt x="4909" y="17182"/>
                  <a:pt x="4909" y="17673"/>
                  <a:pt x="4909" y="17673"/>
                </a:cubicBezTo>
                <a:cubicBezTo>
                  <a:pt x="4909" y="18164"/>
                  <a:pt x="4909" y="17673"/>
                  <a:pt x="4909" y="17673"/>
                </a:cubicBezTo>
                <a:cubicBezTo>
                  <a:pt x="5891" y="17673"/>
                  <a:pt x="5891" y="18164"/>
                  <a:pt x="6873" y="18164"/>
                </a:cubicBezTo>
                <a:cubicBezTo>
                  <a:pt x="6873" y="18655"/>
                  <a:pt x="6873" y="19636"/>
                  <a:pt x="7855" y="19145"/>
                </a:cubicBezTo>
                <a:cubicBezTo>
                  <a:pt x="7855" y="19145"/>
                  <a:pt x="7855" y="19636"/>
                  <a:pt x="8836" y="19636"/>
                </a:cubicBezTo>
                <a:cubicBezTo>
                  <a:pt x="8836" y="20127"/>
                  <a:pt x="8836" y="20127"/>
                  <a:pt x="9818" y="20618"/>
                </a:cubicBezTo>
                <a:cubicBezTo>
                  <a:pt x="9818" y="20127"/>
                  <a:pt x="9818" y="20127"/>
                  <a:pt x="9818" y="20618"/>
                </a:cubicBezTo>
                <a:cubicBezTo>
                  <a:pt x="10800" y="20618"/>
                  <a:pt x="10800" y="20618"/>
                  <a:pt x="10800" y="20618"/>
                </a:cubicBezTo>
                <a:cubicBezTo>
                  <a:pt x="10800" y="20618"/>
                  <a:pt x="11782" y="20618"/>
                  <a:pt x="11782" y="20618"/>
                </a:cubicBezTo>
                <a:cubicBezTo>
                  <a:pt x="11782" y="21109"/>
                  <a:pt x="11782" y="21109"/>
                  <a:pt x="11782" y="21109"/>
                </a:cubicBezTo>
                <a:cubicBezTo>
                  <a:pt x="11782" y="21600"/>
                  <a:pt x="11782" y="21600"/>
                  <a:pt x="11782" y="21600"/>
                </a:cubicBezTo>
                <a:cubicBezTo>
                  <a:pt x="12764" y="21600"/>
                  <a:pt x="12764" y="21600"/>
                  <a:pt x="12764" y="21600"/>
                </a:cubicBezTo>
                <a:cubicBezTo>
                  <a:pt x="12764" y="21600"/>
                  <a:pt x="12764" y="21109"/>
                  <a:pt x="13745" y="21109"/>
                </a:cubicBezTo>
                <a:cubicBezTo>
                  <a:pt x="13745" y="21109"/>
                  <a:pt x="13745" y="21600"/>
                  <a:pt x="13745" y="21600"/>
                </a:cubicBezTo>
                <a:cubicBezTo>
                  <a:pt x="13745" y="21600"/>
                  <a:pt x="13745" y="21600"/>
                  <a:pt x="13745" y="21600"/>
                </a:cubicBezTo>
                <a:cubicBezTo>
                  <a:pt x="15709" y="21109"/>
                  <a:pt x="13745" y="20618"/>
                  <a:pt x="13745" y="20127"/>
                </a:cubicBezTo>
                <a:cubicBezTo>
                  <a:pt x="12764" y="19636"/>
                  <a:pt x="12764" y="20127"/>
                  <a:pt x="11782" y="19636"/>
                </a:cubicBezTo>
                <a:cubicBezTo>
                  <a:pt x="10800" y="19636"/>
                  <a:pt x="9818" y="19145"/>
                  <a:pt x="9818" y="19145"/>
                </a:cubicBezTo>
                <a:cubicBezTo>
                  <a:pt x="9818" y="18655"/>
                  <a:pt x="9818" y="18655"/>
                  <a:pt x="9818" y="19145"/>
                </a:cubicBezTo>
                <a:cubicBezTo>
                  <a:pt x="10800" y="19145"/>
                  <a:pt x="9818" y="19145"/>
                  <a:pt x="10800" y="19636"/>
                </a:cubicBezTo>
                <a:cubicBezTo>
                  <a:pt x="9818" y="18655"/>
                  <a:pt x="9818" y="18164"/>
                  <a:pt x="9818" y="17673"/>
                </a:cubicBezTo>
                <a:cubicBezTo>
                  <a:pt x="9818" y="17673"/>
                  <a:pt x="9818" y="17673"/>
                  <a:pt x="8836" y="17673"/>
                </a:cubicBezTo>
                <a:cubicBezTo>
                  <a:pt x="8836" y="17182"/>
                  <a:pt x="8836" y="16691"/>
                  <a:pt x="7855" y="16200"/>
                </a:cubicBezTo>
                <a:cubicBezTo>
                  <a:pt x="7855" y="16200"/>
                  <a:pt x="6873" y="16691"/>
                  <a:pt x="6873" y="16200"/>
                </a:cubicBezTo>
                <a:cubicBezTo>
                  <a:pt x="6873" y="16200"/>
                  <a:pt x="6873" y="15218"/>
                  <a:pt x="6873" y="15218"/>
                </a:cubicBezTo>
                <a:cubicBezTo>
                  <a:pt x="6873" y="14236"/>
                  <a:pt x="7855" y="12764"/>
                  <a:pt x="7855" y="11782"/>
                </a:cubicBezTo>
                <a:cubicBezTo>
                  <a:pt x="7855" y="11291"/>
                  <a:pt x="7855" y="11291"/>
                  <a:pt x="7855" y="10800"/>
                </a:cubicBezTo>
                <a:cubicBezTo>
                  <a:pt x="7855" y="10800"/>
                  <a:pt x="7855" y="10800"/>
                  <a:pt x="7855" y="10309"/>
                </a:cubicBezTo>
                <a:cubicBezTo>
                  <a:pt x="8836" y="10309"/>
                  <a:pt x="9818" y="10309"/>
                  <a:pt x="10800" y="10309"/>
                </a:cubicBezTo>
                <a:cubicBezTo>
                  <a:pt x="10800" y="10309"/>
                  <a:pt x="9818" y="11291"/>
                  <a:pt x="10800" y="11291"/>
                </a:cubicBezTo>
                <a:cubicBezTo>
                  <a:pt x="10800" y="11782"/>
                  <a:pt x="10800" y="11291"/>
                  <a:pt x="10800" y="11291"/>
                </a:cubicBezTo>
                <a:cubicBezTo>
                  <a:pt x="11782" y="11291"/>
                  <a:pt x="11782" y="11291"/>
                  <a:pt x="12764" y="11291"/>
                </a:cubicBezTo>
                <a:cubicBezTo>
                  <a:pt x="12764" y="11291"/>
                  <a:pt x="13745" y="11782"/>
                  <a:pt x="13745" y="11782"/>
                </a:cubicBezTo>
                <a:cubicBezTo>
                  <a:pt x="13745" y="11782"/>
                  <a:pt x="13745" y="11782"/>
                  <a:pt x="13745" y="11782"/>
                </a:cubicBezTo>
                <a:cubicBezTo>
                  <a:pt x="14727" y="11782"/>
                  <a:pt x="14727" y="12273"/>
                  <a:pt x="14727" y="12273"/>
                </a:cubicBezTo>
                <a:cubicBezTo>
                  <a:pt x="14727" y="12273"/>
                  <a:pt x="14727" y="12273"/>
                  <a:pt x="14727" y="12273"/>
                </a:cubicBezTo>
                <a:cubicBezTo>
                  <a:pt x="14727" y="12273"/>
                  <a:pt x="15709" y="12764"/>
                  <a:pt x="15709" y="12764"/>
                </a:cubicBezTo>
                <a:cubicBezTo>
                  <a:pt x="15709" y="12764"/>
                  <a:pt x="15709" y="12273"/>
                  <a:pt x="15709" y="12273"/>
                </a:cubicBezTo>
                <a:cubicBezTo>
                  <a:pt x="15709" y="12273"/>
                  <a:pt x="15709" y="11782"/>
                  <a:pt x="15709" y="11782"/>
                </a:cubicBezTo>
                <a:cubicBezTo>
                  <a:pt x="14727" y="11291"/>
                  <a:pt x="14727" y="11291"/>
                  <a:pt x="13745" y="10800"/>
                </a:cubicBezTo>
                <a:cubicBezTo>
                  <a:pt x="13745" y="10800"/>
                  <a:pt x="13745" y="10309"/>
                  <a:pt x="13745" y="10309"/>
                </a:cubicBezTo>
                <a:cubicBezTo>
                  <a:pt x="13745" y="10309"/>
                  <a:pt x="14727" y="10309"/>
                  <a:pt x="14727" y="10309"/>
                </a:cubicBezTo>
                <a:cubicBezTo>
                  <a:pt x="14727" y="9818"/>
                  <a:pt x="14727" y="9327"/>
                  <a:pt x="15709" y="9327"/>
                </a:cubicBezTo>
                <a:cubicBezTo>
                  <a:pt x="15709" y="8836"/>
                  <a:pt x="18655" y="8836"/>
                  <a:pt x="19636" y="8836"/>
                </a:cubicBezTo>
                <a:cubicBezTo>
                  <a:pt x="20618" y="8836"/>
                  <a:pt x="20618" y="9327"/>
                  <a:pt x="20618" y="8836"/>
                </a:cubicBezTo>
                <a:cubicBezTo>
                  <a:pt x="21600" y="8836"/>
                  <a:pt x="21600" y="8345"/>
                  <a:pt x="21600" y="7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5" name="Shape">
            <a:extLst>
              <a:ext uri="{FF2B5EF4-FFF2-40B4-BE49-F238E27FC236}">
                <a16:creationId xmlns:a16="http://schemas.microsoft.com/office/drawing/2014/main" id="{0B1250E5-D4E6-4712-979A-7B7BBD4E8D4C}"/>
              </a:ext>
            </a:extLst>
          </p:cNvPr>
          <p:cNvSpPr/>
          <p:nvPr/>
        </p:nvSpPr>
        <p:spPr>
          <a:xfrm>
            <a:off x="8030849" y="6403983"/>
            <a:ext cx="886006" cy="872471"/>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21600" y="18900"/>
                  <a:pt x="20855" y="18225"/>
                  <a:pt x="20110" y="18225"/>
                </a:cubicBezTo>
                <a:cubicBezTo>
                  <a:pt x="20855" y="17550"/>
                  <a:pt x="20110" y="16200"/>
                  <a:pt x="20110" y="15525"/>
                </a:cubicBezTo>
                <a:cubicBezTo>
                  <a:pt x="19366" y="15525"/>
                  <a:pt x="19366" y="14850"/>
                  <a:pt x="19366" y="14850"/>
                </a:cubicBezTo>
                <a:cubicBezTo>
                  <a:pt x="19366" y="14175"/>
                  <a:pt x="20110" y="13500"/>
                  <a:pt x="19366" y="13500"/>
                </a:cubicBezTo>
                <a:cubicBezTo>
                  <a:pt x="19366" y="13500"/>
                  <a:pt x="19366" y="12825"/>
                  <a:pt x="20110" y="12150"/>
                </a:cubicBezTo>
                <a:cubicBezTo>
                  <a:pt x="20110" y="12150"/>
                  <a:pt x="20110" y="12150"/>
                  <a:pt x="19366" y="11475"/>
                </a:cubicBezTo>
                <a:cubicBezTo>
                  <a:pt x="18621" y="10800"/>
                  <a:pt x="18621" y="10125"/>
                  <a:pt x="18621" y="9450"/>
                </a:cubicBezTo>
                <a:cubicBezTo>
                  <a:pt x="18621" y="8775"/>
                  <a:pt x="19366" y="8100"/>
                  <a:pt x="19366" y="7425"/>
                </a:cubicBezTo>
                <a:cubicBezTo>
                  <a:pt x="19366" y="7425"/>
                  <a:pt x="19366" y="7425"/>
                  <a:pt x="18621" y="6750"/>
                </a:cubicBezTo>
                <a:cubicBezTo>
                  <a:pt x="17876" y="6750"/>
                  <a:pt x="16386" y="6075"/>
                  <a:pt x="16386" y="5400"/>
                </a:cubicBezTo>
                <a:cubicBezTo>
                  <a:pt x="16386" y="4725"/>
                  <a:pt x="16386" y="4050"/>
                  <a:pt x="15641" y="4050"/>
                </a:cubicBezTo>
                <a:cubicBezTo>
                  <a:pt x="14897" y="3375"/>
                  <a:pt x="13407" y="2700"/>
                  <a:pt x="12662" y="2025"/>
                </a:cubicBezTo>
                <a:cubicBezTo>
                  <a:pt x="11917" y="1350"/>
                  <a:pt x="10428" y="675"/>
                  <a:pt x="9683" y="0"/>
                </a:cubicBezTo>
                <a:cubicBezTo>
                  <a:pt x="8938" y="0"/>
                  <a:pt x="8193" y="0"/>
                  <a:pt x="7448" y="0"/>
                </a:cubicBezTo>
                <a:cubicBezTo>
                  <a:pt x="5959" y="0"/>
                  <a:pt x="4469" y="0"/>
                  <a:pt x="2979" y="0"/>
                </a:cubicBezTo>
                <a:cubicBezTo>
                  <a:pt x="2234" y="0"/>
                  <a:pt x="2234" y="0"/>
                  <a:pt x="2979" y="675"/>
                </a:cubicBezTo>
                <a:cubicBezTo>
                  <a:pt x="2979" y="1350"/>
                  <a:pt x="2979" y="2025"/>
                  <a:pt x="2979" y="2700"/>
                </a:cubicBezTo>
                <a:cubicBezTo>
                  <a:pt x="2979" y="2700"/>
                  <a:pt x="2234" y="2700"/>
                  <a:pt x="2234" y="3375"/>
                </a:cubicBezTo>
                <a:cubicBezTo>
                  <a:pt x="2234" y="4050"/>
                  <a:pt x="2234" y="3375"/>
                  <a:pt x="2979" y="4050"/>
                </a:cubicBezTo>
                <a:cubicBezTo>
                  <a:pt x="2979" y="4725"/>
                  <a:pt x="2234" y="5400"/>
                  <a:pt x="2234" y="5400"/>
                </a:cubicBezTo>
                <a:cubicBezTo>
                  <a:pt x="1490" y="6075"/>
                  <a:pt x="1490" y="6750"/>
                  <a:pt x="745" y="6750"/>
                </a:cubicBezTo>
                <a:cubicBezTo>
                  <a:pt x="0" y="7425"/>
                  <a:pt x="0" y="6750"/>
                  <a:pt x="0" y="7425"/>
                </a:cubicBezTo>
                <a:cubicBezTo>
                  <a:pt x="0" y="8100"/>
                  <a:pt x="0" y="8100"/>
                  <a:pt x="0" y="8775"/>
                </a:cubicBezTo>
                <a:cubicBezTo>
                  <a:pt x="0" y="8775"/>
                  <a:pt x="745" y="9450"/>
                  <a:pt x="745" y="9450"/>
                </a:cubicBezTo>
                <a:cubicBezTo>
                  <a:pt x="745" y="9450"/>
                  <a:pt x="0" y="10125"/>
                  <a:pt x="0" y="10125"/>
                </a:cubicBezTo>
                <a:cubicBezTo>
                  <a:pt x="0" y="10800"/>
                  <a:pt x="1490" y="11475"/>
                  <a:pt x="1490" y="12150"/>
                </a:cubicBezTo>
                <a:cubicBezTo>
                  <a:pt x="2234" y="12825"/>
                  <a:pt x="2234" y="14850"/>
                  <a:pt x="2979" y="15525"/>
                </a:cubicBezTo>
                <a:cubicBezTo>
                  <a:pt x="3724" y="15525"/>
                  <a:pt x="3724" y="14850"/>
                  <a:pt x="3724" y="15525"/>
                </a:cubicBezTo>
                <a:cubicBezTo>
                  <a:pt x="4469" y="15525"/>
                  <a:pt x="4469" y="15525"/>
                  <a:pt x="4469" y="15525"/>
                </a:cubicBezTo>
                <a:cubicBezTo>
                  <a:pt x="4469" y="15525"/>
                  <a:pt x="4469" y="15525"/>
                  <a:pt x="4469" y="16200"/>
                </a:cubicBezTo>
                <a:cubicBezTo>
                  <a:pt x="5214" y="16200"/>
                  <a:pt x="5214" y="16200"/>
                  <a:pt x="5214" y="16200"/>
                </a:cubicBezTo>
                <a:cubicBezTo>
                  <a:pt x="5959" y="16200"/>
                  <a:pt x="6703" y="16875"/>
                  <a:pt x="7448" y="16875"/>
                </a:cubicBezTo>
                <a:cubicBezTo>
                  <a:pt x="7448" y="16875"/>
                  <a:pt x="8938" y="17550"/>
                  <a:pt x="8938" y="16875"/>
                </a:cubicBezTo>
                <a:cubicBezTo>
                  <a:pt x="9683" y="17550"/>
                  <a:pt x="9683" y="18225"/>
                  <a:pt x="10428" y="18900"/>
                </a:cubicBezTo>
                <a:cubicBezTo>
                  <a:pt x="10428" y="19575"/>
                  <a:pt x="10428" y="20250"/>
                  <a:pt x="10428" y="20925"/>
                </a:cubicBezTo>
                <a:cubicBezTo>
                  <a:pt x="11172" y="21600"/>
                  <a:pt x="11172" y="20925"/>
                  <a:pt x="11917" y="20925"/>
                </a:cubicBezTo>
                <a:cubicBezTo>
                  <a:pt x="12662" y="20925"/>
                  <a:pt x="12662" y="20925"/>
                  <a:pt x="12662" y="20925"/>
                </a:cubicBezTo>
                <a:cubicBezTo>
                  <a:pt x="12662" y="20925"/>
                  <a:pt x="12662" y="20925"/>
                  <a:pt x="13407" y="20925"/>
                </a:cubicBezTo>
                <a:cubicBezTo>
                  <a:pt x="13407" y="21600"/>
                  <a:pt x="13407" y="21600"/>
                  <a:pt x="14152" y="21600"/>
                </a:cubicBezTo>
                <a:cubicBezTo>
                  <a:pt x="14152" y="21600"/>
                  <a:pt x="14152" y="20925"/>
                  <a:pt x="14897" y="20925"/>
                </a:cubicBezTo>
                <a:cubicBezTo>
                  <a:pt x="14897" y="20925"/>
                  <a:pt x="14897" y="21600"/>
                  <a:pt x="15641" y="21600"/>
                </a:cubicBezTo>
                <a:cubicBezTo>
                  <a:pt x="16386" y="21600"/>
                  <a:pt x="16386" y="20925"/>
                  <a:pt x="17131" y="20925"/>
                </a:cubicBezTo>
                <a:cubicBezTo>
                  <a:pt x="17876" y="20925"/>
                  <a:pt x="17876" y="20925"/>
                  <a:pt x="17876" y="20925"/>
                </a:cubicBezTo>
                <a:cubicBezTo>
                  <a:pt x="18621" y="20925"/>
                  <a:pt x="18621" y="20250"/>
                  <a:pt x="19366" y="20250"/>
                </a:cubicBezTo>
                <a:cubicBezTo>
                  <a:pt x="20110" y="19575"/>
                  <a:pt x="20855" y="19575"/>
                  <a:pt x="21600" y="189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6" name="Shape">
            <a:extLst>
              <a:ext uri="{FF2B5EF4-FFF2-40B4-BE49-F238E27FC236}">
                <a16:creationId xmlns:a16="http://schemas.microsoft.com/office/drawing/2014/main" id="{98A931E3-C305-4FE6-9E71-2596807583A0}"/>
              </a:ext>
            </a:extLst>
          </p:cNvPr>
          <p:cNvSpPr/>
          <p:nvPr/>
        </p:nvSpPr>
        <p:spPr>
          <a:xfrm>
            <a:off x="10747566" y="2999913"/>
            <a:ext cx="608460" cy="350700"/>
          </a:xfrm>
          <a:custGeom>
            <a:avLst/>
            <a:gdLst/>
            <a:ahLst/>
            <a:cxnLst>
              <a:cxn ang="0">
                <a:pos x="wd2" y="hd2"/>
              </a:cxn>
              <a:cxn ang="5400000">
                <a:pos x="wd2" y="hd2"/>
              </a:cxn>
              <a:cxn ang="10800000">
                <a:pos x="wd2" y="hd2"/>
              </a:cxn>
              <a:cxn ang="16200000">
                <a:pos x="wd2" y="hd2"/>
              </a:cxn>
            </a:cxnLst>
            <a:rect l="0" t="0" r="r" b="b"/>
            <a:pathLst>
              <a:path w="21600" h="21185" extrusionOk="0">
                <a:moveTo>
                  <a:pt x="7560" y="4985"/>
                </a:moveTo>
                <a:cubicBezTo>
                  <a:pt x="7560" y="4985"/>
                  <a:pt x="7560" y="4985"/>
                  <a:pt x="8640" y="4985"/>
                </a:cubicBezTo>
                <a:cubicBezTo>
                  <a:pt x="8640" y="4985"/>
                  <a:pt x="8640" y="4985"/>
                  <a:pt x="7560" y="4985"/>
                </a:cubicBezTo>
                <a:close/>
                <a:moveTo>
                  <a:pt x="7560" y="0"/>
                </a:moveTo>
                <a:cubicBezTo>
                  <a:pt x="7560" y="0"/>
                  <a:pt x="7560" y="0"/>
                  <a:pt x="6480" y="0"/>
                </a:cubicBezTo>
                <a:cubicBezTo>
                  <a:pt x="7560" y="0"/>
                  <a:pt x="7560" y="0"/>
                  <a:pt x="7560" y="0"/>
                </a:cubicBezTo>
                <a:close/>
                <a:moveTo>
                  <a:pt x="21600" y="16615"/>
                </a:moveTo>
                <a:cubicBezTo>
                  <a:pt x="20520" y="16615"/>
                  <a:pt x="20520" y="14954"/>
                  <a:pt x="20520" y="13292"/>
                </a:cubicBezTo>
                <a:cubicBezTo>
                  <a:pt x="20520" y="13292"/>
                  <a:pt x="20520" y="13292"/>
                  <a:pt x="20520" y="11631"/>
                </a:cubicBezTo>
                <a:cubicBezTo>
                  <a:pt x="19440" y="11631"/>
                  <a:pt x="18360" y="11631"/>
                  <a:pt x="18360" y="11631"/>
                </a:cubicBezTo>
                <a:cubicBezTo>
                  <a:pt x="18360" y="11631"/>
                  <a:pt x="18360" y="11631"/>
                  <a:pt x="18360" y="11631"/>
                </a:cubicBezTo>
                <a:cubicBezTo>
                  <a:pt x="17280" y="11631"/>
                  <a:pt x="17280" y="11631"/>
                  <a:pt x="17280" y="9969"/>
                </a:cubicBezTo>
                <a:cubicBezTo>
                  <a:pt x="17280" y="9969"/>
                  <a:pt x="17280" y="9969"/>
                  <a:pt x="17280" y="9969"/>
                </a:cubicBezTo>
                <a:cubicBezTo>
                  <a:pt x="17280" y="9969"/>
                  <a:pt x="16200" y="8308"/>
                  <a:pt x="16200" y="8308"/>
                </a:cubicBezTo>
                <a:cubicBezTo>
                  <a:pt x="16200" y="6646"/>
                  <a:pt x="16200" y="6646"/>
                  <a:pt x="15120" y="8308"/>
                </a:cubicBezTo>
                <a:cubicBezTo>
                  <a:pt x="15120" y="8308"/>
                  <a:pt x="14040" y="8308"/>
                  <a:pt x="14040" y="8308"/>
                </a:cubicBezTo>
                <a:cubicBezTo>
                  <a:pt x="14040" y="8308"/>
                  <a:pt x="12960" y="8308"/>
                  <a:pt x="12960" y="8308"/>
                </a:cubicBezTo>
                <a:cubicBezTo>
                  <a:pt x="12960" y="8308"/>
                  <a:pt x="12960" y="8308"/>
                  <a:pt x="12960" y="8308"/>
                </a:cubicBezTo>
                <a:cubicBezTo>
                  <a:pt x="12960" y="8308"/>
                  <a:pt x="12960" y="8308"/>
                  <a:pt x="11880" y="8308"/>
                </a:cubicBezTo>
                <a:cubicBezTo>
                  <a:pt x="11880" y="8308"/>
                  <a:pt x="11880" y="8308"/>
                  <a:pt x="11880" y="8308"/>
                </a:cubicBezTo>
                <a:cubicBezTo>
                  <a:pt x="11880" y="8308"/>
                  <a:pt x="10800" y="6646"/>
                  <a:pt x="10800" y="6646"/>
                </a:cubicBezTo>
                <a:cubicBezTo>
                  <a:pt x="9720" y="6646"/>
                  <a:pt x="9720" y="8308"/>
                  <a:pt x="8640" y="8308"/>
                </a:cubicBezTo>
                <a:cubicBezTo>
                  <a:pt x="8640" y="6646"/>
                  <a:pt x="8640" y="6646"/>
                  <a:pt x="7560" y="6646"/>
                </a:cubicBezTo>
                <a:cubicBezTo>
                  <a:pt x="7560" y="6646"/>
                  <a:pt x="7560" y="6646"/>
                  <a:pt x="6480" y="6646"/>
                </a:cubicBezTo>
                <a:cubicBezTo>
                  <a:pt x="5400" y="6646"/>
                  <a:pt x="4320" y="6646"/>
                  <a:pt x="4320" y="4985"/>
                </a:cubicBezTo>
                <a:cubicBezTo>
                  <a:pt x="5400" y="4985"/>
                  <a:pt x="4320" y="4985"/>
                  <a:pt x="5400" y="4985"/>
                </a:cubicBezTo>
                <a:cubicBezTo>
                  <a:pt x="5400" y="4985"/>
                  <a:pt x="5400" y="4985"/>
                  <a:pt x="5400" y="4985"/>
                </a:cubicBezTo>
                <a:cubicBezTo>
                  <a:pt x="5400" y="3323"/>
                  <a:pt x="7560" y="6646"/>
                  <a:pt x="8640" y="3323"/>
                </a:cubicBezTo>
                <a:cubicBezTo>
                  <a:pt x="8640" y="4985"/>
                  <a:pt x="7560" y="3323"/>
                  <a:pt x="7560" y="3323"/>
                </a:cubicBezTo>
                <a:cubicBezTo>
                  <a:pt x="6480" y="1662"/>
                  <a:pt x="7560" y="3323"/>
                  <a:pt x="7560" y="1662"/>
                </a:cubicBezTo>
                <a:cubicBezTo>
                  <a:pt x="7560" y="1662"/>
                  <a:pt x="7560" y="0"/>
                  <a:pt x="6480" y="0"/>
                </a:cubicBezTo>
                <a:cubicBezTo>
                  <a:pt x="6480" y="0"/>
                  <a:pt x="5400" y="1662"/>
                  <a:pt x="5400" y="1662"/>
                </a:cubicBezTo>
                <a:cubicBezTo>
                  <a:pt x="4320" y="1662"/>
                  <a:pt x="5400" y="0"/>
                  <a:pt x="4320" y="1662"/>
                </a:cubicBezTo>
                <a:cubicBezTo>
                  <a:pt x="3240" y="1662"/>
                  <a:pt x="4320" y="3323"/>
                  <a:pt x="4320" y="3323"/>
                </a:cubicBezTo>
                <a:cubicBezTo>
                  <a:pt x="4320" y="3323"/>
                  <a:pt x="4320" y="3323"/>
                  <a:pt x="4320" y="3323"/>
                </a:cubicBezTo>
                <a:cubicBezTo>
                  <a:pt x="4320" y="3323"/>
                  <a:pt x="3240" y="3323"/>
                  <a:pt x="2160" y="4985"/>
                </a:cubicBezTo>
                <a:cubicBezTo>
                  <a:pt x="3240" y="4985"/>
                  <a:pt x="3240" y="4985"/>
                  <a:pt x="3240" y="4985"/>
                </a:cubicBezTo>
                <a:cubicBezTo>
                  <a:pt x="3240" y="4985"/>
                  <a:pt x="3240" y="4985"/>
                  <a:pt x="3240" y="4985"/>
                </a:cubicBezTo>
                <a:cubicBezTo>
                  <a:pt x="3240" y="4985"/>
                  <a:pt x="3240" y="4985"/>
                  <a:pt x="3240" y="4985"/>
                </a:cubicBezTo>
                <a:cubicBezTo>
                  <a:pt x="3240" y="4985"/>
                  <a:pt x="3240" y="4985"/>
                  <a:pt x="3240" y="4985"/>
                </a:cubicBezTo>
                <a:cubicBezTo>
                  <a:pt x="2160" y="6646"/>
                  <a:pt x="3240" y="6646"/>
                  <a:pt x="1080" y="6646"/>
                </a:cubicBezTo>
                <a:cubicBezTo>
                  <a:pt x="1080" y="6646"/>
                  <a:pt x="0" y="6646"/>
                  <a:pt x="0" y="8308"/>
                </a:cubicBezTo>
                <a:cubicBezTo>
                  <a:pt x="0" y="8308"/>
                  <a:pt x="1080" y="9969"/>
                  <a:pt x="1080" y="9969"/>
                </a:cubicBezTo>
                <a:cubicBezTo>
                  <a:pt x="2160" y="9969"/>
                  <a:pt x="2160" y="9969"/>
                  <a:pt x="2160" y="11631"/>
                </a:cubicBezTo>
                <a:cubicBezTo>
                  <a:pt x="2160" y="13292"/>
                  <a:pt x="3240" y="13292"/>
                  <a:pt x="3240" y="14954"/>
                </a:cubicBezTo>
                <a:cubicBezTo>
                  <a:pt x="3240" y="14954"/>
                  <a:pt x="1080" y="19938"/>
                  <a:pt x="3240" y="19938"/>
                </a:cubicBezTo>
                <a:cubicBezTo>
                  <a:pt x="4320" y="19938"/>
                  <a:pt x="4320" y="18277"/>
                  <a:pt x="5400" y="18277"/>
                </a:cubicBezTo>
                <a:cubicBezTo>
                  <a:pt x="6480" y="18277"/>
                  <a:pt x="6480" y="19938"/>
                  <a:pt x="6480" y="18277"/>
                </a:cubicBezTo>
                <a:cubicBezTo>
                  <a:pt x="7560" y="16615"/>
                  <a:pt x="6480" y="16615"/>
                  <a:pt x="7560" y="16615"/>
                </a:cubicBezTo>
                <a:cubicBezTo>
                  <a:pt x="8640" y="16615"/>
                  <a:pt x="8640" y="16615"/>
                  <a:pt x="8640" y="16615"/>
                </a:cubicBezTo>
                <a:cubicBezTo>
                  <a:pt x="8640" y="16615"/>
                  <a:pt x="8640" y="14954"/>
                  <a:pt x="8640" y="14954"/>
                </a:cubicBezTo>
                <a:cubicBezTo>
                  <a:pt x="8640" y="14954"/>
                  <a:pt x="9720" y="13292"/>
                  <a:pt x="9720" y="13292"/>
                </a:cubicBezTo>
                <a:cubicBezTo>
                  <a:pt x="9720" y="11631"/>
                  <a:pt x="10800" y="13292"/>
                  <a:pt x="10800" y="13292"/>
                </a:cubicBezTo>
                <a:cubicBezTo>
                  <a:pt x="11880" y="13292"/>
                  <a:pt x="10800" y="14954"/>
                  <a:pt x="11880" y="14954"/>
                </a:cubicBezTo>
                <a:cubicBezTo>
                  <a:pt x="11880" y="14954"/>
                  <a:pt x="11880" y="14954"/>
                  <a:pt x="11880" y="14954"/>
                </a:cubicBezTo>
                <a:cubicBezTo>
                  <a:pt x="12960" y="16615"/>
                  <a:pt x="11880" y="18277"/>
                  <a:pt x="12960" y="19938"/>
                </a:cubicBezTo>
                <a:cubicBezTo>
                  <a:pt x="12960" y="21600"/>
                  <a:pt x="12960" y="21600"/>
                  <a:pt x="14040" y="19938"/>
                </a:cubicBezTo>
                <a:cubicBezTo>
                  <a:pt x="15120" y="19938"/>
                  <a:pt x="15120" y="19938"/>
                  <a:pt x="15120" y="19938"/>
                </a:cubicBezTo>
                <a:cubicBezTo>
                  <a:pt x="15120" y="19938"/>
                  <a:pt x="15120" y="18277"/>
                  <a:pt x="16200" y="18277"/>
                </a:cubicBezTo>
                <a:cubicBezTo>
                  <a:pt x="16200" y="18277"/>
                  <a:pt x="17280" y="18277"/>
                  <a:pt x="17280" y="18277"/>
                </a:cubicBezTo>
                <a:cubicBezTo>
                  <a:pt x="17280" y="16615"/>
                  <a:pt x="18360" y="16615"/>
                  <a:pt x="18360" y="18277"/>
                </a:cubicBezTo>
                <a:cubicBezTo>
                  <a:pt x="18360" y="18277"/>
                  <a:pt x="19440" y="18277"/>
                  <a:pt x="19440" y="18277"/>
                </a:cubicBezTo>
                <a:cubicBezTo>
                  <a:pt x="20520" y="18277"/>
                  <a:pt x="21600" y="19938"/>
                  <a:pt x="21600" y="1661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7" name="Shape">
            <a:extLst>
              <a:ext uri="{FF2B5EF4-FFF2-40B4-BE49-F238E27FC236}">
                <a16:creationId xmlns:a16="http://schemas.microsoft.com/office/drawing/2014/main" id="{CEEC24F3-4F0E-46FD-AA9B-06C27A783941}"/>
              </a:ext>
            </a:extLst>
          </p:cNvPr>
          <p:cNvSpPr/>
          <p:nvPr/>
        </p:nvSpPr>
        <p:spPr>
          <a:xfrm>
            <a:off x="14958740" y="4282402"/>
            <a:ext cx="277546" cy="271759"/>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4320"/>
                  <a:pt x="0" y="4320"/>
                </a:cubicBezTo>
                <a:cubicBezTo>
                  <a:pt x="0" y="4320"/>
                  <a:pt x="0" y="4320"/>
                  <a:pt x="0" y="4320"/>
                </a:cubicBezTo>
                <a:close/>
                <a:moveTo>
                  <a:pt x="21600" y="6480"/>
                </a:moveTo>
                <a:cubicBezTo>
                  <a:pt x="21600" y="4320"/>
                  <a:pt x="21600" y="0"/>
                  <a:pt x="19200" y="0"/>
                </a:cubicBezTo>
                <a:cubicBezTo>
                  <a:pt x="16800" y="0"/>
                  <a:pt x="14400" y="0"/>
                  <a:pt x="14400" y="2160"/>
                </a:cubicBezTo>
                <a:cubicBezTo>
                  <a:pt x="14400" y="2160"/>
                  <a:pt x="14400" y="4320"/>
                  <a:pt x="14400" y="6480"/>
                </a:cubicBezTo>
                <a:cubicBezTo>
                  <a:pt x="12000" y="8640"/>
                  <a:pt x="12000" y="10800"/>
                  <a:pt x="12000" y="15120"/>
                </a:cubicBezTo>
                <a:cubicBezTo>
                  <a:pt x="14400" y="15120"/>
                  <a:pt x="14400" y="17280"/>
                  <a:pt x="14400" y="17280"/>
                </a:cubicBezTo>
                <a:cubicBezTo>
                  <a:pt x="16800" y="19440"/>
                  <a:pt x="16800" y="21600"/>
                  <a:pt x="19200" y="21600"/>
                </a:cubicBezTo>
                <a:cubicBezTo>
                  <a:pt x="19200" y="15120"/>
                  <a:pt x="19200" y="10800"/>
                  <a:pt x="21600" y="64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8" name="Shape">
            <a:extLst>
              <a:ext uri="{FF2B5EF4-FFF2-40B4-BE49-F238E27FC236}">
                <a16:creationId xmlns:a16="http://schemas.microsoft.com/office/drawing/2014/main" id="{DF89E824-D6C4-48B5-98C8-D56E8899CF0C}"/>
              </a:ext>
            </a:extLst>
          </p:cNvPr>
          <p:cNvSpPr/>
          <p:nvPr/>
        </p:nvSpPr>
        <p:spPr>
          <a:xfrm>
            <a:off x="8431154" y="3300274"/>
            <a:ext cx="485705" cy="4100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250" y="0"/>
                  <a:pt x="20250" y="0"/>
                </a:cubicBezTo>
                <a:cubicBezTo>
                  <a:pt x="17550" y="1440"/>
                  <a:pt x="16200" y="1440"/>
                  <a:pt x="13500" y="1440"/>
                </a:cubicBezTo>
                <a:cubicBezTo>
                  <a:pt x="12150" y="1440"/>
                  <a:pt x="10800" y="2880"/>
                  <a:pt x="9450" y="2880"/>
                </a:cubicBezTo>
                <a:cubicBezTo>
                  <a:pt x="9450" y="2880"/>
                  <a:pt x="8100" y="1440"/>
                  <a:pt x="8100" y="1440"/>
                </a:cubicBezTo>
                <a:cubicBezTo>
                  <a:pt x="6750" y="1440"/>
                  <a:pt x="6750" y="2880"/>
                  <a:pt x="5400" y="2880"/>
                </a:cubicBezTo>
                <a:cubicBezTo>
                  <a:pt x="4050" y="2880"/>
                  <a:pt x="2700" y="1440"/>
                  <a:pt x="2700" y="2880"/>
                </a:cubicBezTo>
                <a:cubicBezTo>
                  <a:pt x="2700" y="2880"/>
                  <a:pt x="2700" y="4320"/>
                  <a:pt x="2700" y="4320"/>
                </a:cubicBezTo>
                <a:cubicBezTo>
                  <a:pt x="2700" y="4320"/>
                  <a:pt x="2700" y="4320"/>
                  <a:pt x="2700" y="4320"/>
                </a:cubicBezTo>
                <a:cubicBezTo>
                  <a:pt x="2700" y="4320"/>
                  <a:pt x="1350" y="5760"/>
                  <a:pt x="1350" y="5760"/>
                </a:cubicBezTo>
                <a:cubicBezTo>
                  <a:pt x="1350" y="5760"/>
                  <a:pt x="1350" y="5760"/>
                  <a:pt x="1350" y="5760"/>
                </a:cubicBezTo>
                <a:cubicBezTo>
                  <a:pt x="0" y="7200"/>
                  <a:pt x="1350" y="5760"/>
                  <a:pt x="0" y="7200"/>
                </a:cubicBezTo>
                <a:cubicBezTo>
                  <a:pt x="0" y="7200"/>
                  <a:pt x="1350" y="11520"/>
                  <a:pt x="1350" y="11520"/>
                </a:cubicBezTo>
                <a:cubicBezTo>
                  <a:pt x="1350" y="11520"/>
                  <a:pt x="2700" y="11520"/>
                  <a:pt x="2700" y="11520"/>
                </a:cubicBezTo>
                <a:cubicBezTo>
                  <a:pt x="2700" y="11520"/>
                  <a:pt x="2700" y="11520"/>
                  <a:pt x="2700" y="11520"/>
                </a:cubicBezTo>
                <a:cubicBezTo>
                  <a:pt x="2700" y="11520"/>
                  <a:pt x="2700" y="12960"/>
                  <a:pt x="2700" y="11520"/>
                </a:cubicBezTo>
                <a:cubicBezTo>
                  <a:pt x="2700" y="12960"/>
                  <a:pt x="2700" y="12960"/>
                  <a:pt x="2700" y="14400"/>
                </a:cubicBezTo>
                <a:cubicBezTo>
                  <a:pt x="2700" y="14400"/>
                  <a:pt x="2700" y="14400"/>
                  <a:pt x="2700" y="14400"/>
                </a:cubicBezTo>
                <a:cubicBezTo>
                  <a:pt x="1350" y="14400"/>
                  <a:pt x="1350" y="15840"/>
                  <a:pt x="1350" y="15840"/>
                </a:cubicBezTo>
                <a:cubicBezTo>
                  <a:pt x="1350" y="17280"/>
                  <a:pt x="1350" y="18720"/>
                  <a:pt x="1350" y="20160"/>
                </a:cubicBezTo>
                <a:cubicBezTo>
                  <a:pt x="2700" y="20160"/>
                  <a:pt x="2700" y="21600"/>
                  <a:pt x="4050" y="21600"/>
                </a:cubicBezTo>
                <a:cubicBezTo>
                  <a:pt x="5400" y="21600"/>
                  <a:pt x="5400" y="20160"/>
                  <a:pt x="6750" y="20160"/>
                </a:cubicBezTo>
                <a:cubicBezTo>
                  <a:pt x="9450" y="17280"/>
                  <a:pt x="13500" y="15840"/>
                  <a:pt x="16200" y="12960"/>
                </a:cubicBezTo>
                <a:cubicBezTo>
                  <a:pt x="17550" y="12960"/>
                  <a:pt x="17550" y="12960"/>
                  <a:pt x="17550" y="11520"/>
                </a:cubicBezTo>
                <a:cubicBezTo>
                  <a:pt x="18900" y="10080"/>
                  <a:pt x="18900" y="8640"/>
                  <a:pt x="18900" y="7200"/>
                </a:cubicBezTo>
                <a:cubicBezTo>
                  <a:pt x="18900" y="5760"/>
                  <a:pt x="17550" y="4320"/>
                  <a:pt x="18900" y="2880"/>
                </a:cubicBezTo>
                <a:cubicBezTo>
                  <a:pt x="18900" y="2880"/>
                  <a:pt x="20250" y="2880"/>
                  <a:pt x="20250" y="2880"/>
                </a:cubicBezTo>
                <a:cubicBezTo>
                  <a:pt x="20250" y="1440"/>
                  <a:pt x="21600" y="144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9" name="Shape">
            <a:extLst>
              <a:ext uri="{FF2B5EF4-FFF2-40B4-BE49-F238E27FC236}">
                <a16:creationId xmlns:a16="http://schemas.microsoft.com/office/drawing/2014/main" id="{16B8C99D-F6A3-404F-B7A9-005E9798DC2E}"/>
              </a:ext>
            </a:extLst>
          </p:cNvPr>
          <p:cNvSpPr/>
          <p:nvPr/>
        </p:nvSpPr>
        <p:spPr>
          <a:xfrm>
            <a:off x="6200138" y="2456410"/>
            <a:ext cx="336255"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7200"/>
                  <a:pt x="19636" y="10800"/>
                  <a:pt x="19636" y="10800"/>
                </a:cubicBezTo>
                <a:cubicBezTo>
                  <a:pt x="19636" y="10800"/>
                  <a:pt x="19636" y="10800"/>
                  <a:pt x="17673" y="10800"/>
                </a:cubicBezTo>
                <a:cubicBezTo>
                  <a:pt x="17673" y="7200"/>
                  <a:pt x="15709" y="7200"/>
                  <a:pt x="15709" y="7200"/>
                </a:cubicBezTo>
                <a:cubicBezTo>
                  <a:pt x="15709" y="3600"/>
                  <a:pt x="17673" y="7200"/>
                  <a:pt x="15709" y="3600"/>
                </a:cubicBezTo>
                <a:cubicBezTo>
                  <a:pt x="15709" y="3600"/>
                  <a:pt x="13745" y="0"/>
                  <a:pt x="13745" y="0"/>
                </a:cubicBezTo>
                <a:cubicBezTo>
                  <a:pt x="11782" y="0"/>
                  <a:pt x="9818" y="0"/>
                  <a:pt x="11782" y="3600"/>
                </a:cubicBezTo>
                <a:cubicBezTo>
                  <a:pt x="11782" y="3600"/>
                  <a:pt x="9818" y="3600"/>
                  <a:pt x="7855" y="3600"/>
                </a:cubicBezTo>
                <a:cubicBezTo>
                  <a:pt x="7855" y="3600"/>
                  <a:pt x="5891" y="3600"/>
                  <a:pt x="5891" y="3600"/>
                </a:cubicBezTo>
                <a:cubicBezTo>
                  <a:pt x="5891" y="3600"/>
                  <a:pt x="5891" y="3600"/>
                  <a:pt x="3927" y="3600"/>
                </a:cubicBezTo>
                <a:cubicBezTo>
                  <a:pt x="5891" y="7200"/>
                  <a:pt x="3927" y="10800"/>
                  <a:pt x="1964" y="10800"/>
                </a:cubicBezTo>
                <a:cubicBezTo>
                  <a:pt x="1964" y="14400"/>
                  <a:pt x="1964" y="14400"/>
                  <a:pt x="0" y="18000"/>
                </a:cubicBezTo>
                <a:cubicBezTo>
                  <a:pt x="1964" y="18000"/>
                  <a:pt x="1964" y="14400"/>
                  <a:pt x="3927" y="14400"/>
                </a:cubicBezTo>
                <a:cubicBezTo>
                  <a:pt x="3927" y="18000"/>
                  <a:pt x="3927" y="21600"/>
                  <a:pt x="5891" y="21600"/>
                </a:cubicBezTo>
                <a:cubicBezTo>
                  <a:pt x="5891" y="21600"/>
                  <a:pt x="7855" y="21600"/>
                  <a:pt x="7855" y="21600"/>
                </a:cubicBezTo>
                <a:cubicBezTo>
                  <a:pt x="9818" y="18000"/>
                  <a:pt x="9818" y="18000"/>
                  <a:pt x="9818" y="18000"/>
                </a:cubicBezTo>
                <a:cubicBezTo>
                  <a:pt x="9818" y="18000"/>
                  <a:pt x="9818" y="14400"/>
                  <a:pt x="11782" y="14400"/>
                </a:cubicBezTo>
                <a:cubicBezTo>
                  <a:pt x="11782" y="14400"/>
                  <a:pt x="11782" y="18000"/>
                  <a:pt x="11782" y="18000"/>
                </a:cubicBezTo>
                <a:cubicBezTo>
                  <a:pt x="11782" y="18000"/>
                  <a:pt x="13745" y="21600"/>
                  <a:pt x="13745" y="21600"/>
                </a:cubicBezTo>
                <a:cubicBezTo>
                  <a:pt x="13745" y="21600"/>
                  <a:pt x="13745" y="21600"/>
                  <a:pt x="13745" y="21600"/>
                </a:cubicBezTo>
                <a:cubicBezTo>
                  <a:pt x="13745" y="21600"/>
                  <a:pt x="15709" y="18000"/>
                  <a:pt x="15709" y="18000"/>
                </a:cubicBezTo>
                <a:cubicBezTo>
                  <a:pt x="15709" y="14400"/>
                  <a:pt x="15709" y="14400"/>
                  <a:pt x="15709" y="14400"/>
                </a:cubicBezTo>
                <a:cubicBezTo>
                  <a:pt x="15709" y="14400"/>
                  <a:pt x="17673" y="18000"/>
                  <a:pt x="17673" y="14400"/>
                </a:cubicBezTo>
                <a:cubicBezTo>
                  <a:pt x="17673" y="14400"/>
                  <a:pt x="19636" y="14400"/>
                  <a:pt x="19636" y="18000"/>
                </a:cubicBezTo>
                <a:cubicBezTo>
                  <a:pt x="19636" y="14400"/>
                  <a:pt x="17673" y="10800"/>
                  <a:pt x="21600" y="14400"/>
                </a:cubicBezTo>
                <a:cubicBezTo>
                  <a:pt x="21600" y="14400"/>
                  <a:pt x="21600" y="108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0" name="Shape">
            <a:extLst>
              <a:ext uri="{FF2B5EF4-FFF2-40B4-BE49-F238E27FC236}">
                <a16:creationId xmlns:a16="http://schemas.microsoft.com/office/drawing/2014/main" id="{30F0C1DC-37BC-4BBC-83D4-8A86AD79F411}"/>
              </a:ext>
            </a:extLst>
          </p:cNvPr>
          <p:cNvSpPr/>
          <p:nvPr/>
        </p:nvSpPr>
        <p:spPr>
          <a:xfrm>
            <a:off x="6568415" y="878333"/>
            <a:ext cx="789933" cy="990863"/>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1" name="Shape">
            <a:extLst>
              <a:ext uri="{FF2B5EF4-FFF2-40B4-BE49-F238E27FC236}">
                <a16:creationId xmlns:a16="http://schemas.microsoft.com/office/drawing/2014/main" id="{D16830F9-88A9-4E54-B9C6-BB445C5E84B0}"/>
              </a:ext>
            </a:extLst>
          </p:cNvPr>
          <p:cNvSpPr/>
          <p:nvPr/>
        </p:nvSpPr>
        <p:spPr>
          <a:xfrm>
            <a:off x="6568415" y="878333"/>
            <a:ext cx="789933" cy="990863"/>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2" name="Shape">
            <a:extLst>
              <a:ext uri="{FF2B5EF4-FFF2-40B4-BE49-F238E27FC236}">
                <a16:creationId xmlns:a16="http://schemas.microsoft.com/office/drawing/2014/main" id="{241C045D-CC19-4552-B977-130393970E23}"/>
              </a:ext>
            </a:extLst>
          </p:cNvPr>
          <p:cNvSpPr/>
          <p:nvPr/>
        </p:nvSpPr>
        <p:spPr>
          <a:xfrm>
            <a:off x="8094899" y="8420679"/>
            <a:ext cx="122764"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21600" y="5400"/>
                  <a:pt x="16200" y="0"/>
                </a:cubicBezTo>
                <a:cubicBezTo>
                  <a:pt x="16200" y="0"/>
                  <a:pt x="10800" y="0"/>
                  <a:pt x="10800" y="0"/>
                </a:cubicBezTo>
                <a:cubicBezTo>
                  <a:pt x="10800" y="0"/>
                  <a:pt x="5400" y="5400"/>
                  <a:pt x="0" y="10800"/>
                </a:cubicBezTo>
                <a:cubicBezTo>
                  <a:pt x="0" y="16200"/>
                  <a:pt x="5400" y="21600"/>
                  <a:pt x="10800" y="21600"/>
                </a:cubicBezTo>
                <a:cubicBezTo>
                  <a:pt x="10800" y="21600"/>
                  <a:pt x="16200" y="21600"/>
                  <a:pt x="16200" y="21600"/>
                </a:cubicBezTo>
                <a:cubicBezTo>
                  <a:pt x="21600" y="21600"/>
                  <a:pt x="16200" y="16200"/>
                  <a:pt x="21600" y="16200"/>
                </a:cubicBezTo>
                <a:cubicBezTo>
                  <a:pt x="21600" y="16200"/>
                  <a:pt x="21600" y="108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3" name="Shape">
            <a:extLst>
              <a:ext uri="{FF2B5EF4-FFF2-40B4-BE49-F238E27FC236}">
                <a16:creationId xmlns:a16="http://schemas.microsoft.com/office/drawing/2014/main" id="{633509C1-31B8-450A-AF54-68B34008B0CF}"/>
              </a:ext>
            </a:extLst>
          </p:cNvPr>
          <p:cNvSpPr/>
          <p:nvPr/>
        </p:nvSpPr>
        <p:spPr>
          <a:xfrm>
            <a:off x="1044249" y="5831868"/>
            <a:ext cx="304232" cy="342295"/>
          </a:xfrm>
          <a:custGeom>
            <a:avLst/>
            <a:gdLst/>
            <a:ahLst/>
            <a:cxnLst>
              <a:cxn ang="0">
                <a:pos x="wd2" y="hd2"/>
              </a:cxn>
              <a:cxn ang="5400000">
                <a:pos x="wd2" y="hd2"/>
              </a:cxn>
              <a:cxn ang="10800000">
                <a:pos x="wd2" y="hd2"/>
              </a:cxn>
              <a:cxn ang="16200000">
                <a:pos x="wd2" y="hd2"/>
              </a:cxn>
            </a:cxnLst>
            <a:rect l="0" t="0" r="r" b="b"/>
            <a:pathLst>
              <a:path w="21600" h="20677" extrusionOk="0">
                <a:moveTo>
                  <a:pt x="21600" y="3323"/>
                </a:moveTo>
                <a:cubicBezTo>
                  <a:pt x="21600" y="3323"/>
                  <a:pt x="21600" y="1662"/>
                  <a:pt x="21600" y="1662"/>
                </a:cubicBezTo>
                <a:cubicBezTo>
                  <a:pt x="21600" y="1662"/>
                  <a:pt x="19440" y="1662"/>
                  <a:pt x="19440" y="1662"/>
                </a:cubicBezTo>
                <a:cubicBezTo>
                  <a:pt x="17280" y="1662"/>
                  <a:pt x="10800" y="0"/>
                  <a:pt x="10800" y="1662"/>
                </a:cubicBezTo>
                <a:cubicBezTo>
                  <a:pt x="10800" y="1662"/>
                  <a:pt x="6480" y="0"/>
                  <a:pt x="6480" y="0"/>
                </a:cubicBezTo>
                <a:cubicBezTo>
                  <a:pt x="4320" y="0"/>
                  <a:pt x="4320" y="3323"/>
                  <a:pt x="4320" y="3323"/>
                </a:cubicBezTo>
                <a:cubicBezTo>
                  <a:pt x="4320" y="3323"/>
                  <a:pt x="4320" y="4985"/>
                  <a:pt x="4320" y="4985"/>
                </a:cubicBezTo>
                <a:cubicBezTo>
                  <a:pt x="2160" y="4985"/>
                  <a:pt x="2160" y="4985"/>
                  <a:pt x="0" y="4985"/>
                </a:cubicBezTo>
                <a:cubicBezTo>
                  <a:pt x="0" y="4985"/>
                  <a:pt x="0" y="8308"/>
                  <a:pt x="0" y="9969"/>
                </a:cubicBezTo>
                <a:cubicBezTo>
                  <a:pt x="0" y="9969"/>
                  <a:pt x="0" y="13292"/>
                  <a:pt x="2160" y="13292"/>
                </a:cubicBezTo>
                <a:cubicBezTo>
                  <a:pt x="2160" y="13292"/>
                  <a:pt x="2160" y="13292"/>
                  <a:pt x="2160" y="13292"/>
                </a:cubicBezTo>
                <a:cubicBezTo>
                  <a:pt x="4320" y="14954"/>
                  <a:pt x="4320" y="14954"/>
                  <a:pt x="4320" y="16615"/>
                </a:cubicBezTo>
                <a:cubicBezTo>
                  <a:pt x="4320" y="16615"/>
                  <a:pt x="4320" y="19938"/>
                  <a:pt x="6480" y="19938"/>
                </a:cubicBezTo>
                <a:cubicBezTo>
                  <a:pt x="6480" y="19938"/>
                  <a:pt x="10800" y="21600"/>
                  <a:pt x="10800" y="19938"/>
                </a:cubicBezTo>
                <a:cubicBezTo>
                  <a:pt x="10800" y="19938"/>
                  <a:pt x="8640" y="18277"/>
                  <a:pt x="10800" y="18277"/>
                </a:cubicBezTo>
                <a:cubicBezTo>
                  <a:pt x="10800" y="18277"/>
                  <a:pt x="12960" y="18277"/>
                  <a:pt x="12960" y="18277"/>
                </a:cubicBezTo>
                <a:cubicBezTo>
                  <a:pt x="12960" y="18277"/>
                  <a:pt x="12960" y="18277"/>
                  <a:pt x="12960" y="18277"/>
                </a:cubicBezTo>
                <a:cubicBezTo>
                  <a:pt x="15120" y="18277"/>
                  <a:pt x="15120" y="16615"/>
                  <a:pt x="15120" y="16615"/>
                </a:cubicBezTo>
                <a:cubicBezTo>
                  <a:pt x="17280" y="18277"/>
                  <a:pt x="17280" y="18277"/>
                  <a:pt x="19440" y="18277"/>
                </a:cubicBezTo>
                <a:cubicBezTo>
                  <a:pt x="19440" y="18277"/>
                  <a:pt x="19440" y="16615"/>
                  <a:pt x="21600" y="14954"/>
                </a:cubicBezTo>
                <a:cubicBezTo>
                  <a:pt x="21600" y="14954"/>
                  <a:pt x="21600" y="13292"/>
                  <a:pt x="21600" y="13292"/>
                </a:cubicBezTo>
                <a:cubicBezTo>
                  <a:pt x="21600" y="11631"/>
                  <a:pt x="19440" y="9969"/>
                  <a:pt x="19440" y="8308"/>
                </a:cubicBezTo>
                <a:cubicBezTo>
                  <a:pt x="19440" y="6646"/>
                  <a:pt x="19440" y="4985"/>
                  <a:pt x="21600" y="332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4" name="Shape">
            <a:extLst>
              <a:ext uri="{FF2B5EF4-FFF2-40B4-BE49-F238E27FC236}">
                <a16:creationId xmlns:a16="http://schemas.microsoft.com/office/drawing/2014/main" id="{EA347B77-96F7-47FC-9B7F-7ED9CE85530A}"/>
              </a:ext>
            </a:extLst>
          </p:cNvPr>
          <p:cNvSpPr/>
          <p:nvPr/>
        </p:nvSpPr>
        <p:spPr>
          <a:xfrm>
            <a:off x="7422394" y="4517437"/>
            <a:ext cx="1317531" cy="1099898"/>
          </a:xfrm>
          <a:custGeom>
            <a:avLst/>
            <a:gdLst/>
            <a:ahLst/>
            <a:cxnLst>
              <a:cxn ang="0">
                <a:pos x="wd2" y="hd2"/>
              </a:cxn>
              <a:cxn ang="5400000">
                <a:pos x="wd2" y="hd2"/>
              </a:cxn>
              <a:cxn ang="10800000">
                <a:pos x="wd2" y="hd2"/>
              </a:cxn>
              <a:cxn ang="16200000">
                <a:pos x="wd2" y="hd2"/>
              </a:cxn>
            </a:cxnLst>
            <a:rect l="0" t="0" r="r" b="b"/>
            <a:pathLst>
              <a:path w="21243" h="21205" extrusionOk="0">
                <a:moveTo>
                  <a:pt x="21109" y="6454"/>
                </a:moveTo>
                <a:cubicBezTo>
                  <a:pt x="20618" y="6454"/>
                  <a:pt x="20127" y="5927"/>
                  <a:pt x="19636" y="5400"/>
                </a:cubicBezTo>
                <a:cubicBezTo>
                  <a:pt x="19636" y="4873"/>
                  <a:pt x="19636" y="3820"/>
                  <a:pt x="19636" y="3293"/>
                </a:cubicBezTo>
                <a:cubicBezTo>
                  <a:pt x="19636" y="2766"/>
                  <a:pt x="19145" y="2239"/>
                  <a:pt x="19145" y="1712"/>
                </a:cubicBezTo>
                <a:cubicBezTo>
                  <a:pt x="19145" y="1712"/>
                  <a:pt x="19636" y="1712"/>
                  <a:pt x="19636" y="1712"/>
                </a:cubicBezTo>
                <a:cubicBezTo>
                  <a:pt x="19636" y="1712"/>
                  <a:pt x="19145" y="659"/>
                  <a:pt x="18655" y="659"/>
                </a:cubicBezTo>
                <a:cubicBezTo>
                  <a:pt x="18655" y="132"/>
                  <a:pt x="18164" y="659"/>
                  <a:pt x="18164" y="659"/>
                </a:cubicBezTo>
                <a:cubicBezTo>
                  <a:pt x="17673" y="659"/>
                  <a:pt x="17182" y="659"/>
                  <a:pt x="16691" y="659"/>
                </a:cubicBezTo>
                <a:cubicBezTo>
                  <a:pt x="15218" y="659"/>
                  <a:pt x="13745" y="659"/>
                  <a:pt x="12273" y="659"/>
                </a:cubicBezTo>
                <a:cubicBezTo>
                  <a:pt x="12273" y="-395"/>
                  <a:pt x="11782" y="132"/>
                  <a:pt x="11782" y="132"/>
                </a:cubicBezTo>
                <a:cubicBezTo>
                  <a:pt x="11782" y="659"/>
                  <a:pt x="11782" y="659"/>
                  <a:pt x="11291" y="659"/>
                </a:cubicBezTo>
                <a:cubicBezTo>
                  <a:pt x="10309" y="659"/>
                  <a:pt x="9818" y="659"/>
                  <a:pt x="8836" y="659"/>
                </a:cubicBezTo>
                <a:cubicBezTo>
                  <a:pt x="7364" y="659"/>
                  <a:pt x="5400" y="659"/>
                  <a:pt x="3927" y="659"/>
                </a:cubicBezTo>
                <a:cubicBezTo>
                  <a:pt x="3927" y="1185"/>
                  <a:pt x="3927" y="2239"/>
                  <a:pt x="3927" y="3293"/>
                </a:cubicBezTo>
                <a:cubicBezTo>
                  <a:pt x="3927" y="3293"/>
                  <a:pt x="3927" y="3293"/>
                  <a:pt x="3927" y="3820"/>
                </a:cubicBezTo>
                <a:cubicBezTo>
                  <a:pt x="3436" y="3820"/>
                  <a:pt x="2945" y="3820"/>
                  <a:pt x="2455" y="3820"/>
                </a:cubicBezTo>
                <a:cubicBezTo>
                  <a:pt x="2455" y="4873"/>
                  <a:pt x="2945" y="5927"/>
                  <a:pt x="2945" y="7507"/>
                </a:cubicBezTo>
                <a:cubicBezTo>
                  <a:pt x="2945" y="8034"/>
                  <a:pt x="2945" y="10142"/>
                  <a:pt x="2455" y="10142"/>
                </a:cubicBezTo>
                <a:cubicBezTo>
                  <a:pt x="2455" y="10668"/>
                  <a:pt x="1964" y="10142"/>
                  <a:pt x="1473" y="10142"/>
                </a:cubicBezTo>
                <a:cubicBezTo>
                  <a:pt x="1473" y="10668"/>
                  <a:pt x="1473" y="10668"/>
                  <a:pt x="1473" y="11195"/>
                </a:cubicBezTo>
                <a:cubicBezTo>
                  <a:pt x="1473" y="11195"/>
                  <a:pt x="1473" y="11195"/>
                  <a:pt x="982" y="11722"/>
                </a:cubicBezTo>
                <a:cubicBezTo>
                  <a:pt x="982" y="11722"/>
                  <a:pt x="982" y="11722"/>
                  <a:pt x="982" y="11722"/>
                </a:cubicBezTo>
                <a:cubicBezTo>
                  <a:pt x="982" y="11722"/>
                  <a:pt x="982" y="11722"/>
                  <a:pt x="982" y="12249"/>
                </a:cubicBezTo>
                <a:cubicBezTo>
                  <a:pt x="491" y="12249"/>
                  <a:pt x="982" y="12249"/>
                  <a:pt x="982" y="12776"/>
                </a:cubicBezTo>
                <a:cubicBezTo>
                  <a:pt x="982" y="12776"/>
                  <a:pt x="491" y="12776"/>
                  <a:pt x="491" y="13303"/>
                </a:cubicBezTo>
                <a:cubicBezTo>
                  <a:pt x="491" y="13303"/>
                  <a:pt x="491" y="13829"/>
                  <a:pt x="491" y="13829"/>
                </a:cubicBezTo>
                <a:cubicBezTo>
                  <a:pt x="491" y="14356"/>
                  <a:pt x="491" y="13829"/>
                  <a:pt x="491" y="14356"/>
                </a:cubicBezTo>
                <a:cubicBezTo>
                  <a:pt x="0" y="14356"/>
                  <a:pt x="0" y="14883"/>
                  <a:pt x="0" y="14883"/>
                </a:cubicBezTo>
                <a:cubicBezTo>
                  <a:pt x="491" y="14883"/>
                  <a:pt x="491" y="14883"/>
                  <a:pt x="491" y="14883"/>
                </a:cubicBezTo>
                <a:cubicBezTo>
                  <a:pt x="982" y="15410"/>
                  <a:pt x="982" y="15410"/>
                  <a:pt x="982" y="15410"/>
                </a:cubicBezTo>
                <a:cubicBezTo>
                  <a:pt x="982" y="15937"/>
                  <a:pt x="982" y="15937"/>
                  <a:pt x="982" y="15937"/>
                </a:cubicBezTo>
                <a:cubicBezTo>
                  <a:pt x="982" y="16464"/>
                  <a:pt x="982" y="16464"/>
                  <a:pt x="982" y="16990"/>
                </a:cubicBezTo>
                <a:cubicBezTo>
                  <a:pt x="982" y="16990"/>
                  <a:pt x="1473" y="16990"/>
                  <a:pt x="1473" y="16990"/>
                </a:cubicBezTo>
                <a:cubicBezTo>
                  <a:pt x="1473" y="17517"/>
                  <a:pt x="1473" y="17517"/>
                  <a:pt x="1473" y="18044"/>
                </a:cubicBezTo>
                <a:cubicBezTo>
                  <a:pt x="1473" y="18044"/>
                  <a:pt x="1964" y="18571"/>
                  <a:pt x="1964" y="18571"/>
                </a:cubicBezTo>
                <a:cubicBezTo>
                  <a:pt x="2455" y="19098"/>
                  <a:pt x="2455" y="19625"/>
                  <a:pt x="2455" y="20151"/>
                </a:cubicBezTo>
                <a:cubicBezTo>
                  <a:pt x="2455" y="20678"/>
                  <a:pt x="1964" y="20678"/>
                  <a:pt x="2455" y="21205"/>
                </a:cubicBezTo>
                <a:cubicBezTo>
                  <a:pt x="2945" y="21205"/>
                  <a:pt x="3436" y="21205"/>
                  <a:pt x="3436" y="21205"/>
                </a:cubicBezTo>
                <a:cubicBezTo>
                  <a:pt x="3927" y="20678"/>
                  <a:pt x="3927" y="19625"/>
                  <a:pt x="3927" y="19098"/>
                </a:cubicBezTo>
                <a:cubicBezTo>
                  <a:pt x="3927" y="19098"/>
                  <a:pt x="4418" y="19098"/>
                  <a:pt x="4418" y="18571"/>
                </a:cubicBezTo>
                <a:cubicBezTo>
                  <a:pt x="4418" y="18571"/>
                  <a:pt x="4909" y="18571"/>
                  <a:pt x="5400" y="18571"/>
                </a:cubicBezTo>
                <a:cubicBezTo>
                  <a:pt x="5400" y="18571"/>
                  <a:pt x="5891" y="19625"/>
                  <a:pt x="6382" y="20151"/>
                </a:cubicBezTo>
                <a:cubicBezTo>
                  <a:pt x="6382" y="20151"/>
                  <a:pt x="7364" y="19625"/>
                  <a:pt x="7855" y="19625"/>
                </a:cubicBezTo>
                <a:cubicBezTo>
                  <a:pt x="7855" y="20151"/>
                  <a:pt x="7855" y="20151"/>
                  <a:pt x="8345" y="20151"/>
                </a:cubicBezTo>
                <a:cubicBezTo>
                  <a:pt x="8345" y="20151"/>
                  <a:pt x="8836" y="20151"/>
                  <a:pt x="9327" y="20151"/>
                </a:cubicBezTo>
                <a:cubicBezTo>
                  <a:pt x="8836" y="19625"/>
                  <a:pt x="9327" y="19625"/>
                  <a:pt x="9818" y="19625"/>
                </a:cubicBezTo>
                <a:cubicBezTo>
                  <a:pt x="9818" y="19625"/>
                  <a:pt x="9818" y="19098"/>
                  <a:pt x="10309" y="19098"/>
                </a:cubicBezTo>
                <a:cubicBezTo>
                  <a:pt x="10800" y="18571"/>
                  <a:pt x="11291" y="20151"/>
                  <a:pt x="12273" y="19625"/>
                </a:cubicBezTo>
                <a:cubicBezTo>
                  <a:pt x="12764" y="19098"/>
                  <a:pt x="13255" y="18571"/>
                  <a:pt x="13255" y="18044"/>
                </a:cubicBezTo>
                <a:cubicBezTo>
                  <a:pt x="13745" y="17517"/>
                  <a:pt x="13745" y="16464"/>
                  <a:pt x="13255" y="15937"/>
                </a:cubicBezTo>
                <a:cubicBezTo>
                  <a:pt x="13745" y="15937"/>
                  <a:pt x="13745" y="15937"/>
                  <a:pt x="14236" y="15937"/>
                </a:cubicBezTo>
                <a:cubicBezTo>
                  <a:pt x="13745" y="15937"/>
                  <a:pt x="14236" y="15410"/>
                  <a:pt x="14727" y="15937"/>
                </a:cubicBezTo>
                <a:cubicBezTo>
                  <a:pt x="14727" y="15937"/>
                  <a:pt x="14727" y="16990"/>
                  <a:pt x="14727" y="16990"/>
                </a:cubicBezTo>
                <a:cubicBezTo>
                  <a:pt x="14727" y="16990"/>
                  <a:pt x="14727" y="18044"/>
                  <a:pt x="14727" y="18044"/>
                </a:cubicBezTo>
                <a:cubicBezTo>
                  <a:pt x="14727" y="18044"/>
                  <a:pt x="15218" y="18571"/>
                  <a:pt x="15709" y="19098"/>
                </a:cubicBezTo>
                <a:cubicBezTo>
                  <a:pt x="15709" y="19098"/>
                  <a:pt x="15709" y="20678"/>
                  <a:pt x="16200" y="19625"/>
                </a:cubicBezTo>
                <a:cubicBezTo>
                  <a:pt x="16200" y="19625"/>
                  <a:pt x="16200" y="19098"/>
                  <a:pt x="16200" y="18571"/>
                </a:cubicBezTo>
                <a:cubicBezTo>
                  <a:pt x="16200" y="18571"/>
                  <a:pt x="16200" y="18571"/>
                  <a:pt x="16200" y="18044"/>
                </a:cubicBezTo>
                <a:cubicBezTo>
                  <a:pt x="16200" y="18044"/>
                  <a:pt x="16200" y="18044"/>
                  <a:pt x="16200" y="18044"/>
                </a:cubicBezTo>
                <a:cubicBezTo>
                  <a:pt x="16691" y="18044"/>
                  <a:pt x="16691" y="18044"/>
                  <a:pt x="16691" y="18044"/>
                </a:cubicBezTo>
                <a:cubicBezTo>
                  <a:pt x="16691" y="18044"/>
                  <a:pt x="16691" y="18044"/>
                  <a:pt x="17182" y="18044"/>
                </a:cubicBezTo>
                <a:cubicBezTo>
                  <a:pt x="17182" y="18044"/>
                  <a:pt x="17182" y="17517"/>
                  <a:pt x="17182" y="17517"/>
                </a:cubicBezTo>
                <a:cubicBezTo>
                  <a:pt x="17182" y="16990"/>
                  <a:pt x="17182" y="16464"/>
                  <a:pt x="17182" y="16464"/>
                </a:cubicBezTo>
                <a:cubicBezTo>
                  <a:pt x="17182" y="15937"/>
                  <a:pt x="17673" y="15410"/>
                  <a:pt x="17673" y="14883"/>
                </a:cubicBezTo>
                <a:cubicBezTo>
                  <a:pt x="18164" y="14883"/>
                  <a:pt x="18164" y="14883"/>
                  <a:pt x="18655" y="14883"/>
                </a:cubicBezTo>
                <a:cubicBezTo>
                  <a:pt x="18655" y="14356"/>
                  <a:pt x="18655" y="13829"/>
                  <a:pt x="18655" y="13829"/>
                </a:cubicBezTo>
                <a:cubicBezTo>
                  <a:pt x="18655" y="13303"/>
                  <a:pt x="18655" y="12776"/>
                  <a:pt x="18655" y="12249"/>
                </a:cubicBezTo>
                <a:cubicBezTo>
                  <a:pt x="19145" y="11195"/>
                  <a:pt x="19145" y="9615"/>
                  <a:pt x="19145" y="8561"/>
                </a:cubicBezTo>
                <a:cubicBezTo>
                  <a:pt x="19145" y="8561"/>
                  <a:pt x="19145" y="8034"/>
                  <a:pt x="19145" y="8034"/>
                </a:cubicBezTo>
                <a:cubicBezTo>
                  <a:pt x="19636" y="8034"/>
                  <a:pt x="19636" y="8034"/>
                  <a:pt x="20127" y="8034"/>
                </a:cubicBezTo>
                <a:cubicBezTo>
                  <a:pt x="20127" y="8034"/>
                  <a:pt x="20127" y="8034"/>
                  <a:pt x="20127" y="7507"/>
                </a:cubicBezTo>
                <a:cubicBezTo>
                  <a:pt x="20618" y="7507"/>
                  <a:pt x="21600" y="7507"/>
                  <a:pt x="21109" y="645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5" name="Shape">
            <a:extLst>
              <a:ext uri="{FF2B5EF4-FFF2-40B4-BE49-F238E27FC236}">
                <a16:creationId xmlns:a16="http://schemas.microsoft.com/office/drawing/2014/main" id="{23A9CFD3-5E02-4C9B-B33C-D4C608050FB6}"/>
              </a:ext>
            </a:extLst>
          </p:cNvPr>
          <p:cNvSpPr/>
          <p:nvPr/>
        </p:nvSpPr>
        <p:spPr>
          <a:xfrm>
            <a:off x="8399131" y="3725391"/>
            <a:ext cx="1675934" cy="1262617"/>
          </a:xfrm>
          <a:custGeom>
            <a:avLst/>
            <a:gdLst/>
            <a:ahLst/>
            <a:cxnLst>
              <a:cxn ang="0">
                <a:pos x="wd2" y="hd2"/>
              </a:cxn>
              <a:cxn ang="5400000">
                <a:pos x="wd2" y="hd2"/>
              </a:cxn>
              <a:cxn ang="10800000">
                <a:pos x="wd2" y="hd2"/>
              </a:cxn>
              <a:cxn ang="16200000">
                <a:pos x="wd2" y="hd2"/>
              </a:cxn>
            </a:cxnLst>
            <a:rect l="0" t="0" r="r" b="b"/>
            <a:pathLst>
              <a:path w="21600" h="21345" extrusionOk="0">
                <a:moveTo>
                  <a:pt x="21600" y="13532"/>
                </a:moveTo>
                <a:cubicBezTo>
                  <a:pt x="21207" y="13532"/>
                  <a:pt x="21207" y="13073"/>
                  <a:pt x="20815" y="12613"/>
                </a:cubicBezTo>
                <a:cubicBezTo>
                  <a:pt x="20815" y="13073"/>
                  <a:pt x="20422" y="12613"/>
                  <a:pt x="20029" y="12613"/>
                </a:cubicBezTo>
                <a:cubicBezTo>
                  <a:pt x="19636" y="12613"/>
                  <a:pt x="18851" y="12613"/>
                  <a:pt x="18458" y="12613"/>
                </a:cubicBezTo>
                <a:cubicBezTo>
                  <a:pt x="18065" y="12154"/>
                  <a:pt x="17280" y="10775"/>
                  <a:pt x="16887" y="10775"/>
                </a:cubicBezTo>
                <a:cubicBezTo>
                  <a:pt x="17280" y="10315"/>
                  <a:pt x="16887" y="10315"/>
                  <a:pt x="16887" y="10315"/>
                </a:cubicBezTo>
                <a:cubicBezTo>
                  <a:pt x="16495" y="9856"/>
                  <a:pt x="16495" y="10315"/>
                  <a:pt x="16495" y="9856"/>
                </a:cubicBezTo>
                <a:cubicBezTo>
                  <a:pt x="16102" y="9396"/>
                  <a:pt x="15709" y="8936"/>
                  <a:pt x="15709" y="8017"/>
                </a:cubicBezTo>
                <a:cubicBezTo>
                  <a:pt x="15709" y="8017"/>
                  <a:pt x="15709" y="8017"/>
                  <a:pt x="15709" y="8017"/>
                </a:cubicBezTo>
                <a:cubicBezTo>
                  <a:pt x="15709" y="7558"/>
                  <a:pt x="15316" y="7558"/>
                  <a:pt x="15316" y="7558"/>
                </a:cubicBezTo>
                <a:cubicBezTo>
                  <a:pt x="15316" y="7558"/>
                  <a:pt x="15709" y="7558"/>
                  <a:pt x="15709" y="7558"/>
                </a:cubicBezTo>
                <a:cubicBezTo>
                  <a:pt x="15316" y="7098"/>
                  <a:pt x="14531" y="6639"/>
                  <a:pt x="14531" y="6179"/>
                </a:cubicBezTo>
                <a:cubicBezTo>
                  <a:pt x="14531" y="6179"/>
                  <a:pt x="14138" y="6179"/>
                  <a:pt x="14138" y="5719"/>
                </a:cubicBezTo>
                <a:cubicBezTo>
                  <a:pt x="14138" y="5719"/>
                  <a:pt x="14138" y="5260"/>
                  <a:pt x="13745" y="5260"/>
                </a:cubicBezTo>
                <a:cubicBezTo>
                  <a:pt x="13745" y="4800"/>
                  <a:pt x="13745" y="4800"/>
                  <a:pt x="13353" y="4800"/>
                </a:cubicBezTo>
                <a:cubicBezTo>
                  <a:pt x="12960" y="4800"/>
                  <a:pt x="12960" y="4800"/>
                  <a:pt x="12960" y="4341"/>
                </a:cubicBezTo>
                <a:cubicBezTo>
                  <a:pt x="12567" y="4341"/>
                  <a:pt x="12567" y="4341"/>
                  <a:pt x="12567" y="4341"/>
                </a:cubicBezTo>
                <a:cubicBezTo>
                  <a:pt x="12175" y="3881"/>
                  <a:pt x="11782" y="4341"/>
                  <a:pt x="11782" y="4341"/>
                </a:cubicBezTo>
                <a:cubicBezTo>
                  <a:pt x="10996" y="3881"/>
                  <a:pt x="10604" y="4341"/>
                  <a:pt x="9818" y="3881"/>
                </a:cubicBezTo>
                <a:cubicBezTo>
                  <a:pt x="9818" y="3881"/>
                  <a:pt x="9425" y="3422"/>
                  <a:pt x="9425" y="3422"/>
                </a:cubicBezTo>
                <a:cubicBezTo>
                  <a:pt x="8640" y="2962"/>
                  <a:pt x="8247" y="2502"/>
                  <a:pt x="7855" y="2043"/>
                </a:cubicBezTo>
                <a:cubicBezTo>
                  <a:pt x="7069" y="1583"/>
                  <a:pt x="6676" y="1124"/>
                  <a:pt x="5891" y="664"/>
                </a:cubicBezTo>
                <a:cubicBezTo>
                  <a:pt x="5891" y="664"/>
                  <a:pt x="5498" y="205"/>
                  <a:pt x="5105" y="205"/>
                </a:cubicBezTo>
                <a:cubicBezTo>
                  <a:pt x="5105" y="205"/>
                  <a:pt x="4713" y="-255"/>
                  <a:pt x="4320" y="205"/>
                </a:cubicBezTo>
                <a:cubicBezTo>
                  <a:pt x="3927" y="205"/>
                  <a:pt x="3927" y="205"/>
                  <a:pt x="3927" y="205"/>
                </a:cubicBezTo>
                <a:cubicBezTo>
                  <a:pt x="3142" y="664"/>
                  <a:pt x="2749" y="664"/>
                  <a:pt x="1964" y="664"/>
                </a:cubicBezTo>
                <a:cubicBezTo>
                  <a:pt x="2356" y="1124"/>
                  <a:pt x="2749" y="1583"/>
                  <a:pt x="3142" y="2043"/>
                </a:cubicBezTo>
                <a:cubicBezTo>
                  <a:pt x="2749" y="2502"/>
                  <a:pt x="2749" y="2502"/>
                  <a:pt x="2749" y="2962"/>
                </a:cubicBezTo>
                <a:cubicBezTo>
                  <a:pt x="2356" y="2962"/>
                  <a:pt x="1964" y="2962"/>
                  <a:pt x="1964" y="3422"/>
                </a:cubicBezTo>
                <a:cubicBezTo>
                  <a:pt x="1571" y="3422"/>
                  <a:pt x="1571" y="3881"/>
                  <a:pt x="1178" y="3881"/>
                </a:cubicBezTo>
                <a:cubicBezTo>
                  <a:pt x="1178" y="3881"/>
                  <a:pt x="393" y="3881"/>
                  <a:pt x="0" y="3881"/>
                </a:cubicBezTo>
                <a:cubicBezTo>
                  <a:pt x="0" y="4341"/>
                  <a:pt x="0" y="4800"/>
                  <a:pt x="0" y="5260"/>
                </a:cubicBezTo>
                <a:cubicBezTo>
                  <a:pt x="393" y="4800"/>
                  <a:pt x="1178" y="6639"/>
                  <a:pt x="1178" y="7098"/>
                </a:cubicBezTo>
                <a:cubicBezTo>
                  <a:pt x="1571" y="7558"/>
                  <a:pt x="1964" y="8017"/>
                  <a:pt x="2356" y="8936"/>
                </a:cubicBezTo>
                <a:cubicBezTo>
                  <a:pt x="2749" y="9396"/>
                  <a:pt x="2749" y="10315"/>
                  <a:pt x="3535" y="10775"/>
                </a:cubicBezTo>
                <a:cubicBezTo>
                  <a:pt x="3927" y="11234"/>
                  <a:pt x="4320" y="12154"/>
                  <a:pt x="4713" y="12613"/>
                </a:cubicBezTo>
                <a:cubicBezTo>
                  <a:pt x="4713" y="12613"/>
                  <a:pt x="4713" y="12613"/>
                  <a:pt x="4713" y="12613"/>
                </a:cubicBezTo>
                <a:cubicBezTo>
                  <a:pt x="4713" y="13073"/>
                  <a:pt x="4713" y="13073"/>
                  <a:pt x="4713" y="13532"/>
                </a:cubicBezTo>
                <a:cubicBezTo>
                  <a:pt x="4713" y="13992"/>
                  <a:pt x="4713" y="14451"/>
                  <a:pt x="4713" y="14911"/>
                </a:cubicBezTo>
                <a:cubicBezTo>
                  <a:pt x="5105" y="14911"/>
                  <a:pt x="5498" y="15830"/>
                  <a:pt x="5498" y="15830"/>
                </a:cubicBezTo>
                <a:cubicBezTo>
                  <a:pt x="5891" y="16290"/>
                  <a:pt x="5891" y="16290"/>
                  <a:pt x="5891" y="16290"/>
                </a:cubicBezTo>
                <a:cubicBezTo>
                  <a:pt x="6676" y="17209"/>
                  <a:pt x="7462" y="18588"/>
                  <a:pt x="7855" y="19507"/>
                </a:cubicBezTo>
                <a:cubicBezTo>
                  <a:pt x="8247" y="19966"/>
                  <a:pt x="8640" y="20885"/>
                  <a:pt x="9033" y="21345"/>
                </a:cubicBezTo>
                <a:cubicBezTo>
                  <a:pt x="9425" y="20885"/>
                  <a:pt x="9033" y="20885"/>
                  <a:pt x="9425" y="20426"/>
                </a:cubicBezTo>
                <a:cubicBezTo>
                  <a:pt x="9425" y="19966"/>
                  <a:pt x="9425" y="19966"/>
                  <a:pt x="9425" y="19966"/>
                </a:cubicBezTo>
                <a:cubicBezTo>
                  <a:pt x="9818" y="19966"/>
                  <a:pt x="9818" y="19966"/>
                  <a:pt x="9818" y="19966"/>
                </a:cubicBezTo>
                <a:cubicBezTo>
                  <a:pt x="10211" y="19966"/>
                  <a:pt x="10604" y="19966"/>
                  <a:pt x="10604" y="19966"/>
                </a:cubicBezTo>
                <a:cubicBezTo>
                  <a:pt x="10996" y="19966"/>
                  <a:pt x="10996" y="19966"/>
                  <a:pt x="11389" y="19966"/>
                </a:cubicBezTo>
                <a:cubicBezTo>
                  <a:pt x="11782" y="20426"/>
                  <a:pt x="12175" y="19966"/>
                  <a:pt x="12567" y="20426"/>
                </a:cubicBezTo>
                <a:cubicBezTo>
                  <a:pt x="12567" y="20426"/>
                  <a:pt x="12567" y="20426"/>
                  <a:pt x="12960" y="20426"/>
                </a:cubicBezTo>
                <a:cubicBezTo>
                  <a:pt x="12960" y="20426"/>
                  <a:pt x="12960" y="20426"/>
                  <a:pt x="13353" y="20885"/>
                </a:cubicBezTo>
                <a:cubicBezTo>
                  <a:pt x="13745" y="20885"/>
                  <a:pt x="13745" y="19507"/>
                  <a:pt x="14138" y="19047"/>
                </a:cubicBezTo>
                <a:cubicBezTo>
                  <a:pt x="14531" y="19047"/>
                  <a:pt x="14924" y="18588"/>
                  <a:pt x="15316" y="18588"/>
                </a:cubicBezTo>
                <a:cubicBezTo>
                  <a:pt x="16887" y="18128"/>
                  <a:pt x="18458" y="17668"/>
                  <a:pt x="20029" y="16749"/>
                </a:cubicBezTo>
                <a:cubicBezTo>
                  <a:pt x="20422" y="16749"/>
                  <a:pt x="20815" y="16749"/>
                  <a:pt x="20815" y="16749"/>
                </a:cubicBezTo>
                <a:cubicBezTo>
                  <a:pt x="21207" y="16290"/>
                  <a:pt x="20815" y="16290"/>
                  <a:pt x="21207" y="16290"/>
                </a:cubicBezTo>
                <a:cubicBezTo>
                  <a:pt x="21207" y="15830"/>
                  <a:pt x="21207" y="14911"/>
                  <a:pt x="21207" y="14451"/>
                </a:cubicBezTo>
                <a:cubicBezTo>
                  <a:pt x="21600" y="14451"/>
                  <a:pt x="21600" y="13992"/>
                  <a:pt x="21600" y="1353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6" name="Shape">
            <a:extLst>
              <a:ext uri="{FF2B5EF4-FFF2-40B4-BE49-F238E27FC236}">
                <a16:creationId xmlns:a16="http://schemas.microsoft.com/office/drawing/2014/main" id="{B7F67A1D-F72F-4DC5-9A39-B7B8E136F80E}"/>
              </a:ext>
            </a:extLst>
          </p:cNvPr>
          <p:cNvSpPr/>
          <p:nvPr/>
        </p:nvSpPr>
        <p:spPr>
          <a:xfrm>
            <a:off x="1775463" y="2509449"/>
            <a:ext cx="0" cy="38143"/>
          </a:xfrm>
          <a:custGeom>
            <a:avLst/>
            <a:gdLst/>
            <a:ahLst/>
            <a:cxnLst>
              <a:cxn ang="0">
                <a:pos x="wd2" y="hd2"/>
              </a:cxn>
              <a:cxn ang="5400000">
                <a:pos x="wd2" y="hd2"/>
              </a:cxn>
              <a:cxn ang="10800000">
                <a:pos x="wd2" y="hd2"/>
              </a:cxn>
              <a:cxn ang="16200000">
                <a:pos x="wd2" y="hd2"/>
              </a:cxn>
            </a:cxnLst>
            <a:rect l="0" t="0" r="r" b="b"/>
            <a:pathLst>
              <a:path h="16200" extrusionOk="0">
                <a:moveTo>
                  <a:pt x="0" y="16200"/>
                </a:moveTo>
                <a:cubicBezTo>
                  <a:pt x="0" y="16200"/>
                  <a:pt x="0" y="16200"/>
                  <a:pt x="0" y="16200"/>
                </a:cubicBezTo>
                <a:cubicBezTo>
                  <a:pt x="0" y="16200"/>
                  <a:pt x="0" y="16200"/>
                  <a:pt x="0" y="16200"/>
                </a:cubicBezTo>
                <a:close/>
                <a:moveTo>
                  <a:pt x="0" y="16200"/>
                </a:moveTo>
                <a:cubicBezTo>
                  <a:pt x="0" y="-5400"/>
                  <a:pt x="0" y="-5400"/>
                  <a:pt x="0" y="16200"/>
                </a:cubicBezTo>
                <a:cubicBezTo>
                  <a:pt x="0" y="16200"/>
                  <a:pt x="0" y="16200"/>
                  <a:pt x="0"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 name="Shape">
            <a:extLst>
              <a:ext uri="{FF2B5EF4-FFF2-40B4-BE49-F238E27FC236}">
                <a16:creationId xmlns:a16="http://schemas.microsoft.com/office/drawing/2014/main" id="{92F1D9EC-D5FC-44B0-AB1F-09D2C0BC660C}"/>
              </a:ext>
            </a:extLst>
          </p:cNvPr>
          <p:cNvSpPr/>
          <p:nvPr/>
        </p:nvSpPr>
        <p:spPr>
          <a:xfrm>
            <a:off x="12060555" y="5536280"/>
            <a:ext cx="181473" cy="308370"/>
          </a:xfrm>
          <a:custGeom>
            <a:avLst/>
            <a:gdLst/>
            <a:ahLst/>
            <a:cxnLst>
              <a:cxn ang="0">
                <a:pos x="wd2" y="hd2"/>
              </a:cxn>
              <a:cxn ang="5400000">
                <a:pos x="wd2" y="hd2"/>
              </a:cxn>
              <a:cxn ang="10800000">
                <a:pos x="wd2" y="hd2"/>
              </a:cxn>
              <a:cxn ang="16200000">
                <a:pos x="wd2" y="hd2"/>
              </a:cxn>
            </a:cxnLst>
            <a:rect l="0" t="0" r="r" b="b"/>
            <a:pathLst>
              <a:path w="21600" h="20546" extrusionOk="0">
                <a:moveTo>
                  <a:pt x="21600" y="12600"/>
                </a:moveTo>
                <a:cubicBezTo>
                  <a:pt x="18000" y="9000"/>
                  <a:pt x="14400" y="7200"/>
                  <a:pt x="10800" y="3600"/>
                </a:cubicBezTo>
                <a:cubicBezTo>
                  <a:pt x="10800" y="3600"/>
                  <a:pt x="7200" y="0"/>
                  <a:pt x="3600" y="0"/>
                </a:cubicBezTo>
                <a:cubicBezTo>
                  <a:pt x="0" y="0"/>
                  <a:pt x="7200" y="1800"/>
                  <a:pt x="7200" y="1800"/>
                </a:cubicBezTo>
                <a:cubicBezTo>
                  <a:pt x="3600" y="1800"/>
                  <a:pt x="3600" y="1800"/>
                  <a:pt x="3600" y="1800"/>
                </a:cubicBezTo>
                <a:cubicBezTo>
                  <a:pt x="3600" y="1800"/>
                  <a:pt x="3600" y="3600"/>
                  <a:pt x="0" y="5400"/>
                </a:cubicBezTo>
                <a:cubicBezTo>
                  <a:pt x="0" y="5400"/>
                  <a:pt x="0" y="7200"/>
                  <a:pt x="0" y="9000"/>
                </a:cubicBezTo>
                <a:cubicBezTo>
                  <a:pt x="0" y="9000"/>
                  <a:pt x="0" y="9000"/>
                  <a:pt x="0" y="7200"/>
                </a:cubicBezTo>
                <a:cubicBezTo>
                  <a:pt x="0" y="10800"/>
                  <a:pt x="3600" y="12600"/>
                  <a:pt x="3600" y="14400"/>
                </a:cubicBezTo>
                <a:cubicBezTo>
                  <a:pt x="3600" y="16200"/>
                  <a:pt x="3600" y="18000"/>
                  <a:pt x="7200" y="19800"/>
                </a:cubicBezTo>
                <a:cubicBezTo>
                  <a:pt x="7200" y="21600"/>
                  <a:pt x="14400" y="19800"/>
                  <a:pt x="18000" y="18000"/>
                </a:cubicBezTo>
                <a:cubicBezTo>
                  <a:pt x="21600" y="18000"/>
                  <a:pt x="21600" y="16200"/>
                  <a:pt x="21600" y="12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8" name="Shape">
            <a:extLst>
              <a:ext uri="{FF2B5EF4-FFF2-40B4-BE49-F238E27FC236}">
                <a16:creationId xmlns:a16="http://schemas.microsoft.com/office/drawing/2014/main" id="{347C26F9-DDEF-4787-BE07-65545F77B8BF}"/>
              </a:ext>
            </a:extLst>
          </p:cNvPr>
          <p:cNvSpPr/>
          <p:nvPr/>
        </p:nvSpPr>
        <p:spPr>
          <a:xfrm>
            <a:off x="5100645" y="2785372"/>
            <a:ext cx="901028" cy="624559"/>
          </a:xfrm>
          <a:custGeom>
            <a:avLst/>
            <a:gdLst/>
            <a:ahLst/>
            <a:cxnLst>
              <a:cxn ang="0">
                <a:pos x="wd2" y="hd2"/>
              </a:cxn>
              <a:cxn ang="5400000">
                <a:pos x="wd2" y="hd2"/>
              </a:cxn>
              <a:cxn ang="10800000">
                <a:pos x="wd2" y="hd2"/>
              </a:cxn>
              <a:cxn ang="16200000">
                <a:pos x="wd2" y="hd2"/>
              </a:cxn>
            </a:cxnLst>
            <a:rect l="0" t="0" r="r" b="b"/>
            <a:pathLst>
              <a:path w="21200" h="21600" extrusionOk="0">
                <a:moveTo>
                  <a:pt x="20880" y="10330"/>
                </a:moveTo>
                <a:cubicBezTo>
                  <a:pt x="20880" y="11270"/>
                  <a:pt x="20880" y="10330"/>
                  <a:pt x="20880" y="10330"/>
                </a:cubicBezTo>
                <a:cubicBezTo>
                  <a:pt x="20880" y="10330"/>
                  <a:pt x="19440" y="11270"/>
                  <a:pt x="19440" y="11270"/>
                </a:cubicBezTo>
                <a:cubicBezTo>
                  <a:pt x="19440" y="11270"/>
                  <a:pt x="20160" y="11270"/>
                  <a:pt x="20160" y="11270"/>
                </a:cubicBezTo>
                <a:cubicBezTo>
                  <a:pt x="20160" y="11270"/>
                  <a:pt x="20160" y="12209"/>
                  <a:pt x="20880" y="12209"/>
                </a:cubicBezTo>
                <a:cubicBezTo>
                  <a:pt x="20880" y="12209"/>
                  <a:pt x="21600" y="11270"/>
                  <a:pt x="20880" y="10330"/>
                </a:cubicBezTo>
                <a:close/>
                <a:moveTo>
                  <a:pt x="20880" y="5635"/>
                </a:moveTo>
                <a:cubicBezTo>
                  <a:pt x="21600" y="4696"/>
                  <a:pt x="20880" y="4696"/>
                  <a:pt x="20880" y="3757"/>
                </a:cubicBezTo>
                <a:cubicBezTo>
                  <a:pt x="20880" y="3757"/>
                  <a:pt x="20880" y="3757"/>
                  <a:pt x="20880" y="3757"/>
                </a:cubicBezTo>
                <a:cubicBezTo>
                  <a:pt x="20160" y="3757"/>
                  <a:pt x="20160" y="3757"/>
                  <a:pt x="20160" y="3757"/>
                </a:cubicBezTo>
                <a:cubicBezTo>
                  <a:pt x="20160" y="3757"/>
                  <a:pt x="19440" y="3757"/>
                  <a:pt x="19440" y="3757"/>
                </a:cubicBezTo>
                <a:cubicBezTo>
                  <a:pt x="19440" y="3757"/>
                  <a:pt x="19440" y="3757"/>
                  <a:pt x="18720" y="3757"/>
                </a:cubicBezTo>
                <a:cubicBezTo>
                  <a:pt x="18720" y="3757"/>
                  <a:pt x="18720" y="3757"/>
                  <a:pt x="18720" y="3757"/>
                </a:cubicBezTo>
                <a:cubicBezTo>
                  <a:pt x="18000" y="3757"/>
                  <a:pt x="18000" y="3757"/>
                  <a:pt x="18000" y="3757"/>
                </a:cubicBezTo>
                <a:cubicBezTo>
                  <a:pt x="18000" y="3757"/>
                  <a:pt x="18000" y="2817"/>
                  <a:pt x="18000" y="2817"/>
                </a:cubicBezTo>
                <a:cubicBezTo>
                  <a:pt x="18000" y="2817"/>
                  <a:pt x="17280" y="2817"/>
                  <a:pt x="16560" y="2817"/>
                </a:cubicBezTo>
                <a:cubicBezTo>
                  <a:pt x="16560" y="2817"/>
                  <a:pt x="16560" y="2817"/>
                  <a:pt x="16560" y="2817"/>
                </a:cubicBezTo>
                <a:cubicBezTo>
                  <a:pt x="16560" y="2817"/>
                  <a:pt x="16560" y="2817"/>
                  <a:pt x="16560" y="2817"/>
                </a:cubicBezTo>
                <a:cubicBezTo>
                  <a:pt x="15840" y="2817"/>
                  <a:pt x="15840" y="2817"/>
                  <a:pt x="15840" y="2817"/>
                </a:cubicBezTo>
                <a:cubicBezTo>
                  <a:pt x="15120" y="2817"/>
                  <a:pt x="13680" y="2817"/>
                  <a:pt x="13680" y="1878"/>
                </a:cubicBezTo>
                <a:cubicBezTo>
                  <a:pt x="12960" y="1878"/>
                  <a:pt x="12960" y="1878"/>
                  <a:pt x="12960" y="1878"/>
                </a:cubicBezTo>
                <a:cubicBezTo>
                  <a:pt x="12960" y="1878"/>
                  <a:pt x="12960" y="1878"/>
                  <a:pt x="12960" y="1878"/>
                </a:cubicBezTo>
                <a:cubicBezTo>
                  <a:pt x="12960" y="939"/>
                  <a:pt x="12960" y="939"/>
                  <a:pt x="12960" y="939"/>
                </a:cubicBezTo>
                <a:cubicBezTo>
                  <a:pt x="12240" y="939"/>
                  <a:pt x="11520" y="939"/>
                  <a:pt x="10800" y="939"/>
                </a:cubicBezTo>
                <a:cubicBezTo>
                  <a:pt x="10800" y="939"/>
                  <a:pt x="10080" y="939"/>
                  <a:pt x="10080" y="939"/>
                </a:cubicBezTo>
                <a:cubicBezTo>
                  <a:pt x="10080" y="939"/>
                  <a:pt x="10080" y="939"/>
                  <a:pt x="9360" y="939"/>
                </a:cubicBezTo>
                <a:cubicBezTo>
                  <a:pt x="8640" y="939"/>
                  <a:pt x="7920" y="939"/>
                  <a:pt x="6480" y="939"/>
                </a:cubicBezTo>
                <a:cubicBezTo>
                  <a:pt x="5760" y="939"/>
                  <a:pt x="4320" y="939"/>
                  <a:pt x="3600" y="939"/>
                </a:cubicBezTo>
                <a:cubicBezTo>
                  <a:pt x="2880" y="0"/>
                  <a:pt x="2880" y="0"/>
                  <a:pt x="2160" y="0"/>
                </a:cubicBezTo>
                <a:cubicBezTo>
                  <a:pt x="1440" y="0"/>
                  <a:pt x="1440" y="939"/>
                  <a:pt x="720" y="939"/>
                </a:cubicBezTo>
                <a:cubicBezTo>
                  <a:pt x="720" y="939"/>
                  <a:pt x="0" y="939"/>
                  <a:pt x="0" y="1878"/>
                </a:cubicBezTo>
                <a:cubicBezTo>
                  <a:pt x="0" y="1878"/>
                  <a:pt x="0" y="2817"/>
                  <a:pt x="0" y="2817"/>
                </a:cubicBezTo>
                <a:cubicBezTo>
                  <a:pt x="0" y="2817"/>
                  <a:pt x="0" y="2817"/>
                  <a:pt x="0" y="2817"/>
                </a:cubicBezTo>
                <a:cubicBezTo>
                  <a:pt x="0" y="2817"/>
                  <a:pt x="0" y="2817"/>
                  <a:pt x="720" y="2817"/>
                </a:cubicBezTo>
                <a:cubicBezTo>
                  <a:pt x="720" y="3757"/>
                  <a:pt x="720" y="3757"/>
                  <a:pt x="0" y="3757"/>
                </a:cubicBezTo>
                <a:cubicBezTo>
                  <a:pt x="720" y="3757"/>
                  <a:pt x="720" y="3757"/>
                  <a:pt x="720" y="3757"/>
                </a:cubicBezTo>
                <a:cubicBezTo>
                  <a:pt x="720" y="3757"/>
                  <a:pt x="0" y="4696"/>
                  <a:pt x="0" y="4696"/>
                </a:cubicBezTo>
                <a:cubicBezTo>
                  <a:pt x="720" y="5635"/>
                  <a:pt x="720" y="4696"/>
                  <a:pt x="1440" y="4696"/>
                </a:cubicBezTo>
                <a:cubicBezTo>
                  <a:pt x="1440" y="4696"/>
                  <a:pt x="1440" y="4696"/>
                  <a:pt x="1440" y="4696"/>
                </a:cubicBezTo>
                <a:cubicBezTo>
                  <a:pt x="1440" y="5635"/>
                  <a:pt x="1440" y="4696"/>
                  <a:pt x="1440" y="5635"/>
                </a:cubicBezTo>
                <a:cubicBezTo>
                  <a:pt x="1440" y="5635"/>
                  <a:pt x="2880" y="5635"/>
                  <a:pt x="2880" y="5635"/>
                </a:cubicBezTo>
                <a:cubicBezTo>
                  <a:pt x="2880" y="5635"/>
                  <a:pt x="2880" y="4696"/>
                  <a:pt x="2880" y="4696"/>
                </a:cubicBezTo>
                <a:cubicBezTo>
                  <a:pt x="3600" y="4696"/>
                  <a:pt x="3600" y="4696"/>
                  <a:pt x="3600" y="4696"/>
                </a:cubicBezTo>
                <a:cubicBezTo>
                  <a:pt x="4320" y="5635"/>
                  <a:pt x="3600" y="4696"/>
                  <a:pt x="4320" y="5635"/>
                </a:cubicBezTo>
                <a:cubicBezTo>
                  <a:pt x="4320" y="5635"/>
                  <a:pt x="4320" y="5635"/>
                  <a:pt x="4320" y="5635"/>
                </a:cubicBezTo>
                <a:cubicBezTo>
                  <a:pt x="4320" y="5635"/>
                  <a:pt x="4320" y="5635"/>
                  <a:pt x="4320" y="5635"/>
                </a:cubicBezTo>
                <a:cubicBezTo>
                  <a:pt x="5040" y="6574"/>
                  <a:pt x="4320" y="6574"/>
                  <a:pt x="4320" y="6574"/>
                </a:cubicBezTo>
                <a:cubicBezTo>
                  <a:pt x="3600" y="7513"/>
                  <a:pt x="3600" y="7513"/>
                  <a:pt x="3600" y="8452"/>
                </a:cubicBezTo>
                <a:cubicBezTo>
                  <a:pt x="3600" y="8452"/>
                  <a:pt x="3600" y="9391"/>
                  <a:pt x="3600" y="9391"/>
                </a:cubicBezTo>
                <a:cubicBezTo>
                  <a:pt x="3600" y="9391"/>
                  <a:pt x="2880" y="9391"/>
                  <a:pt x="2880" y="9391"/>
                </a:cubicBezTo>
                <a:cubicBezTo>
                  <a:pt x="2880" y="9391"/>
                  <a:pt x="2880" y="10330"/>
                  <a:pt x="2880" y="10330"/>
                </a:cubicBezTo>
                <a:cubicBezTo>
                  <a:pt x="2880" y="11270"/>
                  <a:pt x="2880" y="11270"/>
                  <a:pt x="2160" y="11270"/>
                </a:cubicBezTo>
                <a:cubicBezTo>
                  <a:pt x="2160" y="11270"/>
                  <a:pt x="2880" y="12209"/>
                  <a:pt x="2880" y="13148"/>
                </a:cubicBezTo>
                <a:cubicBezTo>
                  <a:pt x="2880" y="14087"/>
                  <a:pt x="2160" y="14087"/>
                  <a:pt x="2160" y="14087"/>
                </a:cubicBezTo>
                <a:cubicBezTo>
                  <a:pt x="2160" y="15026"/>
                  <a:pt x="2880" y="15026"/>
                  <a:pt x="2880" y="15026"/>
                </a:cubicBezTo>
                <a:cubicBezTo>
                  <a:pt x="2880" y="15965"/>
                  <a:pt x="2160" y="15965"/>
                  <a:pt x="2160" y="16904"/>
                </a:cubicBezTo>
                <a:cubicBezTo>
                  <a:pt x="1440" y="17843"/>
                  <a:pt x="2160" y="18783"/>
                  <a:pt x="2880" y="17843"/>
                </a:cubicBezTo>
                <a:cubicBezTo>
                  <a:pt x="2880" y="17843"/>
                  <a:pt x="3600" y="18783"/>
                  <a:pt x="3600" y="18783"/>
                </a:cubicBezTo>
                <a:cubicBezTo>
                  <a:pt x="3600" y="18783"/>
                  <a:pt x="3600" y="18783"/>
                  <a:pt x="4320" y="18783"/>
                </a:cubicBezTo>
                <a:cubicBezTo>
                  <a:pt x="2880" y="19722"/>
                  <a:pt x="4320" y="21600"/>
                  <a:pt x="5040" y="21600"/>
                </a:cubicBezTo>
                <a:cubicBezTo>
                  <a:pt x="5760" y="21600"/>
                  <a:pt x="5760" y="20661"/>
                  <a:pt x="5760" y="19722"/>
                </a:cubicBezTo>
                <a:cubicBezTo>
                  <a:pt x="6480" y="19722"/>
                  <a:pt x="6480" y="19722"/>
                  <a:pt x="6480" y="19722"/>
                </a:cubicBezTo>
                <a:cubicBezTo>
                  <a:pt x="7200" y="19722"/>
                  <a:pt x="7200" y="19722"/>
                  <a:pt x="7200" y="19722"/>
                </a:cubicBezTo>
                <a:cubicBezTo>
                  <a:pt x="8640" y="18783"/>
                  <a:pt x="10080" y="19722"/>
                  <a:pt x="10800" y="18783"/>
                </a:cubicBezTo>
                <a:cubicBezTo>
                  <a:pt x="11520" y="18783"/>
                  <a:pt x="11520" y="17843"/>
                  <a:pt x="12240" y="17843"/>
                </a:cubicBezTo>
                <a:cubicBezTo>
                  <a:pt x="12240" y="17843"/>
                  <a:pt x="12240" y="16904"/>
                  <a:pt x="12960" y="16904"/>
                </a:cubicBezTo>
                <a:cubicBezTo>
                  <a:pt x="12960" y="16904"/>
                  <a:pt x="13680" y="16904"/>
                  <a:pt x="13680" y="16904"/>
                </a:cubicBezTo>
                <a:cubicBezTo>
                  <a:pt x="12960" y="15965"/>
                  <a:pt x="14400" y="15026"/>
                  <a:pt x="14400" y="14087"/>
                </a:cubicBezTo>
                <a:cubicBezTo>
                  <a:pt x="15120" y="14087"/>
                  <a:pt x="15840" y="14087"/>
                  <a:pt x="15840" y="13148"/>
                </a:cubicBezTo>
                <a:cubicBezTo>
                  <a:pt x="15840" y="13148"/>
                  <a:pt x="15120" y="13148"/>
                  <a:pt x="15120" y="12209"/>
                </a:cubicBezTo>
                <a:cubicBezTo>
                  <a:pt x="14400" y="11270"/>
                  <a:pt x="15120" y="10330"/>
                  <a:pt x="15840" y="9391"/>
                </a:cubicBezTo>
                <a:cubicBezTo>
                  <a:pt x="16560" y="8452"/>
                  <a:pt x="17280" y="8452"/>
                  <a:pt x="16560" y="8452"/>
                </a:cubicBezTo>
                <a:cubicBezTo>
                  <a:pt x="18000" y="7513"/>
                  <a:pt x="19440" y="6574"/>
                  <a:pt x="20880" y="563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9" name="Shape">
            <a:extLst>
              <a:ext uri="{FF2B5EF4-FFF2-40B4-BE49-F238E27FC236}">
                <a16:creationId xmlns:a16="http://schemas.microsoft.com/office/drawing/2014/main" id="{CB57D294-911F-4359-9E2C-0BFED9312BDB}"/>
              </a:ext>
            </a:extLst>
          </p:cNvPr>
          <p:cNvSpPr/>
          <p:nvPr/>
        </p:nvSpPr>
        <p:spPr>
          <a:xfrm>
            <a:off x="7603862" y="5332074"/>
            <a:ext cx="918028" cy="719104"/>
          </a:xfrm>
          <a:custGeom>
            <a:avLst/>
            <a:gdLst/>
            <a:ahLst/>
            <a:cxnLst>
              <a:cxn ang="0">
                <a:pos x="wd2" y="hd2"/>
              </a:cxn>
              <a:cxn ang="5400000">
                <a:pos x="wd2" y="hd2"/>
              </a:cxn>
              <a:cxn ang="10800000">
                <a:pos x="wd2" y="hd2"/>
              </a:cxn>
              <a:cxn ang="16200000">
                <a:pos x="wd2" y="hd2"/>
              </a:cxn>
            </a:cxnLst>
            <a:rect l="0" t="0" r="r" b="b"/>
            <a:pathLst>
              <a:path w="21600" h="21156" extrusionOk="0">
                <a:moveTo>
                  <a:pt x="21600" y="16356"/>
                </a:moveTo>
                <a:cubicBezTo>
                  <a:pt x="20160" y="14756"/>
                  <a:pt x="19440" y="12356"/>
                  <a:pt x="18720" y="11556"/>
                </a:cubicBezTo>
                <a:cubicBezTo>
                  <a:pt x="18000" y="10756"/>
                  <a:pt x="17280" y="10756"/>
                  <a:pt x="17280" y="9956"/>
                </a:cubicBezTo>
                <a:cubicBezTo>
                  <a:pt x="17280" y="8356"/>
                  <a:pt x="18000" y="9956"/>
                  <a:pt x="18720" y="9156"/>
                </a:cubicBezTo>
                <a:cubicBezTo>
                  <a:pt x="19440" y="9156"/>
                  <a:pt x="18720" y="8356"/>
                  <a:pt x="18720" y="8356"/>
                </a:cubicBezTo>
                <a:cubicBezTo>
                  <a:pt x="18720" y="7556"/>
                  <a:pt x="18720" y="7556"/>
                  <a:pt x="18720" y="6756"/>
                </a:cubicBezTo>
                <a:cubicBezTo>
                  <a:pt x="18720" y="6756"/>
                  <a:pt x="18720" y="6756"/>
                  <a:pt x="18720" y="6756"/>
                </a:cubicBezTo>
                <a:cubicBezTo>
                  <a:pt x="18720" y="6756"/>
                  <a:pt x="18720" y="6756"/>
                  <a:pt x="18720" y="6756"/>
                </a:cubicBezTo>
                <a:cubicBezTo>
                  <a:pt x="18720" y="6756"/>
                  <a:pt x="18720" y="5956"/>
                  <a:pt x="18720" y="5956"/>
                </a:cubicBezTo>
                <a:cubicBezTo>
                  <a:pt x="18720" y="5156"/>
                  <a:pt x="18720" y="5156"/>
                  <a:pt x="18720" y="4356"/>
                </a:cubicBezTo>
                <a:cubicBezTo>
                  <a:pt x="18000" y="4356"/>
                  <a:pt x="18000" y="4356"/>
                  <a:pt x="17280" y="3556"/>
                </a:cubicBezTo>
                <a:cubicBezTo>
                  <a:pt x="17280" y="3556"/>
                  <a:pt x="17280" y="3556"/>
                  <a:pt x="17280" y="3556"/>
                </a:cubicBezTo>
                <a:cubicBezTo>
                  <a:pt x="17280" y="3556"/>
                  <a:pt x="17280" y="2756"/>
                  <a:pt x="17280" y="2756"/>
                </a:cubicBezTo>
                <a:cubicBezTo>
                  <a:pt x="17280" y="1956"/>
                  <a:pt x="17280" y="1156"/>
                  <a:pt x="17280" y="356"/>
                </a:cubicBezTo>
                <a:cubicBezTo>
                  <a:pt x="16560" y="356"/>
                  <a:pt x="15840" y="-444"/>
                  <a:pt x="16560" y="356"/>
                </a:cubicBezTo>
                <a:cubicBezTo>
                  <a:pt x="15840" y="356"/>
                  <a:pt x="15840" y="356"/>
                  <a:pt x="15120" y="356"/>
                </a:cubicBezTo>
                <a:cubicBezTo>
                  <a:pt x="15840" y="1156"/>
                  <a:pt x="15840" y="1956"/>
                  <a:pt x="15840" y="2756"/>
                </a:cubicBezTo>
                <a:cubicBezTo>
                  <a:pt x="15120" y="3556"/>
                  <a:pt x="14400" y="5156"/>
                  <a:pt x="13680" y="5956"/>
                </a:cubicBezTo>
                <a:cubicBezTo>
                  <a:pt x="12240" y="6756"/>
                  <a:pt x="11520" y="4356"/>
                  <a:pt x="10800" y="5156"/>
                </a:cubicBezTo>
                <a:cubicBezTo>
                  <a:pt x="10080" y="5156"/>
                  <a:pt x="10800" y="5956"/>
                  <a:pt x="10080" y="5956"/>
                </a:cubicBezTo>
                <a:cubicBezTo>
                  <a:pt x="9360" y="5956"/>
                  <a:pt x="8640" y="5956"/>
                  <a:pt x="9360" y="6756"/>
                </a:cubicBezTo>
                <a:cubicBezTo>
                  <a:pt x="8640" y="6756"/>
                  <a:pt x="7920" y="6756"/>
                  <a:pt x="7200" y="6756"/>
                </a:cubicBezTo>
                <a:cubicBezTo>
                  <a:pt x="7200" y="6756"/>
                  <a:pt x="7200" y="6756"/>
                  <a:pt x="7200" y="5956"/>
                </a:cubicBezTo>
                <a:cubicBezTo>
                  <a:pt x="7200" y="5956"/>
                  <a:pt x="6480" y="5956"/>
                  <a:pt x="5760" y="5956"/>
                </a:cubicBezTo>
                <a:cubicBezTo>
                  <a:pt x="5760" y="5956"/>
                  <a:pt x="5040" y="6756"/>
                  <a:pt x="5040" y="6756"/>
                </a:cubicBezTo>
                <a:cubicBezTo>
                  <a:pt x="4320" y="5956"/>
                  <a:pt x="3600" y="5156"/>
                  <a:pt x="3600" y="5156"/>
                </a:cubicBezTo>
                <a:cubicBezTo>
                  <a:pt x="3600" y="4356"/>
                  <a:pt x="3600" y="4356"/>
                  <a:pt x="3600" y="4356"/>
                </a:cubicBezTo>
                <a:cubicBezTo>
                  <a:pt x="2880" y="4356"/>
                  <a:pt x="2880" y="4356"/>
                  <a:pt x="2160" y="4356"/>
                </a:cubicBezTo>
                <a:cubicBezTo>
                  <a:pt x="2160" y="5156"/>
                  <a:pt x="2160" y="4356"/>
                  <a:pt x="1440" y="5156"/>
                </a:cubicBezTo>
                <a:cubicBezTo>
                  <a:pt x="1440" y="5956"/>
                  <a:pt x="1440" y="6756"/>
                  <a:pt x="1440" y="6756"/>
                </a:cubicBezTo>
                <a:cubicBezTo>
                  <a:pt x="1440" y="7556"/>
                  <a:pt x="1440" y="7556"/>
                  <a:pt x="720" y="8356"/>
                </a:cubicBezTo>
                <a:cubicBezTo>
                  <a:pt x="720" y="8356"/>
                  <a:pt x="720" y="8356"/>
                  <a:pt x="0" y="8356"/>
                </a:cubicBezTo>
                <a:cubicBezTo>
                  <a:pt x="720" y="9156"/>
                  <a:pt x="0" y="9156"/>
                  <a:pt x="720" y="9956"/>
                </a:cubicBezTo>
                <a:cubicBezTo>
                  <a:pt x="1440" y="9956"/>
                  <a:pt x="2160" y="9956"/>
                  <a:pt x="2160" y="10756"/>
                </a:cubicBezTo>
                <a:cubicBezTo>
                  <a:pt x="2160" y="10756"/>
                  <a:pt x="2160" y="11556"/>
                  <a:pt x="2160" y="11556"/>
                </a:cubicBezTo>
                <a:cubicBezTo>
                  <a:pt x="2880" y="11556"/>
                  <a:pt x="3600" y="12356"/>
                  <a:pt x="3600" y="12356"/>
                </a:cubicBezTo>
                <a:cubicBezTo>
                  <a:pt x="3600" y="13156"/>
                  <a:pt x="4320" y="13156"/>
                  <a:pt x="4320" y="13156"/>
                </a:cubicBezTo>
                <a:cubicBezTo>
                  <a:pt x="4320" y="13156"/>
                  <a:pt x="4320" y="13956"/>
                  <a:pt x="4320" y="13956"/>
                </a:cubicBezTo>
                <a:cubicBezTo>
                  <a:pt x="5040" y="14756"/>
                  <a:pt x="5760" y="14756"/>
                  <a:pt x="5760" y="15556"/>
                </a:cubicBezTo>
                <a:cubicBezTo>
                  <a:pt x="6480" y="15556"/>
                  <a:pt x="5760" y="16356"/>
                  <a:pt x="6480" y="16356"/>
                </a:cubicBezTo>
                <a:cubicBezTo>
                  <a:pt x="6480" y="17156"/>
                  <a:pt x="6480" y="17156"/>
                  <a:pt x="7200" y="17156"/>
                </a:cubicBezTo>
                <a:cubicBezTo>
                  <a:pt x="7200" y="17956"/>
                  <a:pt x="7920" y="18756"/>
                  <a:pt x="8640" y="18756"/>
                </a:cubicBezTo>
                <a:cubicBezTo>
                  <a:pt x="8640" y="18756"/>
                  <a:pt x="8640" y="18756"/>
                  <a:pt x="9360" y="18756"/>
                </a:cubicBezTo>
                <a:cubicBezTo>
                  <a:pt x="9360" y="18756"/>
                  <a:pt x="9360" y="18756"/>
                  <a:pt x="9360" y="18756"/>
                </a:cubicBezTo>
                <a:cubicBezTo>
                  <a:pt x="9360" y="18756"/>
                  <a:pt x="9360" y="18756"/>
                  <a:pt x="10080" y="18756"/>
                </a:cubicBezTo>
                <a:cubicBezTo>
                  <a:pt x="10080" y="18756"/>
                  <a:pt x="10080" y="18756"/>
                  <a:pt x="10080" y="17956"/>
                </a:cubicBezTo>
                <a:cubicBezTo>
                  <a:pt x="10800" y="17956"/>
                  <a:pt x="10800" y="17956"/>
                  <a:pt x="10800" y="17956"/>
                </a:cubicBezTo>
                <a:cubicBezTo>
                  <a:pt x="11520" y="18756"/>
                  <a:pt x="11520" y="19556"/>
                  <a:pt x="11520" y="19556"/>
                </a:cubicBezTo>
                <a:cubicBezTo>
                  <a:pt x="11520" y="19556"/>
                  <a:pt x="12240" y="19556"/>
                  <a:pt x="12240" y="19556"/>
                </a:cubicBezTo>
                <a:cubicBezTo>
                  <a:pt x="12240" y="20356"/>
                  <a:pt x="12240" y="20356"/>
                  <a:pt x="12240" y="20356"/>
                </a:cubicBezTo>
                <a:cubicBezTo>
                  <a:pt x="12960" y="20356"/>
                  <a:pt x="12960" y="20356"/>
                  <a:pt x="12960" y="21156"/>
                </a:cubicBezTo>
                <a:cubicBezTo>
                  <a:pt x="12960" y="20356"/>
                  <a:pt x="13680" y="20356"/>
                  <a:pt x="13680" y="20356"/>
                </a:cubicBezTo>
                <a:cubicBezTo>
                  <a:pt x="14400" y="20356"/>
                  <a:pt x="15120" y="20356"/>
                  <a:pt x="15120" y="20356"/>
                </a:cubicBezTo>
                <a:cubicBezTo>
                  <a:pt x="15120" y="20356"/>
                  <a:pt x="15120" y="21156"/>
                  <a:pt x="15120" y="21156"/>
                </a:cubicBezTo>
                <a:cubicBezTo>
                  <a:pt x="15840" y="21156"/>
                  <a:pt x="15840" y="20356"/>
                  <a:pt x="15840" y="20356"/>
                </a:cubicBezTo>
                <a:cubicBezTo>
                  <a:pt x="15840" y="20356"/>
                  <a:pt x="16560" y="19556"/>
                  <a:pt x="17280" y="19556"/>
                </a:cubicBezTo>
                <a:cubicBezTo>
                  <a:pt x="17280" y="19556"/>
                  <a:pt x="17280" y="20356"/>
                  <a:pt x="18000" y="20356"/>
                </a:cubicBezTo>
                <a:cubicBezTo>
                  <a:pt x="18720" y="20356"/>
                  <a:pt x="18720" y="19556"/>
                  <a:pt x="18720" y="18756"/>
                </a:cubicBezTo>
                <a:cubicBezTo>
                  <a:pt x="19440" y="17956"/>
                  <a:pt x="20880" y="17156"/>
                  <a:pt x="21600" y="163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0" name="Shape">
            <a:extLst>
              <a:ext uri="{FF2B5EF4-FFF2-40B4-BE49-F238E27FC236}">
                <a16:creationId xmlns:a16="http://schemas.microsoft.com/office/drawing/2014/main" id="{7349E28A-7863-4798-A9E3-5B5941D2A1BA}"/>
              </a:ext>
            </a:extLst>
          </p:cNvPr>
          <p:cNvSpPr/>
          <p:nvPr/>
        </p:nvSpPr>
        <p:spPr>
          <a:xfrm>
            <a:off x="15204263" y="3190617"/>
            <a:ext cx="304232" cy="357573"/>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0800" y="21600"/>
                  <a:pt x="10800" y="21600"/>
                  <a:pt x="8640" y="21600"/>
                </a:cubicBezTo>
                <a:cubicBezTo>
                  <a:pt x="8640" y="21600"/>
                  <a:pt x="8640" y="21600"/>
                  <a:pt x="8640" y="21600"/>
                </a:cubicBezTo>
                <a:close/>
                <a:moveTo>
                  <a:pt x="21600" y="13292"/>
                </a:moveTo>
                <a:cubicBezTo>
                  <a:pt x="21600" y="13292"/>
                  <a:pt x="21600" y="13292"/>
                  <a:pt x="21600" y="13292"/>
                </a:cubicBezTo>
                <a:cubicBezTo>
                  <a:pt x="19440" y="13292"/>
                  <a:pt x="17280" y="8308"/>
                  <a:pt x="17280" y="6646"/>
                </a:cubicBezTo>
                <a:cubicBezTo>
                  <a:pt x="12960" y="4985"/>
                  <a:pt x="10800" y="1662"/>
                  <a:pt x="6480" y="0"/>
                </a:cubicBezTo>
                <a:cubicBezTo>
                  <a:pt x="6480" y="3323"/>
                  <a:pt x="0" y="0"/>
                  <a:pt x="0" y="3323"/>
                </a:cubicBezTo>
                <a:cubicBezTo>
                  <a:pt x="0" y="4985"/>
                  <a:pt x="4320" y="8308"/>
                  <a:pt x="4320" y="8308"/>
                </a:cubicBezTo>
                <a:cubicBezTo>
                  <a:pt x="4320" y="8308"/>
                  <a:pt x="2160" y="8308"/>
                  <a:pt x="2160" y="8308"/>
                </a:cubicBezTo>
                <a:cubicBezTo>
                  <a:pt x="0" y="8308"/>
                  <a:pt x="2160" y="9969"/>
                  <a:pt x="2160" y="9969"/>
                </a:cubicBezTo>
                <a:cubicBezTo>
                  <a:pt x="4320" y="11631"/>
                  <a:pt x="4320" y="11631"/>
                  <a:pt x="4320" y="13292"/>
                </a:cubicBezTo>
                <a:cubicBezTo>
                  <a:pt x="6480" y="13292"/>
                  <a:pt x="6480" y="13292"/>
                  <a:pt x="6480" y="14954"/>
                </a:cubicBezTo>
                <a:cubicBezTo>
                  <a:pt x="6480" y="14954"/>
                  <a:pt x="4320" y="14954"/>
                  <a:pt x="6480" y="14954"/>
                </a:cubicBezTo>
                <a:cubicBezTo>
                  <a:pt x="4320" y="16615"/>
                  <a:pt x="6480" y="19938"/>
                  <a:pt x="8640" y="18277"/>
                </a:cubicBezTo>
                <a:cubicBezTo>
                  <a:pt x="8640" y="18277"/>
                  <a:pt x="8640" y="19938"/>
                  <a:pt x="6480" y="19938"/>
                </a:cubicBezTo>
                <a:cubicBezTo>
                  <a:pt x="6480" y="19938"/>
                  <a:pt x="8640" y="19938"/>
                  <a:pt x="8640" y="19938"/>
                </a:cubicBezTo>
                <a:cubicBezTo>
                  <a:pt x="6480" y="19938"/>
                  <a:pt x="6480" y="19938"/>
                  <a:pt x="6480" y="19938"/>
                </a:cubicBezTo>
                <a:cubicBezTo>
                  <a:pt x="6480" y="19938"/>
                  <a:pt x="8640" y="21600"/>
                  <a:pt x="8640" y="21600"/>
                </a:cubicBezTo>
                <a:cubicBezTo>
                  <a:pt x="8640" y="19938"/>
                  <a:pt x="10800" y="21600"/>
                  <a:pt x="10800" y="19938"/>
                </a:cubicBezTo>
                <a:cubicBezTo>
                  <a:pt x="10800" y="19938"/>
                  <a:pt x="10800" y="19938"/>
                  <a:pt x="10800" y="19938"/>
                </a:cubicBezTo>
                <a:cubicBezTo>
                  <a:pt x="10800" y="19938"/>
                  <a:pt x="12960" y="21600"/>
                  <a:pt x="12960" y="19938"/>
                </a:cubicBezTo>
                <a:cubicBezTo>
                  <a:pt x="12960" y="19938"/>
                  <a:pt x="10800" y="19938"/>
                  <a:pt x="12960" y="18277"/>
                </a:cubicBezTo>
                <a:cubicBezTo>
                  <a:pt x="12960" y="18277"/>
                  <a:pt x="12960" y="19938"/>
                  <a:pt x="15120" y="19938"/>
                </a:cubicBezTo>
                <a:cubicBezTo>
                  <a:pt x="15120" y="19938"/>
                  <a:pt x="12960" y="18277"/>
                  <a:pt x="12960" y="18277"/>
                </a:cubicBezTo>
                <a:cubicBezTo>
                  <a:pt x="15120" y="16615"/>
                  <a:pt x="17280" y="18277"/>
                  <a:pt x="17280" y="18277"/>
                </a:cubicBezTo>
                <a:cubicBezTo>
                  <a:pt x="15120" y="16615"/>
                  <a:pt x="19440" y="18277"/>
                  <a:pt x="19440" y="16615"/>
                </a:cubicBezTo>
                <a:cubicBezTo>
                  <a:pt x="21600" y="16615"/>
                  <a:pt x="21600" y="14954"/>
                  <a:pt x="21600" y="1329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1" name="Shape">
            <a:extLst>
              <a:ext uri="{FF2B5EF4-FFF2-40B4-BE49-F238E27FC236}">
                <a16:creationId xmlns:a16="http://schemas.microsoft.com/office/drawing/2014/main" id="{E6269634-C535-4605-A513-630066CE97C1}"/>
              </a:ext>
            </a:extLst>
          </p:cNvPr>
          <p:cNvSpPr/>
          <p:nvPr/>
        </p:nvSpPr>
        <p:spPr>
          <a:xfrm>
            <a:off x="6995402" y="8120319"/>
            <a:ext cx="1280965" cy="1034573"/>
          </a:xfrm>
          <a:custGeom>
            <a:avLst/>
            <a:gdLst/>
            <a:ahLst/>
            <a:cxnLst>
              <a:cxn ang="0">
                <a:pos x="wd2" y="hd2"/>
              </a:cxn>
              <a:cxn ang="5400000">
                <a:pos x="wd2" y="hd2"/>
              </a:cxn>
              <a:cxn ang="10800000">
                <a:pos x="wd2" y="hd2"/>
              </a:cxn>
              <a:cxn ang="16200000">
                <a:pos x="wd2" y="hd2"/>
              </a:cxn>
            </a:cxnLst>
            <a:rect l="0" t="0" r="r" b="b"/>
            <a:pathLst>
              <a:path w="21600" h="21600" extrusionOk="0">
                <a:moveTo>
                  <a:pt x="21086" y="7958"/>
                </a:moveTo>
                <a:cubicBezTo>
                  <a:pt x="21086" y="7958"/>
                  <a:pt x="20571" y="7958"/>
                  <a:pt x="20057" y="7958"/>
                </a:cubicBezTo>
                <a:cubicBezTo>
                  <a:pt x="20057" y="7958"/>
                  <a:pt x="20571" y="8526"/>
                  <a:pt x="20057" y="8526"/>
                </a:cubicBezTo>
                <a:cubicBezTo>
                  <a:pt x="19543" y="9095"/>
                  <a:pt x="19029" y="8526"/>
                  <a:pt x="18514" y="7958"/>
                </a:cubicBezTo>
                <a:cubicBezTo>
                  <a:pt x="18514" y="7389"/>
                  <a:pt x="19029" y="6253"/>
                  <a:pt x="19543" y="6253"/>
                </a:cubicBezTo>
                <a:cubicBezTo>
                  <a:pt x="19543" y="6253"/>
                  <a:pt x="19543" y="6253"/>
                  <a:pt x="19543" y="6253"/>
                </a:cubicBezTo>
                <a:cubicBezTo>
                  <a:pt x="20057" y="6253"/>
                  <a:pt x="20057" y="6821"/>
                  <a:pt x="20057" y="6253"/>
                </a:cubicBezTo>
                <a:cubicBezTo>
                  <a:pt x="20571" y="5684"/>
                  <a:pt x="20057" y="5116"/>
                  <a:pt x="20057" y="4547"/>
                </a:cubicBezTo>
                <a:cubicBezTo>
                  <a:pt x="20057" y="3979"/>
                  <a:pt x="20057" y="2842"/>
                  <a:pt x="19543" y="1705"/>
                </a:cubicBezTo>
                <a:cubicBezTo>
                  <a:pt x="19543" y="1705"/>
                  <a:pt x="19543" y="568"/>
                  <a:pt x="19543" y="568"/>
                </a:cubicBezTo>
                <a:cubicBezTo>
                  <a:pt x="19029" y="0"/>
                  <a:pt x="18000" y="0"/>
                  <a:pt x="17486" y="0"/>
                </a:cubicBezTo>
                <a:cubicBezTo>
                  <a:pt x="17486" y="0"/>
                  <a:pt x="16971" y="0"/>
                  <a:pt x="16971" y="0"/>
                </a:cubicBezTo>
                <a:cubicBezTo>
                  <a:pt x="16457" y="0"/>
                  <a:pt x="16457" y="568"/>
                  <a:pt x="15943" y="568"/>
                </a:cubicBezTo>
                <a:cubicBezTo>
                  <a:pt x="15943" y="568"/>
                  <a:pt x="15429" y="568"/>
                  <a:pt x="15429" y="1137"/>
                </a:cubicBezTo>
                <a:cubicBezTo>
                  <a:pt x="15429" y="1137"/>
                  <a:pt x="14914" y="1705"/>
                  <a:pt x="14914" y="1705"/>
                </a:cubicBezTo>
                <a:cubicBezTo>
                  <a:pt x="14914" y="1705"/>
                  <a:pt x="14400" y="2274"/>
                  <a:pt x="13886" y="2274"/>
                </a:cubicBezTo>
                <a:cubicBezTo>
                  <a:pt x="13886" y="2842"/>
                  <a:pt x="13886" y="3411"/>
                  <a:pt x="13371" y="3979"/>
                </a:cubicBezTo>
                <a:cubicBezTo>
                  <a:pt x="12857" y="3979"/>
                  <a:pt x="12857" y="3979"/>
                  <a:pt x="12343" y="4547"/>
                </a:cubicBezTo>
                <a:cubicBezTo>
                  <a:pt x="12343" y="4547"/>
                  <a:pt x="12343" y="4547"/>
                  <a:pt x="12343" y="5116"/>
                </a:cubicBezTo>
                <a:cubicBezTo>
                  <a:pt x="11829" y="5684"/>
                  <a:pt x="11829" y="6253"/>
                  <a:pt x="10800" y="6253"/>
                </a:cubicBezTo>
                <a:cubicBezTo>
                  <a:pt x="10286" y="6253"/>
                  <a:pt x="9771" y="5684"/>
                  <a:pt x="9257" y="5684"/>
                </a:cubicBezTo>
                <a:cubicBezTo>
                  <a:pt x="8743" y="5116"/>
                  <a:pt x="8743" y="5116"/>
                  <a:pt x="8229" y="6253"/>
                </a:cubicBezTo>
                <a:cubicBezTo>
                  <a:pt x="7714" y="7389"/>
                  <a:pt x="6686" y="7958"/>
                  <a:pt x="5657" y="7958"/>
                </a:cubicBezTo>
                <a:cubicBezTo>
                  <a:pt x="5657" y="7958"/>
                  <a:pt x="5143" y="7958"/>
                  <a:pt x="5143" y="7389"/>
                </a:cubicBezTo>
                <a:cubicBezTo>
                  <a:pt x="5657" y="6821"/>
                  <a:pt x="5657" y="6821"/>
                  <a:pt x="5657" y="6821"/>
                </a:cubicBezTo>
                <a:cubicBezTo>
                  <a:pt x="5657" y="5684"/>
                  <a:pt x="5143" y="5116"/>
                  <a:pt x="4629" y="4547"/>
                </a:cubicBezTo>
                <a:cubicBezTo>
                  <a:pt x="4629" y="5116"/>
                  <a:pt x="4629" y="6253"/>
                  <a:pt x="4629" y="6821"/>
                </a:cubicBezTo>
                <a:cubicBezTo>
                  <a:pt x="4629" y="7958"/>
                  <a:pt x="4629" y="8526"/>
                  <a:pt x="4629" y="9095"/>
                </a:cubicBezTo>
                <a:cubicBezTo>
                  <a:pt x="4629" y="9663"/>
                  <a:pt x="4629" y="10232"/>
                  <a:pt x="4629" y="10232"/>
                </a:cubicBezTo>
                <a:cubicBezTo>
                  <a:pt x="4114" y="10800"/>
                  <a:pt x="4114" y="10800"/>
                  <a:pt x="4114" y="10800"/>
                </a:cubicBezTo>
                <a:cubicBezTo>
                  <a:pt x="3600" y="10800"/>
                  <a:pt x="3600" y="11368"/>
                  <a:pt x="3600" y="11368"/>
                </a:cubicBezTo>
                <a:cubicBezTo>
                  <a:pt x="3086" y="11368"/>
                  <a:pt x="3086" y="11368"/>
                  <a:pt x="3086" y="11368"/>
                </a:cubicBezTo>
                <a:cubicBezTo>
                  <a:pt x="2571" y="11368"/>
                  <a:pt x="1543" y="11368"/>
                  <a:pt x="1029" y="10800"/>
                </a:cubicBezTo>
                <a:cubicBezTo>
                  <a:pt x="1029" y="10800"/>
                  <a:pt x="1029" y="10232"/>
                  <a:pt x="1029" y="10232"/>
                </a:cubicBezTo>
                <a:cubicBezTo>
                  <a:pt x="514" y="9663"/>
                  <a:pt x="514" y="10232"/>
                  <a:pt x="514" y="10800"/>
                </a:cubicBezTo>
                <a:cubicBezTo>
                  <a:pt x="0" y="10800"/>
                  <a:pt x="0" y="10800"/>
                  <a:pt x="0" y="10800"/>
                </a:cubicBezTo>
                <a:cubicBezTo>
                  <a:pt x="0" y="11368"/>
                  <a:pt x="0" y="11937"/>
                  <a:pt x="0" y="11937"/>
                </a:cubicBezTo>
                <a:cubicBezTo>
                  <a:pt x="514" y="12505"/>
                  <a:pt x="514" y="13074"/>
                  <a:pt x="1029" y="13642"/>
                </a:cubicBezTo>
                <a:cubicBezTo>
                  <a:pt x="1029" y="14779"/>
                  <a:pt x="1543" y="15916"/>
                  <a:pt x="2057" y="17053"/>
                </a:cubicBezTo>
                <a:cubicBezTo>
                  <a:pt x="2057" y="18189"/>
                  <a:pt x="1543" y="17621"/>
                  <a:pt x="1543" y="18189"/>
                </a:cubicBezTo>
                <a:cubicBezTo>
                  <a:pt x="1543" y="18758"/>
                  <a:pt x="2057" y="18758"/>
                  <a:pt x="2057" y="19326"/>
                </a:cubicBezTo>
                <a:cubicBezTo>
                  <a:pt x="2057" y="19326"/>
                  <a:pt x="2057" y="19326"/>
                  <a:pt x="2057" y="19895"/>
                </a:cubicBezTo>
                <a:cubicBezTo>
                  <a:pt x="2057" y="19895"/>
                  <a:pt x="2057" y="19895"/>
                  <a:pt x="2057" y="19895"/>
                </a:cubicBezTo>
                <a:cubicBezTo>
                  <a:pt x="2057" y="19895"/>
                  <a:pt x="2057" y="20463"/>
                  <a:pt x="2057" y="20463"/>
                </a:cubicBezTo>
                <a:cubicBezTo>
                  <a:pt x="2057" y="19895"/>
                  <a:pt x="3086" y="19895"/>
                  <a:pt x="2571" y="20463"/>
                </a:cubicBezTo>
                <a:cubicBezTo>
                  <a:pt x="3086" y="20463"/>
                  <a:pt x="3600" y="20463"/>
                  <a:pt x="3600" y="21032"/>
                </a:cubicBezTo>
                <a:cubicBezTo>
                  <a:pt x="3600" y="21032"/>
                  <a:pt x="4114" y="21600"/>
                  <a:pt x="4114" y="21600"/>
                </a:cubicBezTo>
                <a:cubicBezTo>
                  <a:pt x="4629" y="21032"/>
                  <a:pt x="4629" y="21032"/>
                  <a:pt x="5143" y="21032"/>
                </a:cubicBezTo>
                <a:cubicBezTo>
                  <a:pt x="5657" y="20463"/>
                  <a:pt x="6171" y="21032"/>
                  <a:pt x="6686" y="20463"/>
                </a:cubicBezTo>
                <a:cubicBezTo>
                  <a:pt x="6686" y="20463"/>
                  <a:pt x="7200" y="20463"/>
                  <a:pt x="7200" y="19895"/>
                </a:cubicBezTo>
                <a:cubicBezTo>
                  <a:pt x="8229" y="19895"/>
                  <a:pt x="9257" y="19895"/>
                  <a:pt x="9771" y="19895"/>
                </a:cubicBezTo>
                <a:cubicBezTo>
                  <a:pt x="10286" y="20463"/>
                  <a:pt x="10286" y="20463"/>
                  <a:pt x="10286" y="20463"/>
                </a:cubicBezTo>
                <a:cubicBezTo>
                  <a:pt x="10286" y="20463"/>
                  <a:pt x="10800" y="19895"/>
                  <a:pt x="10800" y="19895"/>
                </a:cubicBezTo>
                <a:cubicBezTo>
                  <a:pt x="10800" y="19895"/>
                  <a:pt x="11314" y="19895"/>
                  <a:pt x="11314" y="19895"/>
                </a:cubicBezTo>
                <a:cubicBezTo>
                  <a:pt x="11314" y="19895"/>
                  <a:pt x="11314" y="19895"/>
                  <a:pt x="11314" y="19895"/>
                </a:cubicBezTo>
                <a:cubicBezTo>
                  <a:pt x="11829" y="19326"/>
                  <a:pt x="12343" y="19895"/>
                  <a:pt x="12343" y="19326"/>
                </a:cubicBezTo>
                <a:cubicBezTo>
                  <a:pt x="12857" y="19326"/>
                  <a:pt x="12857" y="19326"/>
                  <a:pt x="12857" y="19326"/>
                </a:cubicBezTo>
                <a:cubicBezTo>
                  <a:pt x="13371" y="18758"/>
                  <a:pt x="13886" y="17621"/>
                  <a:pt x="14400" y="17053"/>
                </a:cubicBezTo>
                <a:cubicBezTo>
                  <a:pt x="15943" y="15347"/>
                  <a:pt x="17486" y="13642"/>
                  <a:pt x="19029" y="11937"/>
                </a:cubicBezTo>
                <a:cubicBezTo>
                  <a:pt x="19543" y="11368"/>
                  <a:pt x="20057" y="11368"/>
                  <a:pt x="20571" y="10800"/>
                </a:cubicBezTo>
                <a:cubicBezTo>
                  <a:pt x="21086" y="9663"/>
                  <a:pt x="21086" y="9095"/>
                  <a:pt x="21600" y="7958"/>
                </a:cubicBezTo>
                <a:cubicBezTo>
                  <a:pt x="21086" y="7958"/>
                  <a:pt x="21086" y="7958"/>
                  <a:pt x="21086" y="7958"/>
                </a:cubicBezTo>
                <a:close/>
                <a:moveTo>
                  <a:pt x="16457" y="11937"/>
                </a:moveTo>
                <a:cubicBezTo>
                  <a:pt x="16457" y="12505"/>
                  <a:pt x="16457" y="13074"/>
                  <a:pt x="16457" y="13074"/>
                </a:cubicBezTo>
                <a:cubicBezTo>
                  <a:pt x="15943" y="13642"/>
                  <a:pt x="15429" y="13642"/>
                  <a:pt x="15429" y="13642"/>
                </a:cubicBezTo>
                <a:cubicBezTo>
                  <a:pt x="14914" y="14211"/>
                  <a:pt x="14914" y="14779"/>
                  <a:pt x="14400" y="14211"/>
                </a:cubicBezTo>
                <a:cubicBezTo>
                  <a:pt x="13886" y="13642"/>
                  <a:pt x="13886" y="13642"/>
                  <a:pt x="13886" y="13074"/>
                </a:cubicBezTo>
                <a:cubicBezTo>
                  <a:pt x="13371" y="12505"/>
                  <a:pt x="13886" y="12505"/>
                  <a:pt x="13886" y="11937"/>
                </a:cubicBezTo>
                <a:cubicBezTo>
                  <a:pt x="14400" y="11937"/>
                  <a:pt x="14400" y="11368"/>
                  <a:pt x="14914" y="11368"/>
                </a:cubicBezTo>
                <a:cubicBezTo>
                  <a:pt x="15429" y="10800"/>
                  <a:pt x="15429" y="10800"/>
                  <a:pt x="15943" y="11368"/>
                </a:cubicBezTo>
                <a:cubicBezTo>
                  <a:pt x="16457" y="11368"/>
                  <a:pt x="16457" y="11937"/>
                  <a:pt x="16457" y="1193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2" name="Shape">
            <a:extLst>
              <a:ext uri="{FF2B5EF4-FFF2-40B4-BE49-F238E27FC236}">
                <a16:creationId xmlns:a16="http://schemas.microsoft.com/office/drawing/2014/main" id="{A3264475-F47A-49A4-9CEC-1908E7CFD846}"/>
              </a:ext>
            </a:extLst>
          </p:cNvPr>
          <p:cNvSpPr/>
          <p:nvPr/>
        </p:nvSpPr>
        <p:spPr>
          <a:xfrm>
            <a:off x="8965793" y="5345572"/>
            <a:ext cx="805041" cy="1115623"/>
          </a:xfrm>
          <a:custGeom>
            <a:avLst/>
            <a:gdLst/>
            <a:ahLst/>
            <a:cxnLst>
              <a:cxn ang="0">
                <a:pos x="wd2" y="hd2"/>
              </a:cxn>
              <a:cxn ang="5400000">
                <a:pos x="wd2" y="hd2"/>
              </a:cxn>
              <a:cxn ang="10800000">
                <a:pos x="wd2" y="hd2"/>
              </a:cxn>
              <a:cxn ang="16200000">
                <a:pos x="wd2" y="hd2"/>
              </a:cxn>
            </a:cxnLst>
            <a:rect l="0" t="0" r="r" b="b"/>
            <a:pathLst>
              <a:path w="21156" h="21600" extrusionOk="0">
                <a:moveTo>
                  <a:pt x="21156" y="2634"/>
                </a:moveTo>
                <a:cubicBezTo>
                  <a:pt x="21156" y="2107"/>
                  <a:pt x="21156" y="1054"/>
                  <a:pt x="21156" y="527"/>
                </a:cubicBezTo>
                <a:cubicBezTo>
                  <a:pt x="21156" y="527"/>
                  <a:pt x="20356" y="0"/>
                  <a:pt x="20356" y="0"/>
                </a:cubicBezTo>
                <a:cubicBezTo>
                  <a:pt x="19556" y="0"/>
                  <a:pt x="19556" y="527"/>
                  <a:pt x="19556" y="527"/>
                </a:cubicBezTo>
                <a:cubicBezTo>
                  <a:pt x="18756" y="1054"/>
                  <a:pt x="17156" y="1054"/>
                  <a:pt x="16356" y="1054"/>
                </a:cubicBezTo>
                <a:cubicBezTo>
                  <a:pt x="16356" y="1580"/>
                  <a:pt x="15556" y="1054"/>
                  <a:pt x="15556" y="1054"/>
                </a:cubicBezTo>
                <a:cubicBezTo>
                  <a:pt x="14756" y="1054"/>
                  <a:pt x="14756" y="1580"/>
                  <a:pt x="13956" y="1580"/>
                </a:cubicBezTo>
                <a:cubicBezTo>
                  <a:pt x="13956" y="1580"/>
                  <a:pt x="13156" y="1580"/>
                  <a:pt x="13156" y="1580"/>
                </a:cubicBezTo>
                <a:cubicBezTo>
                  <a:pt x="12356" y="1580"/>
                  <a:pt x="12356" y="2107"/>
                  <a:pt x="11556" y="2107"/>
                </a:cubicBezTo>
                <a:cubicBezTo>
                  <a:pt x="10756" y="2107"/>
                  <a:pt x="10756" y="2107"/>
                  <a:pt x="9956" y="2107"/>
                </a:cubicBezTo>
                <a:cubicBezTo>
                  <a:pt x="9956" y="2107"/>
                  <a:pt x="9956" y="2107"/>
                  <a:pt x="9156" y="2107"/>
                </a:cubicBezTo>
                <a:cubicBezTo>
                  <a:pt x="8356" y="2634"/>
                  <a:pt x="7556" y="2634"/>
                  <a:pt x="6756" y="2634"/>
                </a:cubicBezTo>
                <a:cubicBezTo>
                  <a:pt x="5956" y="2107"/>
                  <a:pt x="5156" y="1580"/>
                  <a:pt x="4356" y="1054"/>
                </a:cubicBezTo>
                <a:cubicBezTo>
                  <a:pt x="4356" y="1054"/>
                  <a:pt x="3556" y="1580"/>
                  <a:pt x="3556" y="2107"/>
                </a:cubicBezTo>
                <a:cubicBezTo>
                  <a:pt x="3556" y="2634"/>
                  <a:pt x="3556" y="3161"/>
                  <a:pt x="4356" y="3161"/>
                </a:cubicBezTo>
                <a:cubicBezTo>
                  <a:pt x="4356" y="3688"/>
                  <a:pt x="5156" y="4741"/>
                  <a:pt x="5956" y="4741"/>
                </a:cubicBezTo>
                <a:cubicBezTo>
                  <a:pt x="7556" y="5268"/>
                  <a:pt x="9156" y="5795"/>
                  <a:pt x="10756" y="6322"/>
                </a:cubicBezTo>
                <a:cubicBezTo>
                  <a:pt x="12356" y="6322"/>
                  <a:pt x="13156" y="6322"/>
                  <a:pt x="14756" y="6322"/>
                </a:cubicBezTo>
                <a:cubicBezTo>
                  <a:pt x="13156" y="7376"/>
                  <a:pt x="11556" y="8956"/>
                  <a:pt x="9956" y="10010"/>
                </a:cubicBezTo>
                <a:cubicBezTo>
                  <a:pt x="9956" y="10537"/>
                  <a:pt x="9156" y="11063"/>
                  <a:pt x="8356" y="11063"/>
                </a:cubicBezTo>
                <a:cubicBezTo>
                  <a:pt x="7556" y="11590"/>
                  <a:pt x="5956" y="11063"/>
                  <a:pt x="5156" y="11590"/>
                </a:cubicBezTo>
                <a:cubicBezTo>
                  <a:pt x="4356" y="11590"/>
                  <a:pt x="4356" y="12117"/>
                  <a:pt x="3556" y="12117"/>
                </a:cubicBezTo>
                <a:cubicBezTo>
                  <a:pt x="3556" y="12644"/>
                  <a:pt x="2756" y="12117"/>
                  <a:pt x="1956" y="12644"/>
                </a:cubicBezTo>
                <a:cubicBezTo>
                  <a:pt x="1956" y="12644"/>
                  <a:pt x="1156" y="13171"/>
                  <a:pt x="1156" y="13698"/>
                </a:cubicBezTo>
                <a:cubicBezTo>
                  <a:pt x="1156" y="13698"/>
                  <a:pt x="356" y="14224"/>
                  <a:pt x="356" y="14751"/>
                </a:cubicBezTo>
                <a:cubicBezTo>
                  <a:pt x="-444" y="15805"/>
                  <a:pt x="356" y="16332"/>
                  <a:pt x="356" y="17385"/>
                </a:cubicBezTo>
                <a:cubicBezTo>
                  <a:pt x="356" y="17912"/>
                  <a:pt x="-444" y="18966"/>
                  <a:pt x="356" y="20020"/>
                </a:cubicBezTo>
                <a:cubicBezTo>
                  <a:pt x="356" y="20546"/>
                  <a:pt x="1156" y="21073"/>
                  <a:pt x="1156" y="21600"/>
                </a:cubicBezTo>
                <a:cubicBezTo>
                  <a:pt x="7556" y="16332"/>
                  <a:pt x="13156" y="10537"/>
                  <a:pt x="19556" y="5268"/>
                </a:cubicBezTo>
                <a:cubicBezTo>
                  <a:pt x="19556" y="4741"/>
                  <a:pt x="20356" y="4741"/>
                  <a:pt x="20356" y="4215"/>
                </a:cubicBezTo>
                <a:cubicBezTo>
                  <a:pt x="21156" y="3688"/>
                  <a:pt x="20356" y="2634"/>
                  <a:pt x="21156" y="26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3" name="Shape">
            <a:extLst>
              <a:ext uri="{FF2B5EF4-FFF2-40B4-BE49-F238E27FC236}">
                <a16:creationId xmlns:a16="http://schemas.microsoft.com/office/drawing/2014/main" id="{419CF85F-2785-4168-8515-44E306468EF2}"/>
              </a:ext>
            </a:extLst>
          </p:cNvPr>
          <p:cNvSpPr/>
          <p:nvPr/>
        </p:nvSpPr>
        <p:spPr>
          <a:xfrm>
            <a:off x="18211106" y="6866441"/>
            <a:ext cx="441090" cy="328967"/>
          </a:xfrm>
          <a:custGeom>
            <a:avLst/>
            <a:gdLst/>
            <a:ahLst/>
            <a:cxnLst>
              <a:cxn ang="0">
                <a:pos x="wd2" y="hd2"/>
              </a:cxn>
              <a:cxn ang="5400000">
                <a:pos x="wd2" y="hd2"/>
              </a:cxn>
              <a:cxn ang="10800000">
                <a:pos x="wd2" y="hd2"/>
              </a:cxn>
              <a:cxn ang="16200000">
                <a:pos x="wd2" y="hd2"/>
              </a:cxn>
            </a:cxnLst>
            <a:rect l="0" t="0" r="r" b="b"/>
            <a:pathLst>
              <a:path w="20756" h="21600" extrusionOk="0">
                <a:moveTo>
                  <a:pt x="20756" y="21600"/>
                </a:moveTo>
                <a:cubicBezTo>
                  <a:pt x="19316" y="19800"/>
                  <a:pt x="19316" y="19800"/>
                  <a:pt x="17876" y="19800"/>
                </a:cubicBezTo>
                <a:cubicBezTo>
                  <a:pt x="17876" y="19800"/>
                  <a:pt x="16436" y="18000"/>
                  <a:pt x="16436" y="19800"/>
                </a:cubicBezTo>
                <a:cubicBezTo>
                  <a:pt x="16436" y="19800"/>
                  <a:pt x="17876" y="19800"/>
                  <a:pt x="17876" y="19800"/>
                </a:cubicBezTo>
                <a:cubicBezTo>
                  <a:pt x="17876" y="19800"/>
                  <a:pt x="17876" y="21600"/>
                  <a:pt x="17876" y="21600"/>
                </a:cubicBezTo>
                <a:cubicBezTo>
                  <a:pt x="19316" y="21600"/>
                  <a:pt x="19316" y="21600"/>
                  <a:pt x="20756" y="21600"/>
                </a:cubicBezTo>
                <a:cubicBezTo>
                  <a:pt x="20756" y="21600"/>
                  <a:pt x="20756" y="21600"/>
                  <a:pt x="20756" y="21600"/>
                </a:cubicBezTo>
                <a:close/>
                <a:moveTo>
                  <a:pt x="14996" y="16200"/>
                </a:moveTo>
                <a:cubicBezTo>
                  <a:pt x="14996" y="16200"/>
                  <a:pt x="14996" y="14400"/>
                  <a:pt x="13556" y="14400"/>
                </a:cubicBezTo>
                <a:cubicBezTo>
                  <a:pt x="13556" y="14400"/>
                  <a:pt x="13556" y="14400"/>
                  <a:pt x="12116" y="14400"/>
                </a:cubicBezTo>
                <a:cubicBezTo>
                  <a:pt x="12116" y="14400"/>
                  <a:pt x="10676" y="12600"/>
                  <a:pt x="10676" y="14400"/>
                </a:cubicBezTo>
                <a:cubicBezTo>
                  <a:pt x="9236" y="18000"/>
                  <a:pt x="16436" y="18000"/>
                  <a:pt x="14996" y="16200"/>
                </a:cubicBezTo>
                <a:close/>
                <a:moveTo>
                  <a:pt x="17876" y="16200"/>
                </a:moveTo>
                <a:cubicBezTo>
                  <a:pt x="17876" y="14400"/>
                  <a:pt x="17876" y="14400"/>
                  <a:pt x="16436" y="12600"/>
                </a:cubicBezTo>
                <a:cubicBezTo>
                  <a:pt x="16436" y="12600"/>
                  <a:pt x="16436" y="12600"/>
                  <a:pt x="16436" y="10800"/>
                </a:cubicBezTo>
                <a:cubicBezTo>
                  <a:pt x="16436" y="10800"/>
                  <a:pt x="16436" y="7200"/>
                  <a:pt x="14996" y="9000"/>
                </a:cubicBezTo>
                <a:cubicBezTo>
                  <a:pt x="14996" y="9000"/>
                  <a:pt x="14996" y="10800"/>
                  <a:pt x="14996" y="12600"/>
                </a:cubicBezTo>
                <a:cubicBezTo>
                  <a:pt x="16436" y="12600"/>
                  <a:pt x="16436" y="14400"/>
                  <a:pt x="17876" y="16200"/>
                </a:cubicBezTo>
                <a:close/>
                <a:moveTo>
                  <a:pt x="12116" y="9000"/>
                </a:moveTo>
                <a:cubicBezTo>
                  <a:pt x="12116" y="9000"/>
                  <a:pt x="12116" y="9000"/>
                  <a:pt x="12116" y="9000"/>
                </a:cubicBezTo>
                <a:cubicBezTo>
                  <a:pt x="12116" y="9000"/>
                  <a:pt x="12116" y="7200"/>
                  <a:pt x="10676" y="7200"/>
                </a:cubicBezTo>
                <a:cubicBezTo>
                  <a:pt x="9236" y="5400"/>
                  <a:pt x="7796" y="3600"/>
                  <a:pt x="7796" y="3600"/>
                </a:cubicBezTo>
                <a:cubicBezTo>
                  <a:pt x="7796" y="5400"/>
                  <a:pt x="9236" y="7200"/>
                  <a:pt x="9236" y="7200"/>
                </a:cubicBezTo>
                <a:cubicBezTo>
                  <a:pt x="10676" y="9000"/>
                  <a:pt x="10676" y="9000"/>
                  <a:pt x="12116" y="9000"/>
                </a:cubicBezTo>
                <a:close/>
                <a:moveTo>
                  <a:pt x="596" y="1800"/>
                </a:moveTo>
                <a:cubicBezTo>
                  <a:pt x="2036" y="1800"/>
                  <a:pt x="2036" y="3600"/>
                  <a:pt x="3476" y="3600"/>
                </a:cubicBezTo>
                <a:cubicBezTo>
                  <a:pt x="2036" y="3600"/>
                  <a:pt x="2036" y="1800"/>
                  <a:pt x="2036" y="0"/>
                </a:cubicBezTo>
                <a:cubicBezTo>
                  <a:pt x="596" y="0"/>
                  <a:pt x="-844" y="0"/>
                  <a:pt x="596" y="1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4" name="Shape">
            <a:extLst>
              <a:ext uri="{FF2B5EF4-FFF2-40B4-BE49-F238E27FC236}">
                <a16:creationId xmlns:a16="http://schemas.microsoft.com/office/drawing/2014/main" id="{B3CECA53-2C25-4545-8497-96BC914742F3}"/>
              </a:ext>
            </a:extLst>
          </p:cNvPr>
          <p:cNvSpPr/>
          <p:nvPr/>
        </p:nvSpPr>
        <p:spPr>
          <a:xfrm>
            <a:off x="6734911" y="2537460"/>
            <a:ext cx="228473" cy="109657"/>
          </a:xfrm>
          <a:custGeom>
            <a:avLst/>
            <a:gdLst/>
            <a:ahLst/>
            <a:cxnLst>
              <a:cxn ang="0">
                <a:pos x="wd2" y="hd2"/>
              </a:cxn>
              <a:cxn ang="5400000">
                <a:pos x="wd2" y="hd2"/>
              </a:cxn>
              <a:cxn ang="10800000">
                <a:pos x="wd2" y="hd2"/>
              </a:cxn>
              <a:cxn ang="16200000">
                <a:pos x="wd2" y="hd2"/>
              </a:cxn>
            </a:cxnLst>
            <a:rect l="0" t="0" r="r" b="b"/>
            <a:pathLst>
              <a:path w="20100" h="21600" extrusionOk="0">
                <a:moveTo>
                  <a:pt x="20100" y="5400"/>
                </a:moveTo>
                <a:cubicBezTo>
                  <a:pt x="17400" y="5400"/>
                  <a:pt x="17400" y="0"/>
                  <a:pt x="17400" y="0"/>
                </a:cubicBezTo>
                <a:cubicBezTo>
                  <a:pt x="17400" y="0"/>
                  <a:pt x="17400" y="0"/>
                  <a:pt x="17400" y="0"/>
                </a:cubicBezTo>
                <a:cubicBezTo>
                  <a:pt x="14700" y="0"/>
                  <a:pt x="14700" y="0"/>
                  <a:pt x="14700" y="0"/>
                </a:cubicBezTo>
                <a:cubicBezTo>
                  <a:pt x="12000" y="5400"/>
                  <a:pt x="12000" y="0"/>
                  <a:pt x="9300" y="5400"/>
                </a:cubicBezTo>
                <a:cubicBezTo>
                  <a:pt x="6600" y="5400"/>
                  <a:pt x="6600" y="5400"/>
                  <a:pt x="6600" y="5400"/>
                </a:cubicBezTo>
                <a:cubicBezTo>
                  <a:pt x="3900" y="5400"/>
                  <a:pt x="3900" y="5400"/>
                  <a:pt x="1200" y="5400"/>
                </a:cubicBezTo>
                <a:cubicBezTo>
                  <a:pt x="-1500" y="10800"/>
                  <a:pt x="1200" y="10800"/>
                  <a:pt x="1200" y="10800"/>
                </a:cubicBezTo>
                <a:cubicBezTo>
                  <a:pt x="1200" y="10800"/>
                  <a:pt x="1200" y="10800"/>
                  <a:pt x="1200" y="10800"/>
                </a:cubicBezTo>
                <a:cubicBezTo>
                  <a:pt x="1200" y="10800"/>
                  <a:pt x="1200" y="10800"/>
                  <a:pt x="1200" y="10800"/>
                </a:cubicBezTo>
                <a:cubicBezTo>
                  <a:pt x="1200" y="10800"/>
                  <a:pt x="1200" y="16200"/>
                  <a:pt x="1200" y="10800"/>
                </a:cubicBezTo>
                <a:cubicBezTo>
                  <a:pt x="1200" y="16200"/>
                  <a:pt x="1200" y="16200"/>
                  <a:pt x="3900" y="21600"/>
                </a:cubicBezTo>
                <a:cubicBezTo>
                  <a:pt x="1200" y="21600"/>
                  <a:pt x="1200" y="21600"/>
                  <a:pt x="1200" y="21600"/>
                </a:cubicBezTo>
                <a:cubicBezTo>
                  <a:pt x="1200" y="21600"/>
                  <a:pt x="3900" y="21600"/>
                  <a:pt x="3900" y="21600"/>
                </a:cubicBezTo>
                <a:cubicBezTo>
                  <a:pt x="3900" y="21600"/>
                  <a:pt x="3900" y="21600"/>
                  <a:pt x="3900" y="21600"/>
                </a:cubicBezTo>
                <a:cubicBezTo>
                  <a:pt x="3900" y="21600"/>
                  <a:pt x="6600" y="21600"/>
                  <a:pt x="6600" y="21600"/>
                </a:cubicBezTo>
                <a:cubicBezTo>
                  <a:pt x="6600" y="21600"/>
                  <a:pt x="6600" y="16200"/>
                  <a:pt x="6600" y="16200"/>
                </a:cubicBezTo>
                <a:cubicBezTo>
                  <a:pt x="6600" y="16200"/>
                  <a:pt x="9300" y="21600"/>
                  <a:pt x="9300" y="21600"/>
                </a:cubicBezTo>
                <a:cubicBezTo>
                  <a:pt x="9300" y="21600"/>
                  <a:pt x="12000" y="21600"/>
                  <a:pt x="12000" y="21600"/>
                </a:cubicBezTo>
                <a:cubicBezTo>
                  <a:pt x="12000" y="21600"/>
                  <a:pt x="12000" y="16200"/>
                  <a:pt x="12000" y="16200"/>
                </a:cubicBezTo>
                <a:cubicBezTo>
                  <a:pt x="14700" y="16200"/>
                  <a:pt x="14700" y="16200"/>
                  <a:pt x="14700" y="10800"/>
                </a:cubicBezTo>
                <a:cubicBezTo>
                  <a:pt x="14700" y="10800"/>
                  <a:pt x="12000" y="10800"/>
                  <a:pt x="14700" y="10800"/>
                </a:cubicBezTo>
                <a:cubicBezTo>
                  <a:pt x="14700" y="5400"/>
                  <a:pt x="17400" y="5400"/>
                  <a:pt x="17400" y="5400"/>
                </a:cubicBezTo>
                <a:cubicBezTo>
                  <a:pt x="17400" y="5400"/>
                  <a:pt x="17400" y="5400"/>
                  <a:pt x="201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5" name="Shape">
            <a:extLst>
              <a:ext uri="{FF2B5EF4-FFF2-40B4-BE49-F238E27FC236}">
                <a16:creationId xmlns:a16="http://schemas.microsoft.com/office/drawing/2014/main" id="{D87D85DB-A3EF-426E-9E95-9E79D0F2B40C}"/>
              </a:ext>
            </a:extLst>
          </p:cNvPr>
          <p:cNvSpPr/>
          <p:nvPr/>
        </p:nvSpPr>
        <p:spPr>
          <a:xfrm>
            <a:off x="6980322" y="2322914"/>
            <a:ext cx="392179" cy="133495"/>
          </a:xfrm>
          <a:custGeom>
            <a:avLst/>
            <a:gdLst/>
            <a:ahLst/>
            <a:cxnLst>
              <a:cxn ang="0">
                <a:pos x="wd2" y="hd2"/>
              </a:cxn>
              <a:cxn ang="5400000">
                <a:pos x="wd2" y="hd2"/>
              </a:cxn>
              <a:cxn ang="10800000">
                <a:pos x="wd2" y="hd2"/>
              </a:cxn>
              <a:cxn ang="16200000">
                <a:pos x="wd2" y="hd2"/>
              </a:cxn>
            </a:cxnLst>
            <a:rect l="0" t="0" r="r" b="b"/>
            <a:pathLst>
              <a:path w="19839" h="21600" extrusionOk="0">
                <a:moveTo>
                  <a:pt x="19200" y="4320"/>
                </a:moveTo>
                <a:cubicBezTo>
                  <a:pt x="19200" y="4320"/>
                  <a:pt x="17657" y="4320"/>
                  <a:pt x="16114" y="4320"/>
                </a:cubicBezTo>
                <a:cubicBezTo>
                  <a:pt x="16114" y="0"/>
                  <a:pt x="16114" y="0"/>
                  <a:pt x="14572" y="0"/>
                </a:cubicBezTo>
                <a:cubicBezTo>
                  <a:pt x="14572" y="4320"/>
                  <a:pt x="14572" y="4320"/>
                  <a:pt x="14572" y="4320"/>
                </a:cubicBezTo>
                <a:cubicBezTo>
                  <a:pt x="13029" y="4320"/>
                  <a:pt x="13029" y="0"/>
                  <a:pt x="11486" y="4320"/>
                </a:cubicBezTo>
                <a:cubicBezTo>
                  <a:pt x="11486" y="4320"/>
                  <a:pt x="11486" y="4320"/>
                  <a:pt x="9943" y="4320"/>
                </a:cubicBezTo>
                <a:cubicBezTo>
                  <a:pt x="9943" y="4320"/>
                  <a:pt x="9943" y="4320"/>
                  <a:pt x="9943" y="0"/>
                </a:cubicBezTo>
                <a:cubicBezTo>
                  <a:pt x="8400" y="0"/>
                  <a:pt x="8400" y="0"/>
                  <a:pt x="8400" y="4320"/>
                </a:cubicBezTo>
                <a:cubicBezTo>
                  <a:pt x="6857" y="4320"/>
                  <a:pt x="6857" y="0"/>
                  <a:pt x="6857" y="0"/>
                </a:cubicBezTo>
                <a:cubicBezTo>
                  <a:pt x="5314" y="0"/>
                  <a:pt x="5314" y="4320"/>
                  <a:pt x="5314" y="4320"/>
                </a:cubicBezTo>
                <a:cubicBezTo>
                  <a:pt x="3772" y="4320"/>
                  <a:pt x="3772" y="4320"/>
                  <a:pt x="3772" y="8640"/>
                </a:cubicBezTo>
                <a:cubicBezTo>
                  <a:pt x="2229" y="8640"/>
                  <a:pt x="2229" y="8640"/>
                  <a:pt x="686" y="8640"/>
                </a:cubicBezTo>
                <a:cubicBezTo>
                  <a:pt x="686" y="8640"/>
                  <a:pt x="-857" y="12960"/>
                  <a:pt x="686" y="17280"/>
                </a:cubicBezTo>
                <a:cubicBezTo>
                  <a:pt x="686" y="21600"/>
                  <a:pt x="2229" y="21600"/>
                  <a:pt x="3772" y="21600"/>
                </a:cubicBezTo>
                <a:cubicBezTo>
                  <a:pt x="3772" y="21600"/>
                  <a:pt x="5314" y="21600"/>
                  <a:pt x="6857" y="21600"/>
                </a:cubicBezTo>
                <a:cubicBezTo>
                  <a:pt x="6857" y="21600"/>
                  <a:pt x="6857" y="21600"/>
                  <a:pt x="6857" y="21600"/>
                </a:cubicBezTo>
                <a:cubicBezTo>
                  <a:pt x="6857" y="21600"/>
                  <a:pt x="8400" y="17280"/>
                  <a:pt x="9943" y="17280"/>
                </a:cubicBezTo>
                <a:cubicBezTo>
                  <a:pt x="9943" y="17280"/>
                  <a:pt x="9943" y="17280"/>
                  <a:pt x="11486" y="17280"/>
                </a:cubicBezTo>
                <a:cubicBezTo>
                  <a:pt x="11486" y="17280"/>
                  <a:pt x="11486" y="12960"/>
                  <a:pt x="13029" y="12960"/>
                </a:cubicBezTo>
                <a:cubicBezTo>
                  <a:pt x="13029" y="12960"/>
                  <a:pt x="14572" y="12960"/>
                  <a:pt x="16114" y="12960"/>
                </a:cubicBezTo>
                <a:cubicBezTo>
                  <a:pt x="16114" y="12960"/>
                  <a:pt x="16114" y="17280"/>
                  <a:pt x="17657" y="17280"/>
                </a:cubicBezTo>
                <a:cubicBezTo>
                  <a:pt x="19200" y="17280"/>
                  <a:pt x="20743" y="8640"/>
                  <a:pt x="192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6" name="Shape">
            <a:extLst>
              <a:ext uri="{FF2B5EF4-FFF2-40B4-BE49-F238E27FC236}">
                <a16:creationId xmlns:a16="http://schemas.microsoft.com/office/drawing/2014/main" id="{E0EA45DE-714A-4218-B212-1C2B7D5EBF68}"/>
              </a:ext>
            </a:extLst>
          </p:cNvPr>
          <p:cNvSpPr/>
          <p:nvPr/>
        </p:nvSpPr>
        <p:spPr>
          <a:xfrm>
            <a:off x="4614940" y="5507674"/>
            <a:ext cx="245519"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cubicBezTo>
                  <a:pt x="21600" y="12000"/>
                  <a:pt x="18900" y="12000"/>
                  <a:pt x="18900" y="12000"/>
                </a:cubicBezTo>
                <a:cubicBezTo>
                  <a:pt x="18900" y="9600"/>
                  <a:pt x="18900" y="9600"/>
                  <a:pt x="18900" y="9600"/>
                </a:cubicBezTo>
                <a:cubicBezTo>
                  <a:pt x="18900" y="7200"/>
                  <a:pt x="18900" y="7200"/>
                  <a:pt x="18900" y="7200"/>
                </a:cubicBezTo>
                <a:cubicBezTo>
                  <a:pt x="18900" y="7200"/>
                  <a:pt x="18900" y="4800"/>
                  <a:pt x="18900" y="4800"/>
                </a:cubicBezTo>
                <a:cubicBezTo>
                  <a:pt x="18900" y="4800"/>
                  <a:pt x="18900" y="2400"/>
                  <a:pt x="16200" y="2400"/>
                </a:cubicBezTo>
                <a:cubicBezTo>
                  <a:pt x="16200" y="0"/>
                  <a:pt x="16200" y="0"/>
                  <a:pt x="13500" y="0"/>
                </a:cubicBezTo>
                <a:cubicBezTo>
                  <a:pt x="10800" y="0"/>
                  <a:pt x="8100" y="0"/>
                  <a:pt x="5400" y="2400"/>
                </a:cubicBezTo>
                <a:cubicBezTo>
                  <a:pt x="5400" y="4800"/>
                  <a:pt x="2700" y="7200"/>
                  <a:pt x="0" y="7200"/>
                </a:cubicBezTo>
                <a:cubicBezTo>
                  <a:pt x="0" y="7200"/>
                  <a:pt x="2700" y="9600"/>
                  <a:pt x="2700" y="9600"/>
                </a:cubicBezTo>
                <a:cubicBezTo>
                  <a:pt x="0" y="9600"/>
                  <a:pt x="0" y="12000"/>
                  <a:pt x="2700" y="9600"/>
                </a:cubicBezTo>
                <a:cubicBezTo>
                  <a:pt x="2700" y="12000"/>
                  <a:pt x="2700" y="12000"/>
                  <a:pt x="0" y="12000"/>
                </a:cubicBezTo>
                <a:cubicBezTo>
                  <a:pt x="0" y="12000"/>
                  <a:pt x="2700" y="12000"/>
                  <a:pt x="2700" y="14400"/>
                </a:cubicBezTo>
                <a:cubicBezTo>
                  <a:pt x="2700" y="14400"/>
                  <a:pt x="2700" y="14400"/>
                  <a:pt x="2700" y="14400"/>
                </a:cubicBezTo>
                <a:cubicBezTo>
                  <a:pt x="5400" y="16800"/>
                  <a:pt x="5400" y="16800"/>
                  <a:pt x="5400" y="16800"/>
                </a:cubicBezTo>
                <a:cubicBezTo>
                  <a:pt x="5400" y="19200"/>
                  <a:pt x="5400" y="19200"/>
                  <a:pt x="8100" y="19200"/>
                </a:cubicBezTo>
                <a:cubicBezTo>
                  <a:pt x="10800" y="21600"/>
                  <a:pt x="10800" y="21600"/>
                  <a:pt x="13500" y="21600"/>
                </a:cubicBezTo>
                <a:cubicBezTo>
                  <a:pt x="16200" y="21600"/>
                  <a:pt x="18900" y="19200"/>
                  <a:pt x="18900" y="16800"/>
                </a:cubicBezTo>
                <a:cubicBezTo>
                  <a:pt x="18900" y="16800"/>
                  <a:pt x="18900" y="14400"/>
                  <a:pt x="21600" y="14400"/>
                </a:cubicBezTo>
                <a:cubicBezTo>
                  <a:pt x="21600" y="12000"/>
                  <a:pt x="21600" y="12000"/>
                  <a:pt x="21600" y="12000"/>
                </a:cubicBezTo>
                <a:cubicBezTo>
                  <a:pt x="21600" y="12000"/>
                  <a:pt x="21600" y="12000"/>
                  <a:pt x="21600" y="120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7" name="Shape">
            <a:extLst>
              <a:ext uri="{FF2B5EF4-FFF2-40B4-BE49-F238E27FC236}">
                <a16:creationId xmlns:a16="http://schemas.microsoft.com/office/drawing/2014/main" id="{981D83D8-20A1-4908-A96A-A7CE530D6A32}"/>
              </a:ext>
            </a:extLst>
          </p:cNvPr>
          <p:cNvSpPr/>
          <p:nvPr/>
        </p:nvSpPr>
        <p:spPr>
          <a:xfrm>
            <a:off x="7125806" y="2594669"/>
            <a:ext cx="306607" cy="309190"/>
          </a:xfrm>
          <a:custGeom>
            <a:avLst/>
            <a:gdLst/>
            <a:ahLst/>
            <a:cxnLst>
              <a:cxn ang="0">
                <a:pos x="wd2" y="hd2"/>
              </a:cxn>
              <a:cxn ang="5400000">
                <a:pos x="wd2" y="hd2"/>
              </a:cxn>
              <a:cxn ang="10800000">
                <a:pos x="wd2" y="hd2"/>
              </a:cxn>
              <a:cxn ang="16200000">
                <a:pos x="wd2" y="hd2"/>
              </a:cxn>
            </a:cxnLst>
            <a:rect l="0" t="0" r="r" b="b"/>
            <a:pathLst>
              <a:path w="19695" h="20600" extrusionOk="0">
                <a:moveTo>
                  <a:pt x="19145" y="16200"/>
                </a:moveTo>
                <a:cubicBezTo>
                  <a:pt x="19145" y="14400"/>
                  <a:pt x="17182" y="14400"/>
                  <a:pt x="17182" y="12600"/>
                </a:cubicBezTo>
                <a:cubicBezTo>
                  <a:pt x="17182" y="10800"/>
                  <a:pt x="17182" y="10800"/>
                  <a:pt x="17182" y="10800"/>
                </a:cubicBezTo>
                <a:cubicBezTo>
                  <a:pt x="19145" y="10800"/>
                  <a:pt x="17182" y="9000"/>
                  <a:pt x="19145" y="9000"/>
                </a:cubicBezTo>
                <a:cubicBezTo>
                  <a:pt x="17182" y="7200"/>
                  <a:pt x="17182" y="9000"/>
                  <a:pt x="15218" y="9000"/>
                </a:cubicBezTo>
                <a:cubicBezTo>
                  <a:pt x="15218" y="9000"/>
                  <a:pt x="13254" y="7200"/>
                  <a:pt x="11291" y="7200"/>
                </a:cubicBezTo>
                <a:cubicBezTo>
                  <a:pt x="13254" y="7200"/>
                  <a:pt x="13254" y="7200"/>
                  <a:pt x="13254" y="7200"/>
                </a:cubicBezTo>
                <a:cubicBezTo>
                  <a:pt x="13254" y="7200"/>
                  <a:pt x="11291" y="5400"/>
                  <a:pt x="11291" y="5400"/>
                </a:cubicBezTo>
                <a:cubicBezTo>
                  <a:pt x="11291" y="5400"/>
                  <a:pt x="13254" y="5400"/>
                  <a:pt x="11291" y="5400"/>
                </a:cubicBezTo>
                <a:cubicBezTo>
                  <a:pt x="11291" y="3600"/>
                  <a:pt x="9327" y="3600"/>
                  <a:pt x="9327" y="3600"/>
                </a:cubicBezTo>
                <a:cubicBezTo>
                  <a:pt x="9327" y="3600"/>
                  <a:pt x="9327" y="1800"/>
                  <a:pt x="9327" y="1800"/>
                </a:cubicBezTo>
                <a:cubicBezTo>
                  <a:pt x="9327" y="1800"/>
                  <a:pt x="7364" y="1800"/>
                  <a:pt x="7364" y="1800"/>
                </a:cubicBezTo>
                <a:cubicBezTo>
                  <a:pt x="5400" y="0"/>
                  <a:pt x="3436" y="0"/>
                  <a:pt x="1473" y="0"/>
                </a:cubicBezTo>
                <a:cubicBezTo>
                  <a:pt x="-491" y="1800"/>
                  <a:pt x="-491" y="3600"/>
                  <a:pt x="1473" y="3600"/>
                </a:cubicBezTo>
                <a:cubicBezTo>
                  <a:pt x="1473" y="3600"/>
                  <a:pt x="1473" y="3600"/>
                  <a:pt x="1473" y="3600"/>
                </a:cubicBezTo>
                <a:cubicBezTo>
                  <a:pt x="3436" y="5400"/>
                  <a:pt x="1473" y="3600"/>
                  <a:pt x="1473" y="5400"/>
                </a:cubicBezTo>
                <a:cubicBezTo>
                  <a:pt x="1473" y="5400"/>
                  <a:pt x="1473" y="5400"/>
                  <a:pt x="1473" y="5400"/>
                </a:cubicBezTo>
                <a:cubicBezTo>
                  <a:pt x="1473" y="7200"/>
                  <a:pt x="1473" y="7200"/>
                  <a:pt x="1473" y="7200"/>
                </a:cubicBezTo>
                <a:cubicBezTo>
                  <a:pt x="3436" y="5400"/>
                  <a:pt x="1473" y="9000"/>
                  <a:pt x="1473" y="9000"/>
                </a:cubicBezTo>
                <a:cubicBezTo>
                  <a:pt x="1473" y="10800"/>
                  <a:pt x="5400" y="12600"/>
                  <a:pt x="1473" y="12600"/>
                </a:cubicBezTo>
                <a:cubicBezTo>
                  <a:pt x="5400" y="14400"/>
                  <a:pt x="1473" y="12600"/>
                  <a:pt x="1473" y="14400"/>
                </a:cubicBezTo>
                <a:cubicBezTo>
                  <a:pt x="1473" y="16200"/>
                  <a:pt x="7364" y="16200"/>
                  <a:pt x="7364" y="18000"/>
                </a:cubicBezTo>
                <a:cubicBezTo>
                  <a:pt x="9327" y="16200"/>
                  <a:pt x="9327" y="16200"/>
                  <a:pt x="9327" y="16200"/>
                </a:cubicBezTo>
                <a:cubicBezTo>
                  <a:pt x="9327" y="16200"/>
                  <a:pt x="11291" y="16200"/>
                  <a:pt x="11291" y="16200"/>
                </a:cubicBezTo>
                <a:cubicBezTo>
                  <a:pt x="13254" y="18000"/>
                  <a:pt x="13254" y="18000"/>
                  <a:pt x="15218" y="18000"/>
                </a:cubicBezTo>
                <a:cubicBezTo>
                  <a:pt x="13254" y="19800"/>
                  <a:pt x="13254" y="19800"/>
                  <a:pt x="15218" y="19800"/>
                </a:cubicBezTo>
                <a:cubicBezTo>
                  <a:pt x="15218" y="21600"/>
                  <a:pt x="17182" y="19800"/>
                  <a:pt x="17182" y="19800"/>
                </a:cubicBezTo>
                <a:cubicBezTo>
                  <a:pt x="19145" y="19800"/>
                  <a:pt x="17182" y="18000"/>
                  <a:pt x="17182" y="18000"/>
                </a:cubicBezTo>
                <a:cubicBezTo>
                  <a:pt x="17182" y="18000"/>
                  <a:pt x="21109" y="16200"/>
                  <a:pt x="19145"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8" name="Shape">
            <a:extLst>
              <a:ext uri="{FF2B5EF4-FFF2-40B4-BE49-F238E27FC236}">
                <a16:creationId xmlns:a16="http://schemas.microsoft.com/office/drawing/2014/main" id="{819452F7-3AC8-465E-AC76-0818C8EA9A4A}"/>
              </a:ext>
            </a:extLst>
          </p:cNvPr>
          <p:cNvSpPr/>
          <p:nvPr/>
        </p:nvSpPr>
        <p:spPr>
          <a:xfrm>
            <a:off x="4310712" y="4970976"/>
            <a:ext cx="461457" cy="359462"/>
          </a:xfrm>
          <a:custGeom>
            <a:avLst/>
            <a:gdLst/>
            <a:ahLst/>
            <a:cxnLst>
              <a:cxn ang="0">
                <a:pos x="wd2" y="hd2"/>
              </a:cxn>
              <a:cxn ang="5400000">
                <a:pos x="wd2" y="hd2"/>
              </a:cxn>
              <a:cxn ang="10800000">
                <a:pos x="wd2" y="hd2"/>
              </a:cxn>
              <a:cxn ang="16200000">
                <a:pos x="wd2" y="hd2"/>
              </a:cxn>
            </a:cxnLst>
            <a:rect l="0" t="0" r="r" b="b"/>
            <a:pathLst>
              <a:path w="20522" h="20357" extrusionOk="0">
                <a:moveTo>
                  <a:pt x="20250" y="19671"/>
                </a:moveTo>
                <a:cubicBezTo>
                  <a:pt x="20250" y="18128"/>
                  <a:pt x="20250" y="13500"/>
                  <a:pt x="18900" y="15043"/>
                </a:cubicBezTo>
                <a:cubicBezTo>
                  <a:pt x="18900" y="15043"/>
                  <a:pt x="18900" y="15043"/>
                  <a:pt x="18900" y="13500"/>
                </a:cubicBezTo>
                <a:cubicBezTo>
                  <a:pt x="18900" y="13500"/>
                  <a:pt x="18900" y="13500"/>
                  <a:pt x="18900" y="11957"/>
                </a:cubicBezTo>
                <a:cubicBezTo>
                  <a:pt x="18900" y="11957"/>
                  <a:pt x="18900" y="11957"/>
                  <a:pt x="17550" y="10414"/>
                </a:cubicBezTo>
                <a:cubicBezTo>
                  <a:pt x="17550" y="8871"/>
                  <a:pt x="17550" y="8871"/>
                  <a:pt x="17550" y="8871"/>
                </a:cubicBezTo>
                <a:cubicBezTo>
                  <a:pt x="16200" y="7328"/>
                  <a:pt x="14850" y="5785"/>
                  <a:pt x="14850" y="4243"/>
                </a:cubicBezTo>
                <a:cubicBezTo>
                  <a:pt x="13500" y="2700"/>
                  <a:pt x="13500" y="2700"/>
                  <a:pt x="13500" y="2700"/>
                </a:cubicBezTo>
                <a:cubicBezTo>
                  <a:pt x="12150" y="2700"/>
                  <a:pt x="12150" y="2700"/>
                  <a:pt x="12150" y="2700"/>
                </a:cubicBezTo>
                <a:cubicBezTo>
                  <a:pt x="12150" y="1157"/>
                  <a:pt x="12150" y="1157"/>
                  <a:pt x="10800" y="1157"/>
                </a:cubicBezTo>
                <a:cubicBezTo>
                  <a:pt x="10800" y="-386"/>
                  <a:pt x="9450" y="-386"/>
                  <a:pt x="8100" y="1157"/>
                </a:cubicBezTo>
                <a:cubicBezTo>
                  <a:pt x="8100" y="1157"/>
                  <a:pt x="5400" y="1157"/>
                  <a:pt x="4050" y="1157"/>
                </a:cubicBezTo>
                <a:cubicBezTo>
                  <a:pt x="4050" y="1157"/>
                  <a:pt x="2700" y="2700"/>
                  <a:pt x="2700" y="4243"/>
                </a:cubicBezTo>
                <a:cubicBezTo>
                  <a:pt x="1350" y="5785"/>
                  <a:pt x="1350" y="7328"/>
                  <a:pt x="0" y="8871"/>
                </a:cubicBezTo>
                <a:cubicBezTo>
                  <a:pt x="0" y="8871"/>
                  <a:pt x="0" y="8871"/>
                  <a:pt x="0" y="8871"/>
                </a:cubicBezTo>
                <a:cubicBezTo>
                  <a:pt x="0" y="8871"/>
                  <a:pt x="1350" y="11957"/>
                  <a:pt x="1350" y="11957"/>
                </a:cubicBezTo>
                <a:cubicBezTo>
                  <a:pt x="2700" y="11957"/>
                  <a:pt x="2700" y="11957"/>
                  <a:pt x="2700" y="11957"/>
                </a:cubicBezTo>
                <a:cubicBezTo>
                  <a:pt x="1350" y="13500"/>
                  <a:pt x="2700" y="13500"/>
                  <a:pt x="2700" y="15043"/>
                </a:cubicBezTo>
                <a:cubicBezTo>
                  <a:pt x="2700" y="15043"/>
                  <a:pt x="5400" y="15043"/>
                  <a:pt x="5400" y="15043"/>
                </a:cubicBezTo>
                <a:cubicBezTo>
                  <a:pt x="5400" y="15043"/>
                  <a:pt x="5400" y="15043"/>
                  <a:pt x="6750" y="15043"/>
                </a:cubicBezTo>
                <a:cubicBezTo>
                  <a:pt x="6750" y="15043"/>
                  <a:pt x="6750" y="13500"/>
                  <a:pt x="6750" y="13500"/>
                </a:cubicBezTo>
                <a:cubicBezTo>
                  <a:pt x="8100" y="13500"/>
                  <a:pt x="8100" y="13500"/>
                  <a:pt x="9450" y="15043"/>
                </a:cubicBezTo>
                <a:cubicBezTo>
                  <a:pt x="10800" y="15043"/>
                  <a:pt x="12150" y="15043"/>
                  <a:pt x="12150" y="15043"/>
                </a:cubicBezTo>
                <a:cubicBezTo>
                  <a:pt x="12150" y="16585"/>
                  <a:pt x="9450" y="15043"/>
                  <a:pt x="9450" y="15043"/>
                </a:cubicBezTo>
                <a:cubicBezTo>
                  <a:pt x="8100" y="15043"/>
                  <a:pt x="8100" y="15043"/>
                  <a:pt x="6750" y="15043"/>
                </a:cubicBezTo>
                <a:cubicBezTo>
                  <a:pt x="6750" y="15043"/>
                  <a:pt x="5400" y="15043"/>
                  <a:pt x="5400" y="15043"/>
                </a:cubicBezTo>
                <a:cubicBezTo>
                  <a:pt x="5400" y="15043"/>
                  <a:pt x="5400" y="16585"/>
                  <a:pt x="5400" y="16585"/>
                </a:cubicBezTo>
                <a:cubicBezTo>
                  <a:pt x="5400" y="16585"/>
                  <a:pt x="4050" y="16585"/>
                  <a:pt x="2700" y="16585"/>
                </a:cubicBezTo>
                <a:cubicBezTo>
                  <a:pt x="1350" y="16585"/>
                  <a:pt x="1350" y="18128"/>
                  <a:pt x="1350" y="19671"/>
                </a:cubicBezTo>
                <a:cubicBezTo>
                  <a:pt x="2700" y="18128"/>
                  <a:pt x="2700" y="18128"/>
                  <a:pt x="2700" y="18128"/>
                </a:cubicBezTo>
                <a:cubicBezTo>
                  <a:pt x="2700" y="18128"/>
                  <a:pt x="2700" y="18128"/>
                  <a:pt x="2700" y="19671"/>
                </a:cubicBezTo>
                <a:cubicBezTo>
                  <a:pt x="2700" y="18128"/>
                  <a:pt x="1350" y="19671"/>
                  <a:pt x="2700" y="19671"/>
                </a:cubicBezTo>
                <a:cubicBezTo>
                  <a:pt x="2700" y="19671"/>
                  <a:pt x="5400" y="19671"/>
                  <a:pt x="5400" y="19671"/>
                </a:cubicBezTo>
                <a:cubicBezTo>
                  <a:pt x="6750" y="19671"/>
                  <a:pt x="6750" y="18128"/>
                  <a:pt x="8100" y="18128"/>
                </a:cubicBezTo>
                <a:cubicBezTo>
                  <a:pt x="9450" y="18128"/>
                  <a:pt x="10800" y="18128"/>
                  <a:pt x="12150" y="18128"/>
                </a:cubicBezTo>
                <a:cubicBezTo>
                  <a:pt x="13500" y="18128"/>
                  <a:pt x="14850" y="18128"/>
                  <a:pt x="14850" y="19671"/>
                </a:cubicBezTo>
                <a:cubicBezTo>
                  <a:pt x="14850" y="19671"/>
                  <a:pt x="14850" y="19671"/>
                  <a:pt x="16200" y="19671"/>
                </a:cubicBezTo>
                <a:cubicBezTo>
                  <a:pt x="17550" y="19671"/>
                  <a:pt x="21600" y="21214"/>
                  <a:pt x="20250" y="1967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9" name="Shape">
            <a:extLst>
              <a:ext uri="{FF2B5EF4-FFF2-40B4-BE49-F238E27FC236}">
                <a16:creationId xmlns:a16="http://schemas.microsoft.com/office/drawing/2014/main" id="{E12F36AB-D707-4EED-BF32-759C428792B7}"/>
              </a:ext>
            </a:extLst>
          </p:cNvPr>
          <p:cNvSpPr/>
          <p:nvPr/>
        </p:nvSpPr>
        <p:spPr>
          <a:xfrm>
            <a:off x="6644918" y="2752002"/>
            <a:ext cx="42700" cy="38143"/>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21600"/>
                  <a:pt x="0" y="0"/>
                  <a:pt x="0" y="21600"/>
                </a:cubicBezTo>
                <a:cubicBezTo>
                  <a:pt x="21600" y="21600"/>
                  <a:pt x="0" y="21600"/>
                  <a:pt x="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0" name="Shape">
            <a:extLst>
              <a:ext uri="{FF2B5EF4-FFF2-40B4-BE49-F238E27FC236}">
                <a16:creationId xmlns:a16="http://schemas.microsoft.com/office/drawing/2014/main" id="{40383E01-D5A9-49FC-8E45-3BCEA32CAF15}"/>
              </a:ext>
            </a:extLst>
          </p:cNvPr>
          <p:cNvSpPr/>
          <p:nvPr/>
        </p:nvSpPr>
        <p:spPr>
          <a:xfrm>
            <a:off x="7989857" y="6403983"/>
            <a:ext cx="163756" cy="150577"/>
          </a:xfrm>
          <a:custGeom>
            <a:avLst/>
            <a:gdLst/>
            <a:ahLst/>
            <a:cxnLst>
              <a:cxn ang="0">
                <a:pos x="wd2" y="hd2"/>
              </a:cxn>
              <a:cxn ang="5400000">
                <a:pos x="wd2" y="hd2"/>
              </a:cxn>
              <a:cxn ang="10800000">
                <a:pos x="wd2" y="hd2"/>
              </a:cxn>
              <a:cxn ang="16200000">
                <a:pos x="wd2" y="hd2"/>
              </a:cxn>
            </a:cxnLst>
            <a:rect l="0" t="0" r="r" b="b"/>
            <a:pathLst>
              <a:path w="19491" h="19491" extrusionOk="0">
                <a:moveTo>
                  <a:pt x="19491" y="10800"/>
                </a:moveTo>
                <a:cubicBezTo>
                  <a:pt x="19491" y="10800"/>
                  <a:pt x="19491" y="7200"/>
                  <a:pt x="19491" y="3600"/>
                </a:cubicBezTo>
                <a:cubicBezTo>
                  <a:pt x="19491" y="3600"/>
                  <a:pt x="15891" y="3600"/>
                  <a:pt x="15891" y="0"/>
                </a:cubicBezTo>
                <a:cubicBezTo>
                  <a:pt x="12291" y="0"/>
                  <a:pt x="12291" y="3600"/>
                  <a:pt x="12291" y="3600"/>
                </a:cubicBezTo>
                <a:cubicBezTo>
                  <a:pt x="12291" y="3600"/>
                  <a:pt x="8691" y="3600"/>
                  <a:pt x="8691" y="3600"/>
                </a:cubicBezTo>
                <a:cubicBezTo>
                  <a:pt x="8691" y="3600"/>
                  <a:pt x="5091" y="3600"/>
                  <a:pt x="5091" y="7200"/>
                </a:cubicBezTo>
                <a:cubicBezTo>
                  <a:pt x="1491" y="7200"/>
                  <a:pt x="5091" y="10800"/>
                  <a:pt x="5091" y="14400"/>
                </a:cubicBezTo>
                <a:cubicBezTo>
                  <a:pt x="1491" y="14400"/>
                  <a:pt x="-2109" y="18000"/>
                  <a:pt x="1491" y="18000"/>
                </a:cubicBezTo>
                <a:cubicBezTo>
                  <a:pt x="1491" y="14400"/>
                  <a:pt x="5091" y="18000"/>
                  <a:pt x="8691" y="18000"/>
                </a:cubicBezTo>
                <a:cubicBezTo>
                  <a:pt x="12291" y="21600"/>
                  <a:pt x="12291" y="18000"/>
                  <a:pt x="12291" y="14400"/>
                </a:cubicBezTo>
                <a:cubicBezTo>
                  <a:pt x="12291" y="14400"/>
                  <a:pt x="12291" y="14400"/>
                  <a:pt x="12291" y="14400"/>
                </a:cubicBezTo>
                <a:cubicBezTo>
                  <a:pt x="12291" y="14400"/>
                  <a:pt x="15891" y="14400"/>
                  <a:pt x="15891" y="14400"/>
                </a:cubicBezTo>
                <a:cubicBezTo>
                  <a:pt x="15891" y="14400"/>
                  <a:pt x="15891" y="14400"/>
                  <a:pt x="15891" y="14400"/>
                </a:cubicBezTo>
                <a:cubicBezTo>
                  <a:pt x="19491" y="14400"/>
                  <a:pt x="19491" y="14400"/>
                  <a:pt x="19491"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1" name="Shape">
            <a:extLst>
              <a:ext uri="{FF2B5EF4-FFF2-40B4-BE49-F238E27FC236}">
                <a16:creationId xmlns:a16="http://schemas.microsoft.com/office/drawing/2014/main" id="{8C89AD25-DAE4-4D29-8D98-CC828CFF1E30}"/>
              </a:ext>
            </a:extLst>
          </p:cNvPr>
          <p:cNvSpPr/>
          <p:nvPr/>
        </p:nvSpPr>
        <p:spPr>
          <a:xfrm>
            <a:off x="7144848" y="115515"/>
            <a:ext cx="10258405" cy="2869282"/>
          </a:xfrm>
          <a:custGeom>
            <a:avLst/>
            <a:gdLst/>
            <a:ahLst/>
            <a:cxnLst>
              <a:cxn ang="0">
                <a:pos x="wd2" y="hd2"/>
              </a:cxn>
              <a:cxn ang="5400000">
                <a:pos x="wd2" y="hd2"/>
              </a:cxn>
              <a:cxn ang="10800000">
                <a:pos x="wd2" y="hd2"/>
              </a:cxn>
              <a:cxn ang="16200000">
                <a:pos x="wd2" y="hd2"/>
              </a:cxn>
            </a:cxnLst>
            <a:rect l="0" t="0" r="r" b="b"/>
            <a:pathLst>
              <a:path w="21600" h="21487" extrusionOk="0">
                <a:moveTo>
                  <a:pt x="7264" y="408"/>
                </a:moveTo>
                <a:cubicBezTo>
                  <a:pt x="7329" y="408"/>
                  <a:pt x="7457" y="408"/>
                  <a:pt x="7586" y="408"/>
                </a:cubicBezTo>
                <a:cubicBezTo>
                  <a:pt x="7586" y="408"/>
                  <a:pt x="7779" y="408"/>
                  <a:pt x="7779" y="408"/>
                </a:cubicBezTo>
                <a:cubicBezTo>
                  <a:pt x="7714" y="204"/>
                  <a:pt x="7714" y="204"/>
                  <a:pt x="7779" y="204"/>
                </a:cubicBezTo>
                <a:cubicBezTo>
                  <a:pt x="7779" y="204"/>
                  <a:pt x="7650" y="204"/>
                  <a:pt x="7650" y="204"/>
                </a:cubicBezTo>
                <a:cubicBezTo>
                  <a:pt x="7586" y="0"/>
                  <a:pt x="7521" y="0"/>
                  <a:pt x="7457" y="0"/>
                </a:cubicBezTo>
                <a:cubicBezTo>
                  <a:pt x="7393" y="0"/>
                  <a:pt x="7071" y="204"/>
                  <a:pt x="7329" y="204"/>
                </a:cubicBezTo>
                <a:cubicBezTo>
                  <a:pt x="7264" y="408"/>
                  <a:pt x="7200" y="204"/>
                  <a:pt x="7200" y="408"/>
                </a:cubicBezTo>
                <a:cubicBezTo>
                  <a:pt x="7200" y="408"/>
                  <a:pt x="7200" y="408"/>
                  <a:pt x="7264" y="408"/>
                </a:cubicBezTo>
                <a:close/>
                <a:moveTo>
                  <a:pt x="3729" y="4483"/>
                </a:moveTo>
                <a:cubicBezTo>
                  <a:pt x="3729" y="4483"/>
                  <a:pt x="3729" y="4483"/>
                  <a:pt x="3729" y="4483"/>
                </a:cubicBezTo>
                <a:cubicBezTo>
                  <a:pt x="3729" y="4687"/>
                  <a:pt x="3793" y="4687"/>
                  <a:pt x="3857" y="4687"/>
                </a:cubicBezTo>
                <a:cubicBezTo>
                  <a:pt x="3857" y="4687"/>
                  <a:pt x="3793" y="4483"/>
                  <a:pt x="3729" y="4483"/>
                </a:cubicBezTo>
                <a:cubicBezTo>
                  <a:pt x="3729" y="4483"/>
                  <a:pt x="3729" y="4483"/>
                  <a:pt x="3729" y="4483"/>
                </a:cubicBezTo>
                <a:close/>
                <a:moveTo>
                  <a:pt x="8164" y="611"/>
                </a:moveTo>
                <a:cubicBezTo>
                  <a:pt x="8164" y="611"/>
                  <a:pt x="8164" y="611"/>
                  <a:pt x="8229" y="611"/>
                </a:cubicBezTo>
                <a:cubicBezTo>
                  <a:pt x="8164" y="611"/>
                  <a:pt x="8164" y="611"/>
                  <a:pt x="8164" y="611"/>
                </a:cubicBezTo>
                <a:cubicBezTo>
                  <a:pt x="8164" y="611"/>
                  <a:pt x="8164" y="611"/>
                  <a:pt x="8164" y="611"/>
                </a:cubicBezTo>
                <a:close/>
                <a:moveTo>
                  <a:pt x="7714" y="408"/>
                </a:moveTo>
                <a:cubicBezTo>
                  <a:pt x="7650" y="408"/>
                  <a:pt x="7586" y="408"/>
                  <a:pt x="7521" y="611"/>
                </a:cubicBezTo>
                <a:cubicBezTo>
                  <a:pt x="7521" y="611"/>
                  <a:pt x="7457" y="611"/>
                  <a:pt x="7457" y="815"/>
                </a:cubicBezTo>
                <a:cubicBezTo>
                  <a:pt x="7586" y="815"/>
                  <a:pt x="7714" y="815"/>
                  <a:pt x="7843" y="815"/>
                </a:cubicBezTo>
                <a:cubicBezTo>
                  <a:pt x="7907" y="1019"/>
                  <a:pt x="8036" y="1019"/>
                  <a:pt x="8100" y="1019"/>
                </a:cubicBezTo>
                <a:cubicBezTo>
                  <a:pt x="8164" y="1019"/>
                  <a:pt x="8229" y="1019"/>
                  <a:pt x="8293" y="1019"/>
                </a:cubicBezTo>
                <a:cubicBezTo>
                  <a:pt x="8229" y="815"/>
                  <a:pt x="8164" y="815"/>
                  <a:pt x="8100" y="815"/>
                </a:cubicBezTo>
                <a:cubicBezTo>
                  <a:pt x="8164" y="815"/>
                  <a:pt x="8164" y="815"/>
                  <a:pt x="8164" y="815"/>
                </a:cubicBezTo>
                <a:cubicBezTo>
                  <a:pt x="8164" y="815"/>
                  <a:pt x="8164" y="611"/>
                  <a:pt x="8164" y="611"/>
                </a:cubicBezTo>
                <a:cubicBezTo>
                  <a:pt x="8100" y="611"/>
                  <a:pt x="8036" y="611"/>
                  <a:pt x="7971" y="408"/>
                </a:cubicBezTo>
                <a:cubicBezTo>
                  <a:pt x="7971" y="611"/>
                  <a:pt x="7971" y="611"/>
                  <a:pt x="7971" y="611"/>
                </a:cubicBezTo>
                <a:cubicBezTo>
                  <a:pt x="7971" y="611"/>
                  <a:pt x="7843" y="611"/>
                  <a:pt x="7907" y="408"/>
                </a:cubicBezTo>
                <a:cubicBezTo>
                  <a:pt x="7843" y="408"/>
                  <a:pt x="7779" y="408"/>
                  <a:pt x="7714" y="408"/>
                </a:cubicBezTo>
                <a:close/>
                <a:moveTo>
                  <a:pt x="7393" y="2853"/>
                </a:moveTo>
                <a:cubicBezTo>
                  <a:pt x="7393" y="2853"/>
                  <a:pt x="7329" y="2853"/>
                  <a:pt x="7329" y="2853"/>
                </a:cubicBezTo>
                <a:cubicBezTo>
                  <a:pt x="7457" y="2853"/>
                  <a:pt x="7457" y="2853"/>
                  <a:pt x="7393" y="2853"/>
                </a:cubicBezTo>
                <a:close/>
                <a:moveTo>
                  <a:pt x="4371" y="2242"/>
                </a:moveTo>
                <a:cubicBezTo>
                  <a:pt x="4371" y="2242"/>
                  <a:pt x="4307" y="2242"/>
                  <a:pt x="4243" y="2242"/>
                </a:cubicBezTo>
                <a:cubicBezTo>
                  <a:pt x="4243" y="2242"/>
                  <a:pt x="4114" y="2445"/>
                  <a:pt x="4050" y="2445"/>
                </a:cubicBezTo>
                <a:cubicBezTo>
                  <a:pt x="4050" y="2445"/>
                  <a:pt x="4050" y="2445"/>
                  <a:pt x="4114" y="2445"/>
                </a:cubicBezTo>
                <a:cubicBezTo>
                  <a:pt x="4050" y="2445"/>
                  <a:pt x="4050" y="2649"/>
                  <a:pt x="4050" y="2649"/>
                </a:cubicBezTo>
                <a:cubicBezTo>
                  <a:pt x="4050" y="2649"/>
                  <a:pt x="3986" y="2649"/>
                  <a:pt x="3986" y="2649"/>
                </a:cubicBezTo>
                <a:cubicBezTo>
                  <a:pt x="3986" y="2649"/>
                  <a:pt x="3986" y="2649"/>
                  <a:pt x="3986" y="2649"/>
                </a:cubicBezTo>
                <a:cubicBezTo>
                  <a:pt x="3921" y="2853"/>
                  <a:pt x="3921" y="2649"/>
                  <a:pt x="3857" y="2649"/>
                </a:cubicBezTo>
                <a:cubicBezTo>
                  <a:pt x="3921" y="2853"/>
                  <a:pt x="3921" y="2649"/>
                  <a:pt x="3986" y="2853"/>
                </a:cubicBezTo>
                <a:cubicBezTo>
                  <a:pt x="3921" y="2853"/>
                  <a:pt x="3921" y="2853"/>
                  <a:pt x="3857" y="2853"/>
                </a:cubicBezTo>
                <a:cubicBezTo>
                  <a:pt x="3921" y="3057"/>
                  <a:pt x="3921" y="3057"/>
                  <a:pt x="3921" y="3057"/>
                </a:cubicBezTo>
                <a:cubicBezTo>
                  <a:pt x="3857" y="3057"/>
                  <a:pt x="3857" y="3057"/>
                  <a:pt x="3857" y="3260"/>
                </a:cubicBezTo>
                <a:cubicBezTo>
                  <a:pt x="3793" y="3260"/>
                  <a:pt x="3793" y="3260"/>
                  <a:pt x="3729" y="3260"/>
                </a:cubicBezTo>
                <a:cubicBezTo>
                  <a:pt x="3729" y="3464"/>
                  <a:pt x="3793" y="3464"/>
                  <a:pt x="3793" y="3464"/>
                </a:cubicBezTo>
                <a:cubicBezTo>
                  <a:pt x="3857" y="3464"/>
                  <a:pt x="3921" y="3464"/>
                  <a:pt x="3921" y="3464"/>
                </a:cubicBezTo>
                <a:cubicBezTo>
                  <a:pt x="3986" y="3464"/>
                  <a:pt x="4050" y="3668"/>
                  <a:pt x="4114" y="3464"/>
                </a:cubicBezTo>
                <a:cubicBezTo>
                  <a:pt x="4114" y="3464"/>
                  <a:pt x="4114" y="3464"/>
                  <a:pt x="4179" y="3464"/>
                </a:cubicBezTo>
                <a:cubicBezTo>
                  <a:pt x="4179" y="3464"/>
                  <a:pt x="4114" y="3260"/>
                  <a:pt x="4114" y="3260"/>
                </a:cubicBezTo>
                <a:cubicBezTo>
                  <a:pt x="4179" y="3260"/>
                  <a:pt x="4243" y="3464"/>
                  <a:pt x="4179" y="3260"/>
                </a:cubicBezTo>
                <a:cubicBezTo>
                  <a:pt x="4243" y="3260"/>
                  <a:pt x="4307" y="3057"/>
                  <a:pt x="4243" y="3057"/>
                </a:cubicBezTo>
                <a:cubicBezTo>
                  <a:pt x="4243" y="3057"/>
                  <a:pt x="4243" y="3057"/>
                  <a:pt x="4307" y="3057"/>
                </a:cubicBezTo>
                <a:cubicBezTo>
                  <a:pt x="4307" y="3057"/>
                  <a:pt x="4307" y="2853"/>
                  <a:pt x="4307" y="2853"/>
                </a:cubicBezTo>
                <a:cubicBezTo>
                  <a:pt x="4307" y="2853"/>
                  <a:pt x="4307" y="2853"/>
                  <a:pt x="4371" y="2853"/>
                </a:cubicBezTo>
                <a:cubicBezTo>
                  <a:pt x="4371" y="2853"/>
                  <a:pt x="4371" y="2853"/>
                  <a:pt x="4371" y="2853"/>
                </a:cubicBezTo>
                <a:cubicBezTo>
                  <a:pt x="4371" y="2853"/>
                  <a:pt x="4371" y="2853"/>
                  <a:pt x="4436" y="2853"/>
                </a:cubicBezTo>
                <a:cubicBezTo>
                  <a:pt x="4371" y="2853"/>
                  <a:pt x="4371" y="2853"/>
                  <a:pt x="4371" y="2853"/>
                </a:cubicBezTo>
                <a:cubicBezTo>
                  <a:pt x="4436" y="2649"/>
                  <a:pt x="4436" y="2649"/>
                  <a:pt x="4500" y="2649"/>
                </a:cubicBezTo>
                <a:cubicBezTo>
                  <a:pt x="4564" y="2445"/>
                  <a:pt x="4693" y="2445"/>
                  <a:pt x="4757" y="2445"/>
                </a:cubicBezTo>
                <a:cubicBezTo>
                  <a:pt x="4886" y="2242"/>
                  <a:pt x="5079" y="2242"/>
                  <a:pt x="5207" y="2038"/>
                </a:cubicBezTo>
                <a:cubicBezTo>
                  <a:pt x="5207" y="1834"/>
                  <a:pt x="5143" y="1834"/>
                  <a:pt x="5079" y="1834"/>
                </a:cubicBezTo>
                <a:cubicBezTo>
                  <a:pt x="5014" y="1834"/>
                  <a:pt x="4950" y="1834"/>
                  <a:pt x="4886" y="1834"/>
                </a:cubicBezTo>
                <a:cubicBezTo>
                  <a:pt x="4886" y="2038"/>
                  <a:pt x="4886" y="2038"/>
                  <a:pt x="4886" y="2038"/>
                </a:cubicBezTo>
                <a:cubicBezTo>
                  <a:pt x="4693" y="2038"/>
                  <a:pt x="4500" y="2038"/>
                  <a:pt x="4371" y="2242"/>
                </a:cubicBezTo>
                <a:close/>
                <a:moveTo>
                  <a:pt x="5657" y="3668"/>
                </a:moveTo>
                <a:cubicBezTo>
                  <a:pt x="5657" y="3872"/>
                  <a:pt x="5786" y="3668"/>
                  <a:pt x="5850" y="3668"/>
                </a:cubicBezTo>
                <a:cubicBezTo>
                  <a:pt x="5786" y="3464"/>
                  <a:pt x="5593" y="3464"/>
                  <a:pt x="5657" y="3668"/>
                </a:cubicBezTo>
                <a:close/>
                <a:moveTo>
                  <a:pt x="6557" y="4075"/>
                </a:moveTo>
                <a:cubicBezTo>
                  <a:pt x="6621" y="4075"/>
                  <a:pt x="6686" y="4075"/>
                  <a:pt x="6686" y="3872"/>
                </a:cubicBezTo>
                <a:cubicBezTo>
                  <a:pt x="6686" y="3872"/>
                  <a:pt x="6557" y="3872"/>
                  <a:pt x="6557" y="4075"/>
                </a:cubicBezTo>
                <a:close/>
                <a:moveTo>
                  <a:pt x="4371" y="4891"/>
                </a:moveTo>
                <a:cubicBezTo>
                  <a:pt x="4307" y="4687"/>
                  <a:pt x="4243" y="4483"/>
                  <a:pt x="4179" y="4483"/>
                </a:cubicBezTo>
                <a:cubicBezTo>
                  <a:pt x="4114" y="4483"/>
                  <a:pt x="4050" y="4279"/>
                  <a:pt x="4050" y="4279"/>
                </a:cubicBezTo>
                <a:cubicBezTo>
                  <a:pt x="4050" y="4279"/>
                  <a:pt x="4050" y="4075"/>
                  <a:pt x="4050" y="4075"/>
                </a:cubicBezTo>
                <a:cubicBezTo>
                  <a:pt x="3986" y="3872"/>
                  <a:pt x="3986" y="4075"/>
                  <a:pt x="4050" y="3872"/>
                </a:cubicBezTo>
                <a:cubicBezTo>
                  <a:pt x="4050" y="3872"/>
                  <a:pt x="4050" y="3872"/>
                  <a:pt x="4050" y="3872"/>
                </a:cubicBezTo>
                <a:cubicBezTo>
                  <a:pt x="4050" y="3872"/>
                  <a:pt x="4050" y="3668"/>
                  <a:pt x="4050" y="3668"/>
                </a:cubicBezTo>
                <a:cubicBezTo>
                  <a:pt x="3986" y="3668"/>
                  <a:pt x="3921" y="3668"/>
                  <a:pt x="3793" y="3668"/>
                </a:cubicBezTo>
                <a:cubicBezTo>
                  <a:pt x="3793" y="3668"/>
                  <a:pt x="3600" y="3668"/>
                  <a:pt x="3729" y="3668"/>
                </a:cubicBezTo>
                <a:cubicBezTo>
                  <a:pt x="3729" y="3668"/>
                  <a:pt x="3664" y="3668"/>
                  <a:pt x="3664" y="3872"/>
                </a:cubicBezTo>
                <a:cubicBezTo>
                  <a:pt x="3664" y="3872"/>
                  <a:pt x="3664" y="3872"/>
                  <a:pt x="3729" y="3872"/>
                </a:cubicBezTo>
                <a:cubicBezTo>
                  <a:pt x="3664" y="3872"/>
                  <a:pt x="3664" y="4075"/>
                  <a:pt x="3664" y="4075"/>
                </a:cubicBezTo>
                <a:cubicBezTo>
                  <a:pt x="3664" y="4075"/>
                  <a:pt x="3600" y="4075"/>
                  <a:pt x="3600" y="4075"/>
                </a:cubicBezTo>
                <a:cubicBezTo>
                  <a:pt x="3536" y="4279"/>
                  <a:pt x="3600" y="4483"/>
                  <a:pt x="3664" y="4483"/>
                </a:cubicBezTo>
                <a:cubicBezTo>
                  <a:pt x="3664" y="4483"/>
                  <a:pt x="3793" y="4483"/>
                  <a:pt x="3857" y="4483"/>
                </a:cubicBezTo>
                <a:cubicBezTo>
                  <a:pt x="3793" y="4483"/>
                  <a:pt x="3921" y="4687"/>
                  <a:pt x="3921" y="4687"/>
                </a:cubicBezTo>
                <a:cubicBezTo>
                  <a:pt x="3921" y="4687"/>
                  <a:pt x="3921" y="4687"/>
                  <a:pt x="3921" y="4687"/>
                </a:cubicBezTo>
                <a:cubicBezTo>
                  <a:pt x="3921" y="4687"/>
                  <a:pt x="3921" y="4687"/>
                  <a:pt x="3921" y="4687"/>
                </a:cubicBezTo>
                <a:cubicBezTo>
                  <a:pt x="3921" y="4687"/>
                  <a:pt x="3921" y="4687"/>
                  <a:pt x="3857" y="4687"/>
                </a:cubicBezTo>
                <a:cubicBezTo>
                  <a:pt x="3857" y="4687"/>
                  <a:pt x="3857" y="4687"/>
                  <a:pt x="3921" y="4687"/>
                </a:cubicBezTo>
                <a:cubicBezTo>
                  <a:pt x="3857" y="4687"/>
                  <a:pt x="3857" y="4687"/>
                  <a:pt x="3857" y="4687"/>
                </a:cubicBezTo>
                <a:cubicBezTo>
                  <a:pt x="3921" y="4891"/>
                  <a:pt x="3986" y="4891"/>
                  <a:pt x="4050" y="4891"/>
                </a:cubicBezTo>
                <a:cubicBezTo>
                  <a:pt x="4050" y="4687"/>
                  <a:pt x="4243" y="4891"/>
                  <a:pt x="4243" y="4891"/>
                </a:cubicBezTo>
                <a:cubicBezTo>
                  <a:pt x="4243" y="4891"/>
                  <a:pt x="4243" y="4891"/>
                  <a:pt x="4243" y="4891"/>
                </a:cubicBezTo>
                <a:cubicBezTo>
                  <a:pt x="4307" y="4891"/>
                  <a:pt x="4307" y="4891"/>
                  <a:pt x="4371" y="4891"/>
                </a:cubicBezTo>
                <a:close/>
                <a:moveTo>
                  <a:pt x="4757" y="5298"/>
                </a:moveTo>
                <a:cubicBezTo>
                  <a:pt x="4757" y="5094"/>
                  <a:pt x="4629" y="4891"/>
                  <a:pt x="4564" y="4891"/>
                </a:cubicBezTo>
                <a:cubicBezTo>
                  <a:pt x="4500" y="4891"/>
                  <a:pt x="4500" y="5094"/>
                  <a:pt x="4564" y="5094"/>
                </a:cubicBezTo>
                <a:cubicBezTo>
                  <a:pt x="4629" y="5298"/>
                  <a:pt x="4629" y="5298"/>
                  <a:pt x="4693" y="5298"/>
                </a:cubicBezTo>
                <a:cubicBezTo>
                  <a:pt x="4693" y="5298"/>
                  <a:pt x="4821" y="5502"/>
                  <a:pt x="4757" y="5298"/>
                </a:cubicBezTo>
                <a:close/>
                <a:moveTo>
                  <a:pt x="12986" y="2445"/>
                </a:moveTo>
                <a:cubicBezTo>
                  <a:pt x="12986" y="2445"/>
                  <a:pt x="13050" y="2445"/>
                  <a:pt x="13050" y="2445"/>
                </a:cubicBezTo>
                <a:cubicBezTo>
                  <a:pt x="12986" y="2445"/>
                  <a:pt x="12986" y="2445"/>
                  <a:pt x="12986" y="2445"/>
                </a:cubicBezTo>
                <a:cubicBezTo>
                  <a:pt x="12986" y="2445"/>
                  <a:pt x="13050" y="2445"/>
                  <a:pt x="13050" y="2649"/>
                </a:cubicBezTo>
                <a:cubicBezTo>
                  <a:pt x="13050" y="2649"/>
                  <a:pt x="13050" y="2649"/>
                  <a:pt x="13050" y="2649"/>
                </a:cubicBezTo>
                <a:cubicBezTo>
                  <a:pt x="13114" y="2649"/>
                  <a:pt x="13243" y="2853"/>
                  <a:pt x="13307" y="2853"/>
                </a:cubicBezTo>
                <a:cubicBezTo>
                  <a:pt x="13307" y="2853"/>
                  <a:pt x="13500" y="3057"/>
                  <a:pt x="13436" y="2853"/>
                </a:cubicBezTo>
                <a:cubicBezTo>
                  <a:pt x="13500" y="2853"/>
                  <a:pt x="13564" y="2853"/>
                  <a:pt x="13629" y="2853"/>
                </a:cubicBezTo>
                <a:cubicBezTo>
                  <a:pt x="13693" y="2853"/>
                  <a:pt x="13757" y="2853"/>
                  <a:pt x="13821" y="2853"/>
                </a:cubicBezTo>
                <a:cubicBezTo>
                  <a:pt x="13757" y="2649"/>
                  <a:pt x="13629" y="2649"/>
                  <a:pt x="13564" y="2445"/>
                </a:cubicBezTo>
                <a:cubicBezTo>
                  <a:pt x="13564" y="2445"/>
                  <a:pt x="13693" y="2445"/>
                  <a:pt x="13629" y="2445"/>
                </a:cubicBezTo>
                <a:cubicBezTo>
                  <a:pt x="13693" y="2649"/>
                  <a:pt x="13950" y="2853"/>
                  <a:pt x="13950" y="2649"/>
                </a:cubicBezTo>
                <a:cubicBezTo>
                  <a:pt x="13886" y="2649"/>
                  <a:pt x="13886" y="2445"/>
                  <a:pt x="13950" y="2445"/>
                </a:cubicBezTo>
                <a:cubicBezTo>
                  <a:pt x="13821" y="2445"/>
                  <a:pt x="13693" y="2445"/>
                  <a:pt x="13500" y="2242"/>
                </a:cubicBezTo>
                <a:cubicBezTo>
                  <a:pt x="13500" y="2242"/>
                  <a:pt x="13371" y="2242"/>
                  <a:pt x="13371" y="2242"/>
                </a:cubicBezTo>
                <a:cubicBezTo>
                  <a:pt x="13307" y="2242"/>
                  <a:pt x="13371" y="2445"/>
                  <a:pt x="13436" y="2445"/>
                </a:cubicBezTo>
                <a:cubicBezTo>
                  <a:pt x="13307" y="2445"/>
                  <a:pt x="13243" y="2242"/>
                  <a:pt x="13114" y="2242"/>
                </a:cubicBezTo>
                <a:cubicBezTo>
                  <a:pt x="13050" y="2242"/>
                  <a:pt x="13050" y="2242"/>
                  <a:pt x="12986" y="2242"/>
                </a:cubicBezTo>
                <a:cubicBezTo>
                  <a:pt x="12986" y="2242"/>
                  <a:pt x="12986" y="2445"/>
                  <a:pt x="12986" y="2445"/>
                </a:cubicBezTo>
                <a:close/>
                <a:moveTo>
                  <a:pt x="13886" y="3260"/>
                </a:moveTo>
                <a:cubicBezTo>
                  <a:pt x="13886" y="3260"/>
                  <a:pt x="13886" y="3260"/>
                  <a:pt x="13821" y="3260"/>
                </a:cubicBezTo>
                <a:cubicBezTo>
                  <a:pt x="13821" y="3260"/>
                  <a:pt x="13821" y="3260"/>
                  <a:pt x="13821" y="3464"/>
                </a:cubicBezTo>
                <a:cubicBezTo>
                  <a:pt x="13821" y="3464"/>
                  <a:pt x="13821" y="3464"/>
                  <a:pt x="13821" y="3464"/>
                </a:cubicBezTo>
                <a:cubicBezTo>
                  <a:pt x="13821" y="3464"/>
                  <a:pt x="13757" y="3464"/>
                  <a:pt x="13757" y="3464"/>
                </a:cubicBezTo>
                <a:cubicBezTo>
                  <a:pt x="13821" y="3668"/>
                  <a:pt x="13886" y="3668"/>
                  <a:pt x="14014" y="3668"/>
                </a:cubicBezTo>
                <a:cubicBezTo>
                  <a:pt x="14079" y="3668"/>
                  <a:pt x="14143" y="3668"/>
                  <a:pt x="14207" y="3668"/>
                </a:cubicBezTo>
                <a:cubicBezTo>
                  <a:pt x="14143" y="3464"/>
                  <a:pt x="14014" y="3464"/>
                  <a:pt x="13886" y="3260"/>
                </a:cubicBezTo>
                <a:close/>
                <a:moveTo>
                  <a:pt x="18900" y="4687"/>
                </a:moveTo>
                <a:cubicBezTo>
                  <a:pt x="18964" y="4891"/>
                  <a:pt x="18964" y="4687"/>
                  <a:pt x="19029" y="4687"/>
                </a:cubicBezTo>
                <a:cubicBezTo>
                  <a:pt x="19093" y="4687"/>
                  <a:pt x="19286" y="4687"/>
                  <a:pt x="19286" y="4687"/>
                </a:cubicBezTo>
                <a:cubicBezTo>
                  <a:pt x="19221" y="4687"/>
                  <a:pt x="18836" y="4279"/>
                  <a:pt x="18900" y="4687"/>
                </a:cubicBezTo>
                <a:close/>
                <a:moveTo>
                  <a:pt x="17871" y="5298"/>
                </a:moveTo>
                <a:cubicBezTo>
                  <a:pt x="17936" y="5298"/>
                  <a:pt x="18000" y="5298"/>
                  <a:pt x="18064" y="5502"/>
                </a:cubicBezTo>
                <a:cubicBezTo>
                  <a:pt x="18064" y="5298"/>
                  <a:pt x="18064" y="5298"/>
                  <a:pt x="18064" y="5298"/>
                </a:cubicBezTo>
                <a:cubicBezTo>
                  <a:pt x="18064" y="5298"/>
                  <a:pt x="18064" y="5298"/>
                  <a:pt x="18064" y="5298"/>
                </a:cubicBezTo>
                <a:cubicBezTo>
                  <a:pt x="18064" y="5298"/>
                  <a:pt x="17871" y="5094"/>
                  <a:pt x="17871" y="5298"/>
                </a:cubicBezTo>
                <a:close/>
                <a:moveTo>
                  <a:pt x="14079" y="2445"/>
                </a:moveTo>
                <a:cubicBezTo>
                  <a:pt x="14143" y="2853"/>
                  <a:pt x="14207" y="2649"/>
                  <a:pt x="14336" y="2649"/>
                </a:cubicBezTo>
                <a:cubicBezTo>
                  <a:pt x="14464" y="2649"/>
                  <a:pt x="14593" y="2853"/>
                  <a:pt x="14657" y="2853"/>
                </a:cubicBezTo>
                <a:cubicBezTo>
                  <a:pt x="14657" y="2649"/>
                  <a:pt x="14464" y="2649"/>
                  <a:pt x="14400" y="2649"/>
                </a:cubicBezTo>
                <a:cubicBezTo>
                  <a:pt x="14336" y="2649"/>
                  <a:pt x="14271" y="2445"/>
                  <a:pt x="14207" y="2649"/>
                </a:cubicBezTo>
                <a:cubicBezTo>
                  <a:pt x="14207" y="2649"/>
                  <a:pt x="14143" y="2649"/>
                  <a:pt x="14143" y="2649"/>
                </a:cubicBezTo>
                <a:cubicBezTo>
                  <a:pt x="14143" y="2649"/>
                  <a:pt x="14079" y="2445"/>
                  <a:pt x="14079" y="2445"/>
                </a:cubicBezTo>
                <a:close/>
                <a:moveTo>
                  <a:pt x="8357" y="1426"/>
                </a:moveTo>
                <a:cubicBezTo>
                  <a:pt x="8486" y="1426"/>
                  <a:pt x="8614" y="1426"/>
                  <a:pt x="8679" y="1223"/>
                </a:cubicBezTo>
                <a:cubicBezTo>
                  <a:pt x="8743" y="1223"/>
                  <a:pt x="8871" y="1223"/>
                  <a:pt x="8936" y="1223"/>
                </a:cubicBezTo>
                <a:cubicBezTo>
                  <a:pt x="8871" y="1019"/>
                  <a:pt x="8807" y="1019"/>
                  <a:pt x="8743" y="1019"/>
                </a:cubicBezTo>
                <a:cubicBezTo>
                  <a:pt x="8679" y="815"/>
                  <a:pt x="8614" y="815"/>
                  <a:pt x="8550" y="1019"/>
                </a:cubicBezTo>
                <a:cubicBezTo>
                  <a:pt x="8550" y="1019"/>
                  <a:pt x="8550" y="815"/>
                  <a:pt x="8550" y="815"/>
                </a:cubicBezTo>
                <a:cubicBezTo>
                  <a:pt x="8550" y="815"/>
                  <a:pt x="8486" y="815"/>
                  <a:pt x="8421" y="815"/>
                </a:cubicBezTo>
                <a:cubicBezTo>
                  <a:pt x="8486" y="815"/>
                  <a:pt x="8486" y="815"/>
                  <a:pt x="8486" y="815"/>
                </a:cubicBezTo>
                <a:cubicBezTo>
                  <a:pt x="8421" y="815"/>
                  <a:pt x="8421" y="815"/>
                  <a:pt x="8421" y="815"/>
                </a:cubicBezTo>
                <a:cubicBezTo>
                  <a:pt x="8421" y="815"/>
                  <a:pt x="8421" y="815"/>
                  <a:pt x="8421" y="815"/>
                </a:cubicBezTo>
                <a:cubicBezTo>
                  <a:pt x="8357" y="815"/>
                  <a:pt x="8357" y="1019"/>
                  <a:pt x="8421" y="1019"/>
                </a:cubicBezTo>
                <a:cubicBezTo>
                  <a:pt x="8357" y="1019"/>
                  <a:pt x="8357" y="1019"/>
                  <a:pt x="8357" y="1223"/>
                </a:cubicBezTo>
                <a:cubicBezTo>
                  <a:pt x="8357" y="1223"/>
                  <a:pt x="8357" y="1223"/>
                  <a:pt x="8357" y="1223"/>
                </a:cubicBezTo>
                <a:cubicBezTo>
                  <a:pt x="8357" y="1223"/>
                  <a:pt x="8357" y="1223"/>
                  <a:pt x="8357" y="1223"/>
                </a:cubicBezTo>
                <a:cubicBezTo>
                  <a:pt x="8357" y="1223"/>
                  <a:pt x="8357" y="1426"/>
                  <a:pt x="8357" y="1426"/>
                </a:cubicBezTo>
                <a:cubicBezTo>
                  <a:pt x="8357" y="1426"/>
                  <a:pt x="8357" y="1426"/>
                  <a:pt x="8357" y="1426"/>
                </a:cubicBezTo>
                <a:close/>
                <a:moveTo>
                  <a:pt x="10029" y="2038"/>
                </a:moveTo>
                <a:cubicBezTo>
                  <a:pt x="10029" y="2038"/>
                  <a:pt x="10029" y="2038"/>
                  <a:pt x="10093" y="2038"/>
                </a:cubicBezTo>
                <a:cubicBezTo>
                  <a:pt x="10093" y="2038"/>
                  <a:pt x="10093" y="2038"/>
                  <a:pt x="10093" y="2038"/>
                </a:cubicBezTo>
                <a:cubicBezTo>
                  <a:pt x="10029" y="2038"/>
                  <a:pt x="10029" y="2038"/>
                  <a:pt x="9964" y="2038"/>
                </a:cubicBezTo>
                <a:cubicBezTo>
                  <a:pt x="9964" y="2038"/>
                  <a:pt x="10029" y="2038"/>
                  <a:pt x="10029" y="2038"/>
                </a:cubicBezTo>
                <a:close/>
                <a:moveTo>
                  <a:pt x="10350" y="3057"/>
                </a:moveTo>
                <a:cubicBezTo>
                  <a:pt x="10350" y="3057"/>
                  <a:pt x="10350" y="3057"/>
                  <a:pt x="10350" y="3057"/>
                </a:cubicBezTo>
                <a:cubicBezTo>
                  <a:pt x="10350" y="3057"/>
                  <a:pt x="10350" y="3057"/>
                  <a:pt x="10286" y="3057"/>
                </a:cubicBezTo>
                <a:cubicBezTo>
                  <a:pt x="10350" y="3057"/>
                  <a:pt x="10479" y="3260"/>
                  <a:pt x="10543" y="3057"/>
                </a:cubicBezTo>
                <a:cubicBezTo>
                  <a:pt x="10543" y="3057"/>
                  <a:pt x="10414" y="3057"/>
                  <a:pt x="10350" y="3057"/>
                </a:cubicBezTo>
                <a:close/>
                <a:moveTo>
                  <a:pt x="19993" y="15894"/>
                </a:moveTo>
                <a:cubicBezTo>
                  <a:pt x="19929" y="15691"/>
                  <a:pt x="19929" y="15894"/>
                  <a:pt x="19929" y="15894"/>
                </a:cubicBezTo>
                <a:cubicBezTo>
                  <a:pt x="19929" y="15894"/>
                  <a:pt x="19929" y="15894"/>
                  <a:pt x="19929" y="15894"/>
                </a:cubicBezTo>
                <a:cubicBezTo>
                  <a:pt x="19929" y="16098"/>
                  <a:pt x="19929" y="16098"/>
                  <a:pt x="19929" y="16098"/>
                </a:cubicBezTo>
                <a:cubicBezTo>
                  <a:pt x="19929" y="16098"/>
                  <a:pt x="19864" y="16098"/>
                  <a:pt x="19864" y="16098"/>
                </a:cubicBezTo>
                <a:cubicBezTo>
                  <a:pt x="19929" y="16098"/>
                  <a:pt x="19929" y="16302"/>
                  <a:pt x="19929" y="16302"/>
                </a:cubicBezTo>
                <a:cubicBezTo>
                  <a:pt x="19929" y="16098"/>
                  <a:pt x="19993" y="16098"/>
                  <a:pt x="19993" y="15894"/>
                </a:cubicBezTo>
                <a:close/>
                <a:moveTo>
                  <a:pt x="4371" y="18951"/>
                </a:moveTo>
                <a:cubicBezTo>
                  <a:pt x="4371" y="18951"/>
                  <a:pt x="4371" y="18951"/>
                  <a:pt x="4371" y="18951"/>
                </a:cubicBezTo>
                <a:cubicBezTo>
                  <a:pt x="4371" y="18951"/>
                  <a:pt x="4371" y="18951"/>
                  <a:pt x="4371" y="18951"/>
                </a:cubicBezTo>
                <a:close/>
                <a:moveTo>
                  <a:pt x="20764" y="13449"/>
                </a:moveTo>
                <a:cubicBezTo>
                  <a:pt x="20700" y="13245"/>
                  <a:pt x="20636" y="13042"/>
                  <a:pt x="20571" y="13245"/>
                </a:cubicBezTo>
                <a:cubicBezTo>
                  <a:pt x="20636" y="13245"/>
                  <a:pt x="20700" y="13449"/>
                  <a:pt x="20829" y="13449"/>
                </a:cubicBezTo>
                <a:cubicBezTo>
                  <a:pt x="20764" y="13449"/>
                  <a:pt x="20764" y="13449"/>
                  <a:pt x="20764" y="13449"/>
                </a:cubicBezTo>
                <a:close/>
                <a:moveTo>
                  <a:pt x="16586" y="13449"/>
                </a:moveTo>
                <a:cubicBezTo>
                  <a:pt x="16586" y="13449"/>
                  <a:pt x="16714" y="13653"/>
                  <a:pt x="16714" y="13653"/>
                </a:cubicBezTo>
                <a:cubicBezTo>
                  <a:pt x="16714" y="13449"/>
                  <a:pt x="16714" y="13449"/>
                  <a:pt x="16714" y="13245"/>
                </a:cubicBezTo>
                <a:cubicBezTo>
                  <a:pt x="16714" y="13245"/>
                  <a:pt x="16650" y="13245"/>
                  <a:pt x="16586" y="13245"/>
                </a:cubicBezTo>
                <a:cubicBezTo>
                  <a:pt x="16586" y="13245"/>
                  <a:pt x="16586" y="13449"/>
                  <a:pt x="16586" y="13449"/>
                </a:cubicBezTo>
                <a:close/>
                <a:moveTo>
                  <a:pt x="19607" y="11411"/>
                </a:moveTo>
                <a:cubicBezTo>
                  <a:pt x="19671" y="11411"/>
                  <a:pt x="19671" y="11208"/>
                  <a:pt x="19736" y="11208"/>
                </a:cubicBezTo>
                <a:cubicBezTo>
                  <a:pt x="19736" y="11208"/>
                  <a:pt x="19671" y="11004"/>
                  <a:pt x="19671" y="11004"/>
                </a:cubicBezTo>
                <a:cubicBezTo>
                  <a:pt x="19671" y="11004"/>
                  <a:pt x="19607" y="11004"/>
                  <a:pt x="19607" y="11004"/>
                </a:cubicBezTo>
                <a:cubicBezTo>
                  <a:pt x="19607" y="11208"/>
                  <a:pt x="19607" y="11208"/>
                  <a:pt x="19607" y="11411"/>
                </a:cubicBezTo>
                <a:close/>
                <a:moveTo>
                  <a:pt x="16714" y="13857"/>
                </a:moveTo>
                <a:cubicBezTo>
                  <a:pt x="16650" y="13857"/>
                  <a:pt x="16779" y="13857"/>
                  <a:pt x="16779" y="14060"/>
                </a:cubicBezTo>
                <a:cubicBezTo>
                  <a:pt x="16714" y="14060"/>
                  <a:pt x="16714" y="14060"/>
                  <a:pt x="16714" y="14060"/>
                </a:cubicBezTo>
                <a:cubicBezTo>
                  <a:pt x="16650" y="13857"/>
                  <a:pt x="16650" y="13653"/>
                  <a:pt x="16586" y="13653"/>
                </a:cubicBezTo>
                <a:cubicBezTo>
                  <a:pt x="16521" y="13449"/>
                  <a:pt x="16393" y="13653"/>
                  <a:pt x="16329" y="13449"/>
                </a:cubicBezTo>
                <a:cubicBezTo>
                  <a:pt x="16329" y="13449"/>
                  <a:pt x="16329" y="13449"/>
                  <a:pt x="16329" y="13245"/>
                </a:cubicBezTo>
                <a:cubicBezTo>
                  <a:pt x="16393" y="13245"/>
                  <a:pt x="16393" y="13042"/>
                  <a:pt x="16393" y="13042"/>
                </a:cubicBezTo>
                <a:cubicBezTo>
                  <a:pt x="16457" y="12838"/>
                  <a:pt x="16457" y="12838"/>
                  <a:pt x="16457" y="12634"/>
                </a:cubicBezTo>
                <a:cubicBezTo>
                  <a:pt x="16521" y="12634"/>
                  <a:pt x="16457" y="12430"/>
                  <a:pt x="16457" y="12430"/>
                </a:cubicBezTo>
                <a:cubicBezTo>
                  <a:pt x="16521" y="12226"/>
                  <a:pt x="16521" y="12226"/>
                  <a:pt x="16521" y="12023"/>
                </a:cubicBezTo>
                <a:cubicBezTo>
                  <a:pt x="16521" y="12023"/>
                  <a:pt x="16521" y="11819"/>
                  <a:pt x="16586" y="11819"/>
                </a:cubicBezTo>
                <a:cubicBezTo>
                  <a:pt x="16586" y="11819"/>
                  <a:pt x="16586" y="11819"/>
                  <a:pt x="16586" y="11819"/>
                </a:cubicBezTo>
                <a:cubicBezTo>
                  <a:pt x="16586" y="11615"/>
                  <a:pt x="16586" y="11615"/>
                  <a:pt x="16586" y="11615"/>
                </a:cubicBezTo>
                <a:cubicBezTo>
                  <a:pt x="16586" y="11411"/>
                  <a:pt x="16586" y="11411"/>
                  <a:pt x="16650" y="11208"/>
                </a:cubicBezTo>
                <a:cubicBezTo>
                  <a:pt x="16650" y="11208"/>
                  <a:pt x="16650" y="11004"/>
                  <a:pt x="16650" y="11004"/>
                </a:cubicBezTo>
                <a:cubicBezTo>
                  <a:pt x="16714" y="10800"/>
                  <a:pt x="16714" y="10800"/>
                  <a:pt x="16779" y="10800"/>
                </a:cubicBezTo>
                <a:cubicBezTo>
                  <a:pt x="16843" y="10800"/>
                  <a:pt x="16971" y="10800"/>
                  <a:pt x="17100" y="11004"/>
                </a:cubicBezTo>
                <a:cubicBezTo>
                  <a:pt x="17100" y="11004"/>
                  <a:pt x="17164" y="11004"/>
                  <a:pt x="17164" y="11004"/>
                </a:cubicBezTo>
                <a:cubicBezTo>
                  <a:pt x="17164" y="11004"/>
                  <a:pt x="17164" y="10800"/>
                  <a:pt x="17164" y="10800"/>
                </a:cubicBezTo>
                <a:cubicBezTo>
                  <a:pt x="17164" y="10800"/>
                  <a:pt x="17229" y="10800"/>
                  <a:pt x="17293" y="11004"/>
                </a:cubicBezTo>
                <a:cubicBezTo>
                  <a:pt x="17357" y="11004"/>
                  <a:pt x="17357" y="10800"/>
                  <a:pt x="17421" y="10800"/>
                </a:cubicBezTo>
                <a:cubicBezTo>
                  <a:pt x="17421" y="10800"/>
                  <a:pt x="17486" y="11004"/>
                  <a:pt x="17486" y="11004"/>
                </a:cubicBezTo>
                <a:cubicBezTo>
                  <a:pt x="17486" y="10800"/>
                  <a:pt x="17486" y="11004"/>
                  <a:pt x="17486" y="10800"/>
                </a:cubicBezTo>
                <a:cubicBezTo>
                  <a:pt x="17486" y="10800"/>
                  <a:pt x="17486" y="10800"/>
                  <a:pt x="17550" y="10800"/>
                </a:cubicBezTo>
                <a:cubicBezTo>
                  <a:pt x="17486" y="10800"/>
                  <a:pt x="17486" y="10800"/>
                  <a:pt x="17486" y="10800"/>
                </a:cubicBezTo>
                <a:cubicBezTo>
                  <a:pt x="17486" y="10596"/>
                  <a:pt x="17679" y="10800"/>
                  <a:pt x="17679" y="10800"/>
                </a:cubicBezTo>
                <a:cubicBezTo>
                  <a:pt x="17679" y="10800"/>
                  <a:pt x="17679" y="10800"/>
                  <a:pt x="17679" y="10800"/>
                </a:cubicBezTo>
                <a:cubicBezTo>
                  <a:pt x="17743" y="10800"/>
                  <a:pt x="17743" y="10800"/>
                  <a:pt x="17807" y="10800"/>
                </a:cubicBezTo>
                <a:cubicBezTo>
                  <a:pt x="17871" y="10800"/>
                  <a:pt x="17936" y="11004"/>
                  <a:pt x="18000" y="11004"/>
                </a:cubicBezTo>
                <a:cubicBezTo>
                  <a:pt x="17936" y="11004"/>
                  <a:pt x="17871" y="11004"/>
                  <a:pt x="17871" y="11004"/>
                </a:cubicBezTo>
                <a:cubicBezTo>
                  <a:pt x="17936" y="11208"/>
                  <a:pt x="17936" y="11208"/>
                  <a:pt x="18000" y="11208"/>
                </a:cubicBezTo>
                <a:cubicBezTo>
                  <a:pt x="18000" y="11004"/>
                  <a:pt x="18064" y="11208"/>
                  <a:pt x="18064" y="11208"/>
                </a:cubicBezTo>
                <a:cubicBezTo>
                  <a:pt x="18129" y="11004"/>
                  <a:pt x="18129" y="11004"/>
                  <a:pt x="18129" y="11004"/>
                </a:cubicBezTo>
                <a:cubicBezTo>
                  <a:pt x="18129" y="11004"/>
                  <a:pt x="18129" y="11004"/>
                  <a:pt x="18129" y="11004"/>
                </a:cubicBezTo>
                <a:cubicBezTo>
                  <a:pt x="18193" y="11004"/>
                  <a:pt x="18193" y="11004"/>
                  <a:pt x="18193" y="11004"/>
                </a:cubicBezTo>
                <a:cubicBezTo>
                  <a:pt x="18257" y="11004"/>
                  <a:pt x="18257" y="11004"/>
                  <a:pt x="18257" y="11004"/>
                </a:cubicBezTo>
                <a:cubicBezTo>
                  <a:pt x="18321" y="11004"/>
                  <a:pt x="18321" y="11004"/>
                  <a:pt x="18386" y="11004"/>
                </a:cubicBezTo>
                <a:cubicBezTo>
                  <a:pt x="18321" y="10800"/>
                  <a:pt x="18257" y="10800"/>
                  <a:pt x="18257" y="10800"/>
                </a:cubicBezTo>
                <a:cubicBezTo>
                  <a:pt x="18193" y="10800"/>
                  <a:pt x="18129" y="10596"/>
                  <a:pt x="18129" y="10596"/>
                </a:cubicBezTo>
                <a:cubicBezTo>
                  <a:pt x="18129" y="10392"/>
                  <a:pt x="18193" y="10392"/>
                  <a:pt x="18193" y="10189"/>
                </a:cubicBezTo>
                <a:cubicBezTo>
                  <a:pt x="18193" y="10189"/>
                  <a:pt x="18193" y="9985"/>
                  <a:pt x="18193" y="9985"/>
                </a:cubicBezTo>
                <a:cubicBezTo>
                  <a:pt x="18193" y="9985"/>
                  <a:pt x="18193" y="9781"/>
                  <a:pt x="18193" y="9781"/>
                </a:cubicBezTo>
                <a:cubicBezTo>
                  <a:pt x="18193" y="9781"/>
                  <a:pt x="18193" y="9781"/>
                  <a:pt x="18193" y="9781"/>
                </a:cubicBezTo>
                <a:cubicBezTo>
                  <a:pt x="18193" y="9577"/>
                  <a:pt x="18193" y="9577"/>
                  <a:pt x="18257" y="9577"/>
                </a:cubicBezTo>
                <a:cubicBezTo>
                  <a:pt x="18321" y="9577"/>
                  <a:pt x="18386" y="9374"/>
                  <a:pt x="18386" y="9577"/>
                </a:cubicBezTo>
                <a:cubicBezTo>
                  <a:pt x="18450" y="9577"/>
                  <a:pt x="18450" y="9577"/>
                  <a:pt x="18514" y="9577"/>
                </a:cubicBezTo>
                <a:cubicBezTo>
                  <a:pt x="18514" y="9577"/>
                  <a:pt x="18514" y="9374"/>
                  <a:pt x="18579" y="9577"/>
                </a:cubicBezTo>
                <a:cubicBezTo>
                  <a:pt x="18579" y="9577"/>
                  <a:pt x="18579" y="9577"/>
                  <a:pt x="18643" y="9781"/>
                </a:cubicBezTo>
                <a:cubicBezTo>
                  <a:pt x="18643" y="9781"/>
                  <a:pt x="18643" y="9781"/>
                  <a:pt x="18643" y="9985"/>
                </a:cubicBezTo>
                <a:cubicBezTo>
                  <a:pt x="18707" y="9985"/>
                  <a:pt x="18643" y="9985"/>
                  <a:pt x="18707" y="9985"/>
                </a:cubicBezTo>
                <a:cubicBezTo>
                  <a:pt x="18707" y="9985"/>
                  <a:pt x="18707" y="9985"/>
                  <a:pt x="18771" y="9985"/>
                </a:cubicBezTo>
                <a:cubicBezTo>
                  <a:pt x="18771" y="9985"/>
                  <a:pt x="18771" y="10189"/>
                  <a:pt x="18771" y="10189"/>
                </a:cubicBezTo>
                <a:cubicBezTo>
                  <a:pt x="18771" y="10189"/>
                  <a:pt x="18836" y="10189"/>
                  <a:pt x="18836" y="10189"/>
                </a:cubicBezTo>
                <a:cubicBezTo>
                  <a:pt x="18836" y="9985"/>
                  <a:pt x="18900" y="9577"/>
                  <a:pt x="18900" y="9577"/>
                </a:cubicBezTo>
                <a:cubicBezTo>
                  <a:pt x="18964" y="9577"/>
                  <a:pt x="18964" y="9577"/>
                  <a:pt x="18964" y="9577"/>
                </a:cubicBezTo>
                <a:cubicBezTo>
                  <a:pt x="19029" y="9577"/>
                  <a:pt x="18964" y="9577"/>
                  <a:pt x="18964" y="9577"/>
                </a:cubicBezTo>
                <a:cubicBezTo>
                  <a:pt x="18900" y="9374"/>
                  <a:pt x="18900" y="9170"/>
                  <a:pt x="18836" y="9170"/>
                </a:cubicBezTo>
                <a:cubicBezTo>
                  <a:pt x="18900" y="8966"/>
                  <a:pt x="19029" y="8966"/>
                  <a:pt x="19157" y="9170"/>
                </a:cubicBezTo>
                <a:cubicBezTo>
                  <a:pt x="19093" y="9170"/>
                  <a:pt x="19093" y="9170"/>
                  <a:pt x="19093" y="9170"/>
                </a:cubicBezTo>
                <a:cubicBezTo>
                  <a:pt x="19093" y="9170"/>
                  <a:pt x="19093" y="9170"/>
                  <a:pt x="19093" y="9170"/>
                </a:cubicBezTo>
                <a:cubicBezTo>
                  <a:pt x="19093" y="9170"/>
                  <a:pt x="19029" y="9170"/>
                  <a:pt x="19029" y="9170"/>
                </a:cubicBezTo>
                <a:cubicBezTo>
                  <a:pt x="19029" y="9374"/>
                  <a:pt x="19093" y="9577"/>
                  <a:pt x="19093" y="9577"/>
                </a:cubicBezTo>
                <a:cubicBezTo>
                  <a:pt x="19093" y="9577"/>
                  <a:pt x="19093" y="9577"/>
                  <a:pt x="19093" y="9577"/>
                </a:cubicBezTo>
                <a:cubicBezTo>
                  <a:pt x="19093" y="9781"/>
                  <a:pt x="19157" y="9781"/>
                  <a:pt x="19157" y="9781"/>
                </a:cubicBezTo>
                <a:cubicBezTo>
                  <a:pt x="19157" y="9985"/>
                  <a:pt x="19157" y="9985"/>
                  <a:pt x="19221" y="9985"/>
                </a:cubicBezTo>
                <a:cubicBezTo>
                  <a:pt x="19157" y="10189"/>
                  <a:pt x="19093" y="10189"/>
                  <a:pt x="19093" y="10189"/>
                </a:cubicBezTo>
                <a:cubicBezTo>
                  <a:pt x="19093" y="10392"/>
                  <a:pt x="19093" y="10392"/>
                  <a:pt x="19093" y="10392"/>
                </a:cubicBezTo>
                <a:cubicBezTo>
                  <a:pt x="19093" y="10392"/>
                  <a:pt x="19093" y="10392"/>
                  <a:pt x="19093" y="10596"/>
                </a:cubicBezTo>
                <a:cubicBezTo>
                  <a:pt x="19093" y="10596"/>
                  <a:pt x="19093" y="10596"/>
                  <a:pt x="19093" y="10800"/>
                </a:cubicBezTo>
                <a:cubicBezTo>
                  <a:pt x="19093" y="10800"/>
                  <a:pt x="19029" y="10800"/>
                  <a:pt x="19029" y="10800"/>
                </a:cubicBezTo>
                <a:cubicBezTo>
                  <a:pt x="19029" y="11004"/>
                  <a:pt x="19029" y="11004"/>
                  <a:pt x="19029" y="11208"/>
                </a:cubicBezTo>
                <a:cubicBezTo>
                  <a:pt x="19093" y="11411"/>
                  <a:pt x="19029" y="11615"/>
                  <a:pt x="19029" y="11615"/>
                </a:cubicBezTo>
                <a:cubicBezTo>
                  <a:pt x="19029" y="11615"/>
                  <a:pt x="18964" y="11615"/>
                  <a:pt x="18964" y="11615"/>
                </a:cubicBezTo>
                <a:cubicBezTo>
                  <a:pt x="18964" y="11615"/>
                  <a:pt x="18964" y="11819"/>
                  <a:pt x="18964" y="11819"/>
                </a:cubicBezTo>
                <a:cubicBezTo>
                  <a:pt x="18964" y="11819"/>
                  <a:pt x="18900" y="11819"/>
                  <a:pt x="18900" y="11819"/>
                </a:cubicBezTo>
                <a:cubicBezTo>
                  <a:pt x="18836" y="11819"/>
                  <a:pt x="18900" y="11819"/>
                  <a:pt x="18964" y="12023"/>
                </a:cubicBezTo>
                <a:cubicBezTo>
                  <a:pt x="18964" y="12023"/>
                  <a:pt x="18900" y="12226"/>
                  <a:pt x="18964" y="12430"/>
                </a:cubicBezTo>
                <a:cubicBezTo>
                  <a:pt x="18964" y="12430"/>
                  <a:pt x="19029" y="12634"/>
                  <a:pt x="19093" y="12838"/>
                </a:cubicBezTo>
                <a:cubicBezTo>
                  <a:pt x="19157" y="13042"/>
                  <a:pt x="19221" y="13245"/>
                  <a:pt x="19286" y="13449"/>
                </a:cubicBezTo>
                <a:cubicBezTo>
                  <a:pt x="19479" y="14060"/>
                  <a:pt x="19607" y="14468"/>
                  <a:pt x="19800" y="15079"/>
                </a:cubicBezTo>
                <a:cubicBezTo>
                  <a:pt x="19800" y="15079"/>
                  <a:pt x="19993" y="15691"/>
                  <a:pt x="19993" y="15691"/>
                </a:cubicBezTo>
                <a:cubicBezTo>
                  <a:pt x="20057" y="15691"/>
                  <a:pt x="20057" y="15283"/>
                  <a:pt x="20057" y="15079"/>
                </a:cubicBezTo>
                <a:cubicBezTo>
                  <a:pt x="20057" y="15079"/>
                  <a:pt x="19993" y="14875"/>
                  <a:pt x="19993" y="14672"/>
                </a:cubicBezTo>
                <a:cubicBezTo>
                  <a:pt x="19993" y="14672"/>
                  <a:pt x="19929" y="14672"/>
                  <a:pt x="19929" y="14468"/>
                </a:cubicBezTo>
                <a:cubicBezTo>
                  <a:pt x="19929" y="14468"/>
                  <a:pt x="19993" y="14468"/>
                  <a:pt x="19993" y="14468"/>
                </a:cubicBezTo>
                <a:cubicBezTo>
                  <a:pt x="19993" y="14264"/>
                  <a:pt x="20057" y="14468"/>
                  <a:pt x="20121" y="14468"/>
                </a:cubicBezTo>
                <a:cubicBezTo>
                  <a:pt x="20057" y="14264"/>
                  <a:pt x="19993" y="14060"/>
                  <a:pt x="19993" y="13857"/>
                </a:cubicBezTo>
                <a:cubicBezTo>
                  <a:pt x="19929" y="13857"/>
                  <a:pt x="19993" y="13653"/>
                  <a:pt x="19993" y="13653"/>
                </a:cubicBezTo>
                <a:cubicBezTo>
                  <a:pt x="20057" y="13449"/>
                  <a:pt x="20057" y="13653"/>
                  <a:pt x="20121" y="13653"/>
                </a:cubicBezTo>
                <a:cubicBezTo>
                  <a:pt x="20186" y="13449"/>
                  <a:pt x="20057" y="13245"/>
                  <a:pt x="19993" y="13245"/>
                </a:cubicBezTo>
                <a:cubicBezTo>
                  <a:pt x="19993" y="13042"/>
                  <a:pt x="19864" y="12838"/>
                  <a:pt x="19929" y="12634"/>
                </a:cubicBezTo>
                <a:cubicBezTo>
                  <a:pt x="19864" y="12634"/>
                  <a:pt x="19929" y="12430"/>
                  <a:pt x="19929" y="12430"/>
                </a:cubicBezTo>
                <a:cubicBezTo>
                  <a:pt x="19929" y="12634"/>
                  <a:pt x="19929" y="12634"/>
                  <a:pt x="19929" y="12634"/>
                </a:cubicBezTo>
                <a:cubicBezTo>
                  <a:pt x="19929" y="12634"/>
                  <a:pt x="20057" y="12838"/>
                  <a:pt x="20057" y="12838"/>
                </a:cubicBezTo>
                <a:cubicBezTo>
                  <a:pt x="20121" y="12634"/>
                  <a:pt x="19929" y="12430"/>
                  <a:pt x="19929" y="12430"/>
                </a:cubicBezTo>
                <a:cubicBezTo>
                  <a:pt x="19864" y="12226"/>
                  <a:pt x="19800" y="12023"/>
                  <a:pt x="19800" y="12023"/>
                </a:cubicBezTo>
                <a:cubicBezTo>
                  <a:pt x="19736" y="11819"/>
                  <a:pt x="19800" y="11819"/>
                  <a:pt x="19736" y="11819"/>
                </a:cubicBezTo>
                <a:cubicBezTo>
                  <a:pt x="19736" y="11615"/>
                  <a:pt x="19671" y="11615"/>
                  <a:pt x="19607" y="11615"/>
                </a:cubicBezTo>
                <a:cubicBezTo>
                  <a:pt x="19607" y="11819"/>
                  <a:pt x="19671" y="11819"/>
                  <a:pt x="19671" y="11819"/>
                </a:cubicBezTo>
                <a:cubicBezTo>
                  <a:pt x="19607" y="11615"/>
                  <a:pt x="19543" y="11615"/>
                  <a:pt x="19479" y="11411"/>
                </a:cubicBezTo>
                <a:cubicBezTo>
                  <a:pt x="19479" y="11208"/>
                  <a:pt x="19479" y="11004"/>
                  <a:pt x="19479" y="11004"/>
                </a:cubicBezTo>
                <a:cubicBezTo>
                  <a:pt x="19479" y="11004"/>
                  <a:pt x="19479" y="11004"/>
                  <a:pt x="19479" y="11004"/>
                </a:cubicBezTo>
                <a:cubicBezTo>
                  <a:pt x="19479" y="10800"/>
                  <a:pt x="19350" y="10800"/>
                  <a:pt x="19350" y="10596"/>
                </a:cubicBezTo>
                <a:cubicBezTo>
                  <a:pt x="19414" y="10392"/>
                  <a:pt x="19414" y="10596"/>
                  <a:pt x="19479" y="10596"/>
                </a:cubicBezTo>
                <a:cubicBezTo>
                  <a:pt x="19479" y="10392"/>
                  <a:pt x="19543" y="10596"/>
                  <a:pt x="19607" y="10596"/>
                </a:cubicBezTo>
                <a:cubicBezTo>
                  <a:pt x="19607" y="10596"/>
                  <a:pt x="19543" y="10596"/>
                  <a:pt x="19543" y="10392"/>
                </a:cubicBezTo>
                <a:cubicBezTo>
                  <a:pt x="19607" y="10392"/>
                  <a:pt x="19607" y="10189"/>
                  <a:pt x="19671" y="10392"/>
                </a:cubicBezTo>
                <a:cubicBezTo>
                  <a:pt x="19671" y="10392"/>
                  <a:pt x="19736" y="10596"/>
                  <a:pt x="19736" y="10596"/>
                </a:cubicBezTo>
                <a:cubicBezTo>
                  <a:pt x="19800" y="10596"/>
                  <a:pt x="19736" y="10392"/>
                  <a:pt x="19736" y="10392"/>
                </a:cubicBezTo>
                <a:cubicBezTo>
                  <a:pt x="19800" y="10392"/>
                  <a:pt x="19800" y="10392"/>
                  <a:pt x="19800" y="10392"/>
                </a:cubicBezTo>
                <a:cubicBezTo>
                  <a:pt x="19929" y="9985"/>
                  <a:pt x="20121" y="10392"/>
                  <a:pt x="20314" y="10596"/>
                </a:cubicBezTo>
                <a:cubicBezTo>
                  <a:pt x="20250" y="10596"/>
                  <a:pt x="20250" y="10392"/>
                  <a:pt x="20250" y="10392"/>
                </a:cubicBezTo>
                <a:cubicBezTo>
                  <a:pt x="20250" y="10189"/>
                  <a:pt x="20250" y="10189"/>
                  <a:pt x="20250" y="10189"/>
                </a:cubicBezTo>
                <a:cubicBezTo>
                  <a:pt x="20314" y="10189"/>
                  <a:pt x="20314" y="9985"/>
                  <a:pt x="20314" y="9985"/>
                </a:cubicBezTo>
                <a:cubicBezTo>
                  <a:pt x="20314" y="9985"/>
                  <a:pt x="20314" y="9985"/>
                  <a:pt x="20314" y="9985"/>
                </a:cubicBezTo>
                <a:cubicBezTo>
                  <a:pt x="20314" y="9781"/>
                  <a:pt x="20314" y="9781"/>
                  <a:pt x="20314" y="9781"/>
                </a:cubicBezTo>
                <a:cubicBezTo>
                  <a:pt x="20314" y="9781"/>
                  <a:pt x="20379" y="9781"/>
                  <a:pt x="20379" y="9781"/>
                </a:cubicBezTo>
                <a:cubicBezTo>
                  <a:pt x="20314" y="9781"/>
                  <a:pt x="20314" y="9781"/>
                  <a:pt x="20314" y="9781"/>
                </a:cubicBezTo>
                <a:cubicBezTo>
                  <a:pt x="20314" y="9781"/>
                  <a:pt x="20379" y="9781"/>
                  <a:pt x="20379" y="9781"/>
                </a:cubicBezTo>
                <a:cubicBezTo>
                  <a:pt x="20379" y="9781"/>
                  <a:pt x="20379" y="9577"/>
                  <a:pt x="20379" y="9577"/>
                </a:cubicBezTo>
                <a:cubicBezTo>
                  <a:pt x="20379" y="9577"/>
                  <a:pt x="20443" y="9577"/>
                  <a:pt x="20443" y="9374"/>
                </a:cubicBezTo>
                <a:cubicBezTo>
                  <a:pt x="20507" y="9374"/>
                  <a:pt x="20571" y="9170"/>
                  <a:pt x="20636" y="9170"/>
                </a:cubicBezTo>
                <a:cubicBezTo>
                  <a:pt x="20636" y="9170"/>
                  <a:pt x="20571" y="9170"/>
                  <a:pt x="20571" y="8966"/>
                </a:cubicBezTo>
                <a:cubicBezTo>
                  <a:pt x="20636" y="8966"/>
                  <a:pt x="20700" y="9170"/>
                  <a:pt x="20700" y="9170"/>
                </a:cubicBezTo>
                <a:cubicBezTo>
                  <a:pt x="20829" y="9170"/>
                  <a:pt x="20893" y="9170"/>
                  <a:pt x="20957" y="9170"/>
                </a:cubicBezTo>
                <a:cubicBezTo>
                  <a:pt x="20957" y="9170"/>
                  <a:pt x="20957" y="9170"/>
                  <a:pt x="20957" y="8966"/>
                </a:cubicBezTo>
                <a:cubicBezTo>
                  <a:pt x="20893" y="8966"/>
                  <a:pt x="20829" y="8966"/>
                  <a:pt x="20829" y="8762"/>
                </a:cubicBezTo>
                <a:cubicBezTo>
                  <a:pt x="20764" y="8762"/>
                  <a:pt x="20700" y="8762"/>
                  <a:pt x="20636" y="8558"/>
                </a:cubicBezTo>
                <a:cubicBezTo>
                  <a:pt x="20636" y="8558"/>
                  <a:pt x="20636" y="8558"/>
                  <a:pt x="20700" y="8762"/>
                </a:cubicBezTo>
                <a:cubicBezTo>
                  <a:pt x="20636" y="8558"/>
                  <a:pt x="20636" y="8558"/>
                  <a:pt x="20571" y="8558"/>
                </a:cubicBezTo>
                <a:cubicBezTo>
                  <a:pt x="20571" y="8558"/>
                  <a:pt x="20636" y="8558"/>
                  <a:pt x="20636" y="8558"/>
                </a:cubicBezTo>
                <a:cubicBezTo>
                  <a:pt x="20571" y="8355"/>
                  <a:pt x="20443" y="8355"/>
                  <a:pt x="20379" y="8151"/>
                </a:cubicBezTo>
                <a:cubicBezTo>
                  <a:pt x="20379" y="8151"/>
                  <a:pt x="20379" y="8151"/>
                  <a:pt x="20379" y="8151"/>
                </a:cubicBezTo>
                <a:cubicBezTo>
                  <a:pt x="20314" y="8151"/>
                  <a:pt x="20250" y="7947"/>
                  <a:pt x="20250" y="7947"/>
                </a:cubicBezTo>
                <a:cubicBezTo>
                  <a:pt x="20186" y="7947"/>
                  <a:pt x="20121" y="7947"/>
                  <a:pt x="20057" y="7947"/>
                </a:cubicBezTo>
                <a:cubicBezTo>
                  <a:pt x="20057" y="7743"/>
                  <a:pt x="19864" y="7947"/>
                  <a:pt x="19864" y="7947"/>
                </a:cubicBezTo>
                <a:cubicBezTo>
                  <a:pt x="19864" y="7947"/>
                  <a:pt x="19929" y="7947"/>
                  <a:pt x="19929" y="7947"/>
                </a:cubicBezTo>
                <a:cubicBezTo>
                  <a:pt x="19929" y="7947"/>
                  <a:pt x="19993" y="7743"/>
                  <a:pt x="19993" y="7743"/>
                </a:cubicBezTo>
                <a:cubicBezTo>
                  <a:pt x="20057" y="7743"/>
                  <a:pt x="20121" y="7947"/>
                  <a:pt x="20186" y="7947"/>
                </a:cubicBezTo>
                <a:cubicBezTo>
                  <a:pt x="20121" y="7743"/>
                  <a:pt x="20057" y="7743"/>
                  <a:pt x="19993" y="7743"/>
                </a:cubicBezTo>
                <a:cubicBezTo>
                  <a:pt x="20057" y="7743"/>
                  <a:pt x="20186" y="7947"/>
                  <a:pt x="20250" y="7947"/>
                </a:cubicBezTo>
                <a:cubicBezTo>
                  <a:pt x="20314" y="7947"/>
                  <a:pt x="20379" y="7947"/>
                  <a:pt x="20379" y="7947"/>
                </a:cubicBezTo>
                <a:cubicBezTo>
                  <a:pt x="20443" y="7947"/>
                  <a:pt x="20443" y="7947"/>
                  <a:pt x="20443" y="7743"/>
                </a:cubicBezTo>
                <a:cubicBezTo>
                  <a:pt x="20571" y="7743"/>
                  <a:pt x="20250" y="7336"/>
                  <a:pt x="20250" y="7132"/>
                </a:cubicBezTo>
                <a:cubicBezTo>
                  <a:pt x="20250" y="7132"/>
                  <a:pt x="20250" y="7132"/>
                  <a:pt x="20314" y="7132"/>
                </a:cubicBezTo>
                <a:cubicBezTo>
                  <a:pt x="20314" y="7132"/>
                  <a:pt x="20250" y="7132"/>
                  <a:pt x="20250" y="7132"/>
                </a:cubicBezTo>
                <a:cubicBezTo>
                  <a:pt x="20250" y="7132"/>
                  <a:pt x="20250" y="7132"/>
                  <a:pt x="20250" y="7132"/>
                </a:cubicBezTo>
                <a:cubicBezTo>
                  <a:pt x="20250" y="7132"/>
                  <a:pt x="20250" y="7132"/>
                  <a:pt x="20250" y="7132"/>
                </a:cubicBezTo>
                <a:cubicBezTo>
                  <a:pt x="20314" y="7132"/>
                  <a:pt x="20379" y="7336"/>
                  <a:pt x="20314" y="7132"/>
                </a:cubicBezTo>
                <a:cubicBezTo>
                  <a:pt x="20379" y="7132"/>
                  <a:pt x="20379" y="7132"/>
                  <a:pt x="20379" y="7336"/>
                </a:cubicBezTo>
                <a:cubicBezTo>
                  <a:pt x="20379" y="7336"/>
                  <a:pt x="20379" y="7336"/>
                  <a:pt x="20379" y="7336"/>
                </a:cubicBezTo>
                <a:cubicBezTo>
                  <a:pt x="20443" y="7336"/>
                  <a:pt x="20507" y="7540"/>
                  <a:pt x="20636" y="7540"/>
                </a:cubicBezTo>
                <a:cubicBezTo>
                  <a:pt x="20636" y="7540"/>
                  <a:pt x="20700" y="7540"/>
                  <a:pt x="20700" y="7540"/>
                </a:cubicBezTo>
                <a:cubicBezTo>
                  <a:pt x="20764" y="7540"/>
                  <a:pt x="20764" y="7540"/>
                  <a:pt x="20829" y="7540"/>
                </a:cubicBezTo>
                <a:cubicBezTo>
                  <a:pt x="21021" y="7743"/>
                  <a:pt x="21214" y="7947"/>
                  <a:pt x="21471" y="8151"/>
                </a:cubicBezTo>
                <a:cubicBezTo>
                  <a:pt x="21471" y="8151"/>
                  <a:pt x="21471" y="8151"/>
                  <a:pt x="21471" y="8151"/>
                </a:cubicBezTo>
                <a:cubicBezTo>
                  <a:pt x="21471" y="8151"/>
                  <a:pt x="21471" y="8151"/>
                  <a:pt x="21536" y="8151"/>
                </a:cubicBezTo>
                <a:cubicBezTo>
                  <a:pt x="21536" y="8151"/>
                  <a:pt x="21536" y="8151"/>
                  <a:pt x="21471" y="8151"/>
                </a:cubicBezTo>
                <a:cubicBezTo>
                  <a:pt x="21536" y="8151"/>
                  <a:pt x="21536" y="8151"/>
                  <a:pt x="21600" y="8151"/>
                </a:cubicBezTo>
                <a:cubicBezTo>
                  <a:pt x="21536" y="7947"/>
                  <a:pt x="21471" y="7947"/>
                  <a:pt x="21407" y="7947"/>
                </a:cubicBezTo>
                <a:cubicBezTo>
                  <a:pt x="21471" y="7743"/>
                  <a:pt x="21471" y="7743"/>
                  <a:pt x="21343" y="7743"/>
                </a:cubicBezTo>
                <a:cubicBezTo>
                  <a:pt x="21343" y="7743"/>
                  <a:pt x="21407" y="7743"/>
                  <a:pt x="21407" y="7743"/>
                </a:cubicBezTo>
                <a:cubicBezTo>
                  <a:pt x="21407" y="7540"/>
                  <a:pt x="21279" y="7540"/>
                  <a:pt x="21214" y="7540"/>
                </a:cubicBezTo>
                <a:cubicBezTo>
                  <a:pt x="21343" y="7336"/>
                  <a:pt x="21407" y="7540"/>
                  <a:pt x="21471" y="7540"/>
                </a:cubicBezTo>
                <a:cubicBezTo>
                  <a:pt x="21471" y="7540"/>
                  <a:pt x="21407" y="7540"/>
                  <a:pt x="21407" y="7336"/>
                </a:cubicBezTo>
                <a:cubicBezTo>
                  <a:pt x="21407" y="7336"/>
                  <a:pt x="21471" y="7540"/>
                  <a:pt x="21536" y="7540"/>
                </a:cubicBezTo>
                <a:cubicBezTo>
                  <a:pt x="21536" y="7336"/>
                  <a:pt x="21471" y="7336"/>
                  <a:pt x="21471" y="7336"/>
                </a:cubicBezTo>
                <a:cubicBezTo>
                  <a:pt x="21471" y="7336"/>
                  <a:pt x="21536" y="7336"/>
                  <a:pt x="21536" y="7336"/>
                </a:cubicBezTo>
                <a:cubicBezTo>
                  <a:pt x="21536" y="7336"/>
                  <a:pt x="21536" y="7336"/>
                  <a:pt x="21536" y="7336"/>
                </a:cubicBezTo>
                <a:cubicBezTo>
                  <a:pt x="21471" y="7132"/>
                  <a:pt x="21407" y="7132"/>
                  <a:pt x="21407" y="7132"/>
                </a:cubicBezTo>
                <a:cubicBezTo>
                  <a:pt x="21343" y="6928"/>
                  <a:pt x="21214" y="6928"/>
                  <a:pt x="21150" y="6928"/>
                </a:cubicBezTo>
                <a:cubicBezTo>
                  <a:pt x="21086" y="6928"/>
                  <a:pt x="20957" y="6725"/>
                  <a:pt x="20893" y="6725"/>
                </a:cubicBezTo>
                <a:cubicBezTo>
                  <a:pt x="20893" y="6725"/>
                  <a:pt x="20957" y="6725"/>
                  <a:pt x="20957" y="6725"/>
                </a:cubicBezTo>
                <a:cubicBezTo>
                  <a:pt x="20957" y="6725"/>
                  <a:pt x="20893" y="6725"/>
                  <a:pt x="20893" y="6725"/>
                </a:cubicBezTo>
                <a:cubicBezTo>
                  <a:pt x="20893" y="6725"/>
                  <a:pt x="20893" y="6725"/>
                  <a:pt x="20893" y="6725"/>
                </a:cubicBezTo>
                <a:cubicBezTo>
                  <a:pt x="20893" y="6928"/>
                  <a:pt x="20893" y="6725"/>
                  <a:pt x="20829" y="6725"/>
                </a:cubicBezTo>
                <a:cubicBezTo>
                  <a:pt x="20829" y="6725"/>
                  <a:pt x="20700" y="6725"/>
                  <a:pt x="20700" y="6725"/>
                </a:cubicBezTo>
                <a:cubicBezTo>
                  <a:pt x="20700" y="6725"/>
                  <a:pt x="20829" y="6928"/>
                  <a:pt x="20829" y="6928"/>
                </a:cubicBezTo>
                <a:cubicBezTo>
                  <a:pt x="20893" y="6928"/>
                  <a:pt x="20957" y="6928"/>
                  <a:pt x="20957" y="7132"/>
                </a:cubicBezTo>
                <a:cubicBezTo>
                  <a:pt x="20957" y="7132"/>
                  <a:pt x="20893" y="6928"/>
                  <a:pt x="20893" y="7132"/>
                </a:cubicBezTo>
                <a:cubicBezTo>
                  <a:pt x="20764" y="6928"/>
                  <a:pt x="20636" y="6725"/>
                  <a:pt x="20507" y="6521"/>
                </a:cubicBezTo>
                <a:cubicBezTo>
                  <a:pt x="20507" y="6521"/>
                  <a:pt x="20507" y="6521"/>
                  <a:pt x="20507" y="6521"/>
                </a:cubicBezTo>
                <a:cubicBezTo>
                  <a:pt x="20443" y="6521"/>
                  <a:pt x="20379" y="6317"/>
                  <a:pt x="20314" y="6317"/>
                </a:cubicBezTo>
                <a:cubicBezTo>
                  <a:pt x="20250" y="6317"/>
                  <a:pt x="20057" y="6113"/>
                  <a:pt x="19993" y="6113"/>
                </a:cubicBezTo>
                <a:cubicBezTo>
                  <a:pt x="19993" y="6113"/>
                  <a:pt x="19929" y="5909"/>
                  <a:pt x="19864" y="5909"/>
                </a:cubicBezTo>
                <a:cubicBezTo>
                  <a:pt x="19864" y="5909"/>
                  <a:pt x="19929" y="6113"/>
                  <a:pt x="19993" y="6113"/>
                </a:cubicBezTo>
                <a:cubicBezTo>
                  <a:pt x="19929" y="6113"/>
                  <a:pt x="19800" y="5909"/>
                  <a:pt x="19800" y="5909"/>
                </a:cubicBezTo>
                <a:cubicBezTo>
                  <a:pt x="19800" y="5909"/>
                  <a:pt x="19800" y="5909"/>
                  <a:pt x="19800" y="5909"/>
                </a:cubicBezTo>
                <a:cubicBezTo>
                  <a:pt x="19607" y="5706"/>
                  <a:pt x="19414" y="5706"/>
                  <a:pt x="19221" y="5502"/>
                </a:cubicBezTo>
                <a:cubicBezTo>
                  <a:pt x="19093" y="5502"/>
                  <a:pt x="18900" y="5502"/>
                  <a:pt x="18771" y="5298"/>
                </a:cubicBezTo>
                <a:cubicBezTo>
                  <a:pt x="18707" y="5298"/>
                  <a:pt x="18579" y="5298"/>
                  <a:pt x="18514" y="5298"/>
                </a:cubicBezTo>
                <a:cubicBezTo>
                  <a:pt x="18514" y="5298"/>
                  <a:pt x="18514" y="5298"/>
                  <a:pt x="18514" y="5298"/>
                </a:cubicBezTo>
                <a:cubicBezTo>
                  <a:pt x="18386" y="5298"/>
                  <a:pt x="18257" y="5298"/>
                  <a:pt x="18129" y="5094"/>
                </a:cubicBezTo>
                <a:cubicBezTo>
                  <a:pt x="18193" y="5298"/>
                  <a:pt x="18193" y="5298"/>
                  <a:pt x="18257" y="5502"/>
                </a:cubicBezTo>
                <a:cubicBezTo>
                  <a:pt x="18257" y="5502"/>
                  <a:pt x="18450" y="5706"/>
                  <a:pt x="18450" y="5706"/>
                </a:cubicBezTo>
                <a:cubicBezTo>
                  <a:pt x="18257" y="5706"/>
                  <a:pt x="18129" y="5502"/>
                  <a:pt x="18000" y="5502"/>
                </a:cubicBezTo>
                <a:cubicBezTo>
                  <a:pt x="18000" y="5502"/>
                  <a:pt x="17871" y="5298"/>
                  <a:pt x="17871" y="5298"/>
                </a:cubicBezTo>
                <a:cubicBezTo>
                  <a:pt x="17807" y="5298"/>
                  <a:pt x="17807" y="5502"/>
                  <a:pt x="17743" y="5502"/>
                </a:cubicBezTo>
                <a:cubicBezTo>
                  <a:pt x="17614" y="5502"/>
                  <a:pt x="17421" y="5502"/>
                  <a:pt x="17293" y="5502"/>
                </a:cubicBezTo>
                <a:cubicBezTo>
                  <a:pt x="17229" y="5502"/>
                  <a:pt x="17164" y="5298"/>
                  <a:pt x="17164" y="5502"/>
                </a:cubicBezTo>
                <a:cubicBezTo>
                  <a:pt x="17229" y="5706"/>
                  <a:pt x="17293" y="5706"/>
                  <a:pt x="17293" y="5909"/>
                </a:cubicBezTo>
                <a:cubicBezTo>
                  <a:pt x="17293" y="5909"/>
                  <a:pt x="17293" y="5909"/>
                  <a:pt x="17293" y="5909"/>
                </a:cubicBezTo>
                <a:cubicBezTo>
                  <a:pt x="17293" y="5909"/>
                  <a:pt x="17293" y="5909"/>
                  <a:pt x="17293" y="5909"/>
                </a:cubicBezTo>
                <a:cubicBezTo>
                  <a:pt x="17357" y="5706"/>
                  <a:pt x="16971" y="5502"/>
                  <a:pt x="16907" y="5298"/>
                </a:cubicBezTo>
                <a:cubicBezTo>
                  <a:pt x="16907" y="5298"/>
                  <a:pt x="16843" y="5094"/>
                  <a:pt x="16843" y="5094"/>
                </a:cubicBezTo>
                <a:cubicBezTo>
                  <a:pt x="16779" y="5094"/>
                  <a:pt x="16714" y="5094"/>
                  <a:pt x="16650" y="5094"/>
                </a:cubicBezTo>
                <a:cubicBezTo>
                  <a:pt x="16329" y="4891"/>
                  <a:pt x="16007" y="4891"/>
                  <a:pt x="15686" y="4687"/>
                </a:cubicBezTo>
                <a:cubicBezTo>
                  <a:pt x="15686" y="4687"/>
                  <a:pt x="15686" y="4687"/>
                  <a:pt x="15686" y="4687"/>
                </a:cubicBezTo>
                <a:cubicBezTo>
                  <a:pt x="15621" y="4687"/>
                  <a:pt x="15493" y="4483"/>
                  <a:pt x="15429" y="4687"/>
                </a:cubicBezTo>
                <a:cubicBezTo>
                  <a:pt x="15429" y="4483"/>
                  <a:pt x="15429" y="4483"/>
                  <a:pt x="15429" y="4483"/>
                </a:cubicBezTo>
                <a:cubicBezTo>
                  <a:pt x="15364" y="4483"/>
                  <a:pt x="15236" y="4483"/>
                  <a:pt x="15171" y="4279"/>
                </a:cubicBezTo>
                <a:cubicBezTo>
                  <a:pt x="15236" y="4279"/>
                  <a:pt x="15236" y="4279"/>
                  <a:pt x="15300" y="4279"/>
                </a:cubicBezTo>
                <a:cubicBezTo>
                  <a:pt x="15236" y="4279"/>
                  <a:pt x="15171" y="4279"/>
                  <a:pt x="15107" y="4075"/>
                </a:cubicBezTo>
                <a:cubicBezTo>
                  <a:pt x="15043" y="4075"/>
                  <a:pt x="14914" y="4075"/>
                  <a:pt x="14850" y="4075"/>
                </a:cubicBezTo>
                <a:cubicBezTo>
                  <a:pt x="14850" y="4075"/>
                  <a:pt x="14850" y="4279"/>
                  <a:pt x="14850" y="4279"/>
                </a:cubicBezTo>
                <a:cubicBezTo>
                  <a:pt x="14786" y="4483"/>
                  <a:pt x="14721" y="4279"/>
                  <a:pt x="14657" y="4279"/>
                </a:cubicBezTo>
                <a:cubicBezTo>
                  <a:pt x="14721" y="4279"/>
                  <a:pt x="14721" y="4279"/>
                  <a:pt x="14786" y="4279"/>
                </a:cubicBezTo>
                <a:cubicBezTo>
                  <a:pt x="14721" y="4279"/>
                  <a:pt x="14721" y="4075"/>
                  <a:pt x="14721" y="4075"/>
                </a:cubicBezTo>
                <a:cubicBezTo>
                  <a:pt x="14721" y="4075"/>
                  <a:pt x="14721" y="4075"/>
                  <a:pt x="14786" y="4075"/>
                </a:cubicBezTo>
                <a:cubicBezTo>
                  <a:pt x="14786" y="4075"/>
                  <a:pt x="14786" y="4279"/>
                  <a:pt x="14786" y="4279"/>
                </a:cubicBezTo>
                <a:cubicBezTo>
                  <a:pt x="14850" y="4279"/>
                  <a:pt x="14850" y="4075"/>
                  <a:pt x="14786" y="4075"/>
                </a:cubicBezTo>
                <a:cubicBezTo>
                  <a:pt x="14786" y="4075"/>
                  <a:pt x="14657" y="4075"/>
                  <a:pt x="14657" y="4075"/>
                </a:cubicBezTo>
                <a:cubicBezTo>
                  <a:pt x="14593" y="4075"/>
                  <a:pt x="14529" y="4075"/>
                  <a:pt x="14529" y="4075"/>
                </a:cubicBezTo>
                <a:cubicBezTo>
                  <a:pt x="14529" y="4075"/>
                  <a:pt x="14529" y="4075"/>
                  <a:pt x="14593" y="4075"/>
                </a:cubicBezTo>
                <a:cubicBezTo>
                  <a:pt x="14657" y="4075"/>
                  <a:pt x="14657" y="4075"/>
                  <a:pt x="14721" y="4075"/>
                </a:cubicBezTo>
                <a:cubicBezTo>
                  <a:pt x="14721" y="3872"/>
                  <a:pt x="14657" y="4075"/>
                  <a:pt x="14657" y="3872"/>
                </a:cubicBezTo>
                <a:cubicBezTo>
                  <a:pt x="14529" y="3872"/>
                  <a:pt x="14464" y="3872"/>
                  <a:pt x="14336" y="3872"/>
                </a:cubicBezTo>
                <a:cubicBezTo>
                  <a:pt x="14207" y="3872"/>
                  <a:pt x="14079" y="3872"/>
                  <a:pt x="13950" y="3872"/>
                </a:cubicBezTo>
                <a:cubicBezTo>
                  <a:pt x="14014" y="3872"/>
                  <a:pt x="14014" y="3872"/>
                  <a:pt x="14079" y="3872"/>
                </a:cubicBezTo>
                <a:cubicBezTo>
                  <a:pt x="14014" y="3872"/>
                  <a:pt x="13950" y="3872"/>
                  <a:pt x="13886" y="4075"/>
                </a:cubicBezTo>
                <a:cubicBezTo>
                  <a:pt x="13886" y="4075"/>
                  <a:pt x="14014" y="4075"/>
                  <a:pt x="14079" y="4075"/>
                </a:cubicBezTo>
                <a:cubicBezTo>
                  <a:pt x="14014" y="4075"/>
                  <a:pt x="14014" y="4075"/>
                  <a:pt x="14014" y="4075"/>
                </a:cubicBezTo>
                <a:cubicBezTo>
                  <a:pt x="14014" y="4279"/>
                  <a:pt x="14014" y="4075"/>
                  <a:pt x="14014" y="4279"/>
                </a:cubicBezTo>
                <a:cubicBezTo>
                  <a:pt x="14079" y="4279"/>
                  <a:pt x="14079" y="4483"/>
                  <a:pt x="14143" y="4483"/>
                </a:cubicBezTo>
                <a:cubicBezTo>
                  <a:pt x="14079" y="4483"/>
                  <a:pt x="14014" y="4483"/>
                  <a:pt x="13950" y="4483"/>
                </a:cubicBezTo>
                <a:cubicBezTo>
                  <a:pt x="13886" y="4483"/>
                  <a:pt x="13950" y="4483"/>
                  <a:pt x="14014" y="4483"/>
                </a:cubicBezTo>
                <a:cubicBezTo>
                  <a:pt x="13950" y="4483"/>
                  <a:pt x="13950" y="4483"/>
                  <a:pt x="13950" y="4687"/>
                </a:cubicBezTo>
                <a:cubicBezTo>
                  <a:pt x="13950" y="4687"/>
                  <a:pt x="13950" y="4687"/>
                  <a:pt x="14014" y="4687"/>
                </a:cubicBezTo>
                <a:cubicBezTo>
                  <a:pt x="13886" y="4687"/>
                  <a:pt x="13564" y="4279"/>
                  <a:pt x="13564" y="4483"/>
                </a:cubicBezTo>
                <a:cubicBezTo>
                  <a:pt x="13436" y="4483"/>
                  <a:pt x="13371" y="4279"/>
                  <a:pt x="13243" y="4279"/>
                </a:cubicBezTo>
                <a:cubicBezTo>
                  <a:pt x="13243" y="4279"/>
                  <a:pt x="13243" y="4279"/>
                  <a:pt x="13179" y="4279"/>
                </a:cubicBezTo>
                <a:cubicBezTo>
                  <a:pt x="13179" y="4279"/>
                  <a:pt x="13243" y="4483"/>
                  <a:pt x="13243" y="4483"/>
                </a:cubicBezTo>
                <a:cubicBezTo>
                  <a:pt x="13243" y="4687"/>
                  <a:pt x="13243" y="4687"/>
                  <a:pt x="13243" y="4891"/>
                </a:cubicBezTo>
                <a:cubicBezTo>
                  <a:pt x="13243" y="4891"/>
                  <a:pt x="13179" y="4687"/>
                  <a:pt x="13179" y="4687"/>
                </a:cubicBezTo>
                <a:cubicBezTo>
                  <a:pt x="13179" y="4687"/>
                  <a:pt x="13179" y="4687"/>
                  <a:pt x="13179" y="4687"/>
                </a:cubicBezTo>
                <a:cubicBezTo>
                  <a:pt x="13050" y="4687"/>
                  <a:pt x="12921" y="4483"/>
                  <a:pt x="12793" y="4279"/>
                </a:cubicBezTo>
                <a:cubicBezTo>
                  <a:pt x="12793" y="4279"/>
                  <a:pt x="12857" y="4279"/>
                  <a:pt x="12857" y="4279"/>
                </a:cubicBezTo>
                <a:cubicBezTo>
                  <a:pt x="12857" y="4279"/>
                  <a:pt x="12793" y="4279"/>
                  <a:pt x="12793" y="4279"/>
                </a:cubicBezTo>
                <a:cubicBezTo>
                  <a:pt x="12857" y="4279"/>
                  <a:pt x="12729" y="4279"/>
                  <a:pt x="12729" y="4279"/>
                </a:cubicBezTo>
                <a:cubicBezTo>
                  <a:pt x="12664" y="4075"/>
                  <a:pt x="12600" y="4075"/>
                  <a:pt x="12536" y="4075"/>
                </a:cubicBezTo>
                <a:cubicBezTo>
                  <a:pt x="12600" y="4075"/>
                  <a:pt x="12729" y="4075"/>
                  <a:pt x="12793" y="4075"/>
                </a:cubicBezTo>
                <a:cubicBezTo>
                  <a:pt x="12793" y="3872"/>
                  <a:pt x="12664" y="3872"/>
                  <a:pt x="12600" y="3872"/>
                </a:cubicBezTo>
                <a:cubicBezTo>
                  <a:pt x="12600" y="3872"/>
                  <a:pt x="12664" y="3872"/>
                  <a:pt x="12664" y="3872"/>
                </a:cubicBezTo>
                <a:cubicBezTo>
                  <a:pt x="12600" y="3872"/>
                  <a:pt x="12600" y="3668"/>
                  <a:pt x="12536" y="3872"/>
                </a:cubicBezTo>
                <a:cubicBezTo>
                  <a:pt x="12536" y="3668"/>
                  <a:pt x="12600" y="3668"/>
                  <a:pt x="12600" y="3668"/>
                </a:cubicBezTo>
                <a:cubicBezTo>
                  <a:pt x="12536" y="3668"/>
                  <a:pt x="12471" y="3668"/>
                  <a:pt x="12407" y="3464"/>
                </a:cubicBezTo>
                <a:cubicBezTo>
                  <a:pt x="12343" y="3464"/>
                  <a:pt x="12279" y="3464"/>
                  <a:pt x="12214" y="3464"/>
                </a:cubicBezTo>
                <a:cubicBezTo>
                  <a:pt x="12214" y="3464"/>
                  <a:pt x="12214" y="3464"/>
                  <a:pt x="12214" y="3464"/>
                </a:cubicBezTo>
                <a:cubicBezTo>
                  <a:pt x="12214" y="3464"/>
                  <a:pt x="12214" y="3464"/>
                  <a:pt x="12150" y="3464"/>
                </a:cubicBezTo>
                <a:cubicBezTo>
                  <a:pt x="12150" y="3464"/>
                  <a:pt x="12086" y="3464"/>
                  <a:pt x="12086" y="3464"/>
                </a:cubicBezTo>
                <a:cubicBezTo>
                  <a:pt x="12021" y="3464"/>
                  <a:pt x="11957" y="3464"/>
                  <a:pt x="11893" y="3464"/>
                </a:cubicBezTo>
                <a:cubicBezTo>
                  <a:pt x="11893" y="3464"/>
                  <a:pt x="11829" y="3464"/>
                  <a:pt x="11829" y="3464"/>
                </a:cubicBezTo>
                <a:cubicBezTo>
                  <a:pt x="11829" y="3464"/>
                  <a:pt x="11893" y="3668"/>
                  <a:pt x="11893" y="3668"/>
                </a:cubicBezTo>
                <a:cubicBezTo>
                  <a:pt x="11893" y="3872"/>
                  <a:pt x="11893" y="3668"/>
                  <a:pt x="11829" y="3668"/>
                </a:cubicBezTo>
                <a:cubicBezTo>
                  <a:pt x="11829" y="3668"/>
                  <a:pt x="11829" y="3668"/>
                  <a:pt x="11893" y="3668"/>
                </a:cubicBezTo>
                <a:cubicBezTo>
                  <a:pt x="11764" y="3872"/>
                  <a:pt x="11636" y="3668"/>
                  <a:pt x="11507" y="3668"/>
                </a:cubicBezTo>
                <a:cubicBezTo>
                  <a:pt x="11507" y="3668"/>
                  <a:pt x="11314" y="3668"/>
                  <a:pt x="11250" y="3464"/>
                </a:cubicBezTo>
                <a:cubicBezTo>
                  <a:pt x="11314" y="3464"/>
                  <a:pt x="11314" y="3464"/>
                  <a:pt x="11314" y="3464"/>
                </a:cubicBezTo>
                <a:cubicBezTo>
                  <a:pt x="11250" y="3464"/>
                  <a:pt x="11121" y="3464"/>
                  <a:pt x="10993" y="3464"/>
                </a:cubicBezTo>
                <a:cubicBezTo>
                  <a:pt x="10929" y="3464"/>
                  <a:pt x="10800" y="3464"/>
                  <a:pt x="10671" y="3464"/>
                </a:cubicBezTo>
                <a:cubicBezTo>
                  <a:pt x="10736" y="3464"/>
                  <a:pt x="10736" y="3464"/>
                  <a:pt x="10736" y="3464"/>
                </a:cubicBezTo>
                <a:cubicBezTo>
                  <a:pt x="10736" y="3668"/>
                  <a:pt x="10736" y="3668"/>
                  <a:pt x="10736" y="3668"/>
                </a:cubicBezTo>
                <a:cubicBezTo>
                  <a:pt x="10800" y="3668"/>
                  <a:pt x="10736" y="3872"/>
                  <a:pt x="10736" y="3872"/>
                </a:cubicBezTo>
                <a:cubicBezTo>
                  <a:pt x="10800" y="3872"/>
                  <a:pt x="10800" y="3872"/>
                  <a:pt x="10864" y="3872"/>
                </a:cubicBezTo>
                <a:cubicBezTo>
                  <a:pt x="10800" y="3872"/>
                  <a:pt x="10800" y="3872"/>
                  <a:pt x="10736" y="3872"/>
                </a:cubicBezTo>
                <a:cubicBezTo>
                  <a:pt x="10736" y="3668"/>
                  <a:pt x="10736" y="3668"/>
                  <a:pt x="10736" y="3668"/>
                </a:cubicBezTo>
                <a:cubicBezTo>
                  <a:pt x="10736" y="3464"/>
                  <a:pt x="10671" y="3464"/>
                  <a:pt x="10671" y="3464"/>
                </a:cubicBezTo>
                <a:cubicBezTo>
                  <a:pt x="10671" y="3464"/>
                  <a:pt x="10671" y="3464"/>
                  <a:pt x="10671" y="3464"/>
                </a:cubicBezTo>
                <a:cubicBezTo>
                  <a:pt x="10607" y="3260"/>
                  <a:pt x="10543" y="3260"/>
                  <a:pt x="10543" y="3260"/>
                </a:cubicBezTo>
                <a:cubicBezTo>
                  <a:pt x="10607" y="3260"/>
                  <a:pt x="10543" y="3260"/>
                  <a:pt x="10543" y="3260"/>
                </a:cubicBezTo>
                <a:cubicBezTo>
                  <a:pt x="10479" y="3260"/>
                  <a:pt x="10414" y="3260"/>
                  <a:pt x="10350" y="3260"/>
                </a:cubicBezTo>
                <a:cubicBezTo>
                  <a:pt x="10350" y="3260"/>
                  <a:pt x="10350" y="3260"/>
                  <a:pt x="10350" y="3260"/>
                </a:cubicBezTo>
                <a:cubicBezTo>
                  <a:pt x="10350" y="3260"/>
                  <a:pt x="10350" y="3260"/>
                  <a:pt x="10350" y="3260"/>
                </a:cubicBezTo>
                <a:cubicBezTo>
                  <a:pt x="10350" y="3260"/>
                  <a:pt x="10350" y="3260"/>
                  <a:pt x="10350" y="3260"/>
                </a:cubicBezTo>
                <a:cubicBezTo>
                  <a:pt x="10286" y="3260"/>
                  <a:pt x="10221" y="3260"/>
                  <a:pt x="10221" y="3260"/>
                </a:cubicBezTo>
                <a:cubicBezTo>
                  <a:pt x="10221" y="3464"/>
                  <a:pt x="10286" y="3260"/>
                  <a:pt x="10350" y="3464"/>
                </a:cubicBezTo>
                <a:cubicBezTo>
                  <a:pt x="10286" y="3464"/>
                  <a:pt x="10221" y="3464"/>
                  <a:pt x="10221" y="3464"/>
                </a:cubicBezTo>
                <a:cubicBezTo>
                  <a:pt x="10157" y="3464"/>
                  <a:pt x="10093" y="3668"/>
                  <a:pt x="10093" y="3668"/>
                </a:cubicBezTo>
                <a:cubicBezTo>
                  <a:pt x="10029" y="3668"/>
                  <a:pt x="9964" y="3668"/>
                  <a:pt x="9900" y="3668"/>
                </a:cubicBezTo>
                <a:cubicBezTo>
                  <a:pt x="9900" y="3668"/>
                  <a:pt x="9900" y="3668"/>
                  <a:pt x="9900" y="3668"/>
                </a:cubicBezTo>
                <a:cubicBezTo>
                  <a:pt x="9900" y="3872"/>
                  <a:pt x="9836" y="3872"/>
                  <a:pt x="9836" y="3872"/>
                </a:cubicBezTo>
                <a:cubicBezTo>
                  <a:pt x="9836" y="3872"/>
                  <a:pt x="9836" y="3668"/>
                  <a:pt x="9900" y="3668"/>
                </a:cubicBezTo>
                <a:cubicBezTo>
                  <a:pt x="9900" y="3464"/>
                  <a:pt x="9900" y="3464"/>
                  <a:pt x="9900" y="3464"/>
                </a:cubicBezTo>
                <a:cubicBezTo>
                  <a:pt x="9964" y="3464"/>
                  <a:pt x="9900" y="3464"/>
                  <a:pt x="9964" y="3464"/>
                </a:cubicBezTo>
                <a:cubicBezTo>
                  <a:pt x="9964" y="3464"/>
                  <a:pt x="10029" y="3464"/>
                  <a:pt x="10029" y="3464"/>
                </a:cubicBezTo>
                <a:cubicBezTo>
                  <a:pt x="10093" y="3260"/>
                  <a:pt x="10093" y="3260"/>
                  <a:pt x="10157" y="3057"/>
                </a:cubicBezTo>
                <a:cubicBezTo>
                  <a:pt x="10157" y="3057"/>
                  <a:pt x="10157" y="3057"/>
                  <a:pt x="10157" y="3057"/>
                </a:cubicBezTo>
                <a:cubicBezTo>
                  <a:pt x="10157" y="3057"/>
                  <a:pt x="10221" y="3057"/>
                  <a:pt x="10221" y="2853"/>
                </a:cubicBezTo>
                <a:cubicBezTo>
                  <a:pt x="10286" y="2853"/>
                  <a:pt x="10350" y="2853"/>
                  <a:pt x="10414" y="2649"/>
                </a:cubicBezTo>
                <a:cubicBezTo>
                  <a:pt x="10414" y="2445"/>
                  <a:pt x="10221" y="2445"/>
                  <a:pt x="10157" y="2445"/>
                </a:cubicBezTo>
                <a:cubicBezTo>
                  <a:pt x="10221" y="2445"/>
                  <a:pt x="10286" y="2445"/>
                  <a:pt x="10350" y="2445"/>
                </a:cubicBezTo>
                <a:cubicBezTo>
                  <a:pt x="10350" y="2242"/>
                  <a:pt x="10221" y="2242"/>
                  <a:pt x="10157" y="2242"/>
                </a:cubicBezTo>
                <a:cubicBezTo>
                  <a:pt x="10221" y="2242"/>
                  <a:pt x="10221" y="2242"/>
                  <a:pt x="10157" y="2242"/>
                </a:cubicBezTo>
                <a:cubicBezTo>
                  <a:pt x="10157" y="2038"/>
                  <a:pt x="10029" y="2038"/>
                  <a:pt x="10029" y="2038"/>
                </a:cubicBezTo>
                <a:cubicBezTo>
                  <a:pt x="10029" y="2038"/>
                  <a:pt x="9579" y="2038"/>
                  <a:pt x="9514" y="2038"/>
                </a:cubicBezTo>
                <a:cubicBezTo>
                  <a:pt x="9514" y="2038"/>
                  <a:pt x="9514" y="2038"/>
                  <a:pt x="9514" y="2038"/>
                </a:cubicBezTo>
                <a:cubicBezTo>
                  <a:pt x="9514" y="2038"/>
                  <a:pt x="9386" y="2038"/>
                  <a:pt x="9386" y="2038"/>
                </a:cubicBezTo>
                <a:cubicBezTo>
                  <a:pt x="9386" y="2038"/>
                  <a:pt x="9386" y="2038"/>
                  <a:pt x="9450" y="1834"/>
                </a:cubicBezTo>
                <a:cubicBezTo>
                  <a:pt x="9321" y="1834"/>
                  <a:pt x="9193" y="1834"/>
                  <a:pt x="9064" y="1834"/>
                </a:cubicBezTo>
                <a:cubicBezTo>
                  <a:pt x="9064" y="1834"/>
                  <a:pt x="9129" y="1630"/>
                  <a:pt x="9193" y="1630"/>
                </a:cubicBezTo>
                <a:cubicBezTo>
                  <a:pt x="9000" y="1630"/>
                  <a:pt x="8871" y="1426"/>
                  <a:pt x="8679" y="1834"/>
                </a:cubicBezTo>
                <a:cubicBezTo>
                  <a:pt x="8743" y="2038"/>
                  <a:pt x="8807" y="2038"/>
                  <a:pt x="8871" y="2038"/>
                </a:cubicBezTo>
                <a:cubicBezTo>
                  <a:pt x="8807" y="2242"/>
                  <a:pt x="8614" y="2038"/>
                  <a:pt x="8550" y="2038"/>
                </a:cubicBezTo>
                <a:cubicBezTo>
                  <a:pt x="8614" y="2038"/>
                  <a:pt x="8679" y="2038"/>
                  <a:pt x="8679" y="2242"/>
                </a:cubicBezTo>
                <a:cubicBezTo>
                  <a:pt x="8743" y="2242"/>
                  <a:pt x="8743" y="2445"/>
                  <a:pt x="8743" y="2445"/>
                </a:cubicBezTo>
                <a:cubicBezTo>
                  <a:pt x="8743" y="2242"/>
                  <a:pt x="8614" y="2242"/>
                  <a:pt x="8614" y="2242"/>
                </a:cubicBezTo>
                <a:cubicBezTo>
                  <a:pt x="8550" y="2242"/>
                  <a:pt x="8550" y="2242"/>
                  <a:pt x="8486" y="2242"/>
                </a:cubicBezTo>
                <a:cubicBezTo>
                  <a:pt x="8486" y="2242"/>
                  <a:pt x="8421" y="2242"/>
                  <a:pt x="8357" y="2242"/>
                </a:cubicBezTo>
                <a:cubicBezTo>
                  <a:pt x="8357" y="2242"/>
                  <a:pt x="8293" y="2445"/>
                  <a:pt x="8293" y="2242"/>
                </a:cubicBezTo>
                <a:cubicBezTo>
                  <a:pt x="8293" y="2242"/>
                  <a:pt x="8293" y="2242"/>
                  <a:pt x="8293" y="2242"/>
                </a:cubicBezTo>
                <a:cubicBezTo>
                  <a:pt x="8164" y="2242"/>
                  <a:pt x="8036" y="2242"/>
                  <a:pt x="7971" y="2242"/>
                </a:cubicBezTo>
                <a:cubicBezTo>
                  <a:pt x="7971" y="2445"/>
                  <a:pt x="8036" y="2242"/>
                  <a:pt x="8100" y="2242"/>
                </a:cubicBezTo>
                <a:cubicBezTo>
                  <a:pt x="8036" y="2445"/>
                  <a:pt x="7971" y="2445"/>
                  <a:pt x="7907" y="2445"/>
                </a:cubicBezTo>
                <a:cubicBezTo>
                  <a:pt x="7779" y="2445"/>
                  <a:pt x="7650" y="2649"/>
                  <a:pt x="7521" y="2649"/>
                </a:cubicBezTo>
                <a:cubicBezTo>
                  <a:pt x="7521" y="2649"/>
                  <a:pt x="7393" y="2649"/>
                  <a:pt x="7393" y="2649"/>
                </a:cubicBezTo>
                <a:cubicBezTo>
                  <a:pt x="7457" y="2853"/>
                  <a:pt x="7521" y="2649"/>
                  <a:pt x="7457" y="2853"/>
                </a:cubicBezTo>
                <a:cubicBezTo>
                  <a:pt x="7457" y="2853"/>
                  <a:pt x="7393" y="2853"/>
                  <a:pt x="7329" y="2853"/>
                </a:cubicBezTo>
                <a:cubicBezTo>
                  <a:pt x="7329" y="2853"/>
                  <a:pt x="7329" y="2853"/>
                  <a:pt x="7329" y="2853"/>
                </a:cubicBezTo>
                <a:cubicBezTo>
                  <a:pt x="7329" y="3057"/>
                  <a:pt x="7521" y="3057"/>
                  <a:pt x="7521" y="3057"/>
                </a:cubicBezTo>
                <a:cubicBezTo>
                  <a:pt x="7457" y="3057"/>
                  <a:pt x="7393" y="2853"/>
                  <a:pt x="7393" y="3057"/>
                </a:cubicBezTo>
                <a:cubicBezTo>
                  <a:pt x="7457" y="3260"/>
                  <a:pt x="7586" y="3260"/>
                  <a:pt x="7650" y="3260"/>
                </a:cubicBezTo>
                <a:cubicBezTo>
                  <a:pt x="7586" y="3464"/>
                  <a:pt x="7521" y="3464"/>
                  <a:pt x="7521" y="3464"/>
                </a:cubicBezTo>
                <a:cubicBezTo>
                  <a:pt x="7457" y="3668"/>
                  <a:pt x="7586" y="3668"/>
                  <a:pt x="7586" y="3668"/>
                </a:cubicBezTo>
                <a:cubicBezTo>
                  <a:pt x="7586" y="3668"/>
                  <a:pt x="7521" y="3668"/>
                  <a:pt x="7457" y="3464"/>
                </a:cubicBezTo>
                <a:cubicBezTo>
                  <a:pt x="7457" y="3464"/>
                  <a:pt x="7521" y="3464"/>
                  <a:pt x="7586" y="3260"/>
                </a:cubicBezTo>
                <a:cubicBezTo>
                  <a:pt x="7521" y="3260"/>
                  <a:pt x="7457" y="3260"/>
                  <a:pt x="7393" y="3260"/>
                </a:cubicBezTo>
                <a:cubicBezTo>
                  <a:pt x="7393" y="3464"/>
                  <a:pt x="7329" y="3464"/>
                  <a:pt x="7264" y="3464"/>
                </a:cubicBezTo>
                <a:cubicBezTo>
                  <a:pt x="7136" y="3464"/>
                  <a:pt x="7007" y="3464"/>
                  <a:pt x="6879" y="3464"/>
                </a:cubicBezTo>
                <a:cubicBezTo>
                  <a:pt x="6879" y="3464"/>
                  <a:pt x="6879" y="3464"/>
                  <a:pt x="6879" y="3464"/>
                </a:cubicBezTo>
                <a:cubicBezTo>
                  <a:pt x="6814" y="3668"/>
                  <a:pt x="6879" y="3668"/>
                  <a:pt x="6879" y="3668"/>
                </a:cubicBezTo>
                <a:cubicBezTo>
                  <a:pt x="6943" y="3668"/>
                  <a:pt x="6943" y="3872"/>
                  <a:pt x="6943" y="3872"/>
                </a:cubicBezTo>
                <a:cubicBezTo>
                  <a:pt x="6943" y="3872"/>
                  <a:pt x="6943" y="3872"/>
                  <a:pt x="6943" y="3872"/>
                </a:cubicBezTo>
                <a:cubicBezTo>
                  <a:pt x="7007" y="3872"/>
                  <a:pt x="7071" y="4075"/>
                  <a:pt x="7071" y="4075"/>
                </a:cubicBezTo>
                <a:cubicBezTo>
                  <a:pt x="7136" y="4075"/>
                  <a:pt x="7200" y="4279"/>
                  <a:pt x="7264" y="4279"/>
                </a:cubicBezTo>
                <a:cubicBezTo>
                  <a:pt x="7329" y="4279"/>
                  <a:pt x="7393" y="4279"/>
                  <a:pt x="7393" y="4483"/>
                </a:cubicBezTo>
                <a:cubicBezTo>
                  <a:pt x="7457" y="4483"/>
                  <a:pt x="7393" y="4483"/>
                  <a:pt x="7393" y="4687"/>
                </a:cubicBezTo>
                <a:cubicBezTo>
                  <a:pt x="7457" y="4687"/>
                  <a:pt x="7650" y="5094"/>
                  <a:pt x="7521" y="5094"/>
                </a:cubicBezTo>
                <a:cubicBezTo>
                  <a:pt x="7521" y="5094"/>
                  <a:pt x="7521" y="5094"/>
                  <a:pt x="7521" y="5094"/>
                </a:cubicBezTo>
                <a:cubicBezTo>
                  <a:pt x="7457" y="5094"/>
                  <a:pt x="7457" y="4891"/>
                  <a:pt x="7457" y="4891"/>
                </a:cubicBezTo>
                <a:cubicBezTo>
                  <a:pt x="7393" y="4687"/>
                  <a:pt x="7329" y="4891"/>
                  <a:pt x="7393" y="5094"/>
                </a:cubicBezTo>
                <a:cubicBezTo>
                  <a:pt x="7329" y="4891"/>
                  <a:pt x="7393" y="4891"/>
                  <a:pt x="7329" y="4891"/>
                </a:cubicBezTo>
                <a:cubicBezTo>
                  <a:pt x="7329" y="4687"/>
                  <a:pt x="7329" y="4687"/>
                  <a:pt x="7329" y="4687"/>
                </a:cubicBezTo>
                <a:cubicBezTo>
                  <a:pt x="7329" y="4483"/>
                  <a:pt x="7393" y="4483"/>
                  <a:pt x="7393" y="4279"/>
                </a:cubicBezTo>
                <a:cubicBezTo>
                  <a:pt x="7264" y="4279"/>
                  <a:pt x="7136" y="4279"/>
                  <a:pt x="7007" y="4075"/>
                </a:cubicBezTo>
                <a:cubicBezTo>
                  <a:pt x="6879" y="4075"/>
                  <a:pt x="6750" y="4075"/>
                  <a:pt x="6621" y="4075"/>
                </a:cubicBezTo>
                <a:cubicBezTo>
                  <a:pt x="6621" y="4279"/>
                  <a:pt x="6686" y="4075"/>
                  <a:pt x="6750" y="4279"/>
                </a:cubicBezTo>
                <a:cubicBezTo>
                  <a:pt x="6686" y="4279"/>
                  <a:pt x="6686" y="4279"/>
                  <a:pt x="6621" y="4279"/>
                </a:cubicBezTo>
                <a:cubicBezTo>
                  <a:pt x="6557" y="4279"/>
                  <a:pt x="6557" y="4279"/>
                  <a:pt x="6493" y="4279"/>
                </a:cubicBezTo>
                <a:cubicBezTo>
                  <a:pt x="6557" y="4483"/>
                  <a:pt x="6621" y="4483"/>
                  <a:pt x="6750" y="4483"/>
                </a:cubicBezTo>
                <a:cubicBezTo>
                  <a:pt x="6814" y="4687"/>
                  <a:pt x="6879" y="4687"/>
                  <a:pt x="6943" y="4687"/>
                </a:cubicBezTo>
                <a:cubicBezTo>
                  <a:pt x="6943" y="4687"/>
                  <a:pt x="6943" y="4687"/>
                  <a:pt x="6943" y="4687"/>
                </a:cubicBezTo>
                <a:cubicBezTo>
                  <a:pt x="6879" y="4687"/>
                  <a:pt x="6750" y="4687"/>
                  <a:pt x="6686" y="4687"/>
                </a:cubicBezTo>
                <a:cubicBezTo>
                  <a:pt x="6621" y="4687"/>
                  <a:pt x="6493" y="4687"/>
                  <a:pt x="6429" y="4483"/>
                </a:cubicBezTo>
                <a:cubicBezTo>
                  <a:pt x="6429" y="4483"/>
                  <a:pt x="6493" y="4483"/>
                  <a:pt x="6429" y="4483"/>
                </a:cubicBezTo>
                <a:cubicBezTo>
                  <a:pt x="6429" y="4483"/>
                  <a:pt x="6429" y="4279"/>
                  <a:pt x="6429" y="4279"/>
                </a:cubicBezTo>
                <a:cubicBezTo>
                  <a:pt x="6364" y="4279"/>
                  <a:pt x="6429" y="4279"/>
                  <a:pt x="6429" y="4075"/>
                </a:cubicBezTo>
                <a:cubicBezTo>
                  <a:pt x="6429" y="3872"/>
                  <a:pt x="6300" y="3668"/>
                  <a:pt x="6236" y="3872"/>
                </a:cubicBezTo>
                <a:cubicBezTo>
                  <a:pt x="6300" y="3872"/>
                  <a:pt x="6364" y="4075"/>
                  <a:pt x="6364" y="4075"/>
                </a:cubicBezTo>
                <a:cubicBezTo>
                  <a:pt x="6300" y="4279"/>
                  <a:pt x="6171" y="4279"/>
                  <a:pt x="6171" y="4483"/>
                </a:cubicBezTo>
                <a:cubicBezTo>
                  <a:pt x="6171" y="4687"/>
                  <a:pt x="6364" y="4687"/>
                  <a:pt x="6364" y="4891"/>
                </a:cubicBezTo>
                <a:cubicBezTo>
                  <a:pt x="6429" y="5094"/>
                  <a:pt x="6429" y="4891"/>
                  <a:pt x="6429" y="5094"/>
                </a:cubicBezTo>
                <a:cubicBezTo>
                  <a:pt x="6429" y="5094"/>
                  <a:pt x="6364" y="5298"/>
                  <a:pt x="6429" y="5298"/>
                </a:cubicBezTo>
                <a:cubicBezTo>
                  <a:pt x="6429" y="5502"/>
                  <a:pt x="6429" y="5502"/>
                  <a:pt x="6493" y="5502"/>
                </a:cubicBezTo>
                <a:cubicBezTo>
                  <a:pt x="6493" y="5502"/>
                  <a:pt x="6493" y="5706"/>
                  <a:pt x="6493" y="5706"/>
                </a:cubicBezTo>
                <a:cubicBezTo>
                  <a:pt x="6557" y="5706"/>
                  <a:pt x="6621" y="5706"/>
                  <a:pt x="6686" y="5706"/>
                </a:cubicBezTo>
                <a:cubicBezTo>
                  <a:pt x="6750" y="5502"/>
                  <a:pt x="6879" y="5706"/>
                  <a:pt x="6943" y="5706"/>
                </a:cubicBezTo>
                <a:cubicBezTo>
                  <a:pt x="7007" y="5909"/>
                  <a:pt x="7007" y="5909"/>
                  <a:pt x="7071" y="6113"/>
                </a:cubicBezTo>
                <a:cubicBezTo>
                  <a:pt x="7007" y="6113"/>
                  <a:pt x="7071" y="6317"/>
                  <a:pt x="7071" y="6317"/>
                </a:cubicBezTo>
                <a:cubicBezTo>
                  <a:pt x="7136" y="6521"/>
                  <a:pt x="7200" y="6317"/>
                  <a:pt x="7264" y="6521"/>
                </a:cubicBezTo>
                <a:cubicBezTo>
                  <a:pt x="7200" y="6521"/>
                  <a:pt x="7071" y="6521"/>
                  <a:pt x="7007" y="6317"/>
                </a:cubicBezTo>
                <a:cubicBezTo>
                  <a:pt x="7007" y="6317"/>
                  <a:pt x="7007" y="6113"/>
                  <a:pt x="7007" y="6113"/>
                </a:cubicBezTo>
                <a:cubicBezTo>
                  <a:pt x="6943" y="5909"/>
                  <a:pt x="6879" y="5909"/>
                  <a:pt x="6879" y="5706"/>
                </a:cubicBezTo>
                <a:cubicBezTo>
                  <a:pt x="6814" y="5706"/>
                  <a:pt x="6686" y="5706"/>
                  <a:pt x="6621" y="5909"/>
                </a:cubicBezTo>
                <a:cubicBezTo>
                  <a:pt x="6557" y="5909"/>
                  <a:pt x="6686" y="6113"/>
                  <a:pt x="6686" y="6317"/>
                </a:cubicBezTo>
                <a:cubicBezTo>
                  <a:pt x="6750" y="6521"/>
                  <a:pt x="6686" y="6317"/>
                  <a:pt x="6686" y="6521"/>
                </a:cubicBezTo>
                <a:cubicBezTo>
                  <a:pt x="6686" y="6521"/>
                  <a:pt x="6686" y="6521"/>
                  <a:pt x="6686" y="6521"/>
                </a:cubicBezTo>
                <a:cubicBezTo>
                  <a:pt x="6686" y="6521"/>
                  <a:pt x="6686" y="6725"/>
                  <a:pt x="6686" y="6725"/>
                </a:cubicBezTo>
                <a:cubicBezTo>
                  <a:pt x="6686" y="6725"/>
                  <a:pt x="6621" y="6928"/>
                  <a:pt x="6557" y="6928"/>
                </a:cubicBezTo>
                <a:cubicBezTo>
                  <a:pt x="6557" y="6928"/>
                  <a:pt x="6557" y="6928"/>
                  <a:pt x="6557" y="6928"/>
                </a:cubicBezTo>
                <a:cubicBezTo>
                  <a:pt x="6557" y="6928"/>
                  <a:pt x="6557" y="7132"/>
                  <a:pt x="6557" y="7132"/>
                </a:cubicBezTo>
                <a:cubicBezTo>
                  <a:pt x="6493" y="7132"/>
                  <a:pt x="6364" y="7132"/>
                  <a:pt x="6300" y="7132"/>
                </a:cubicBezTo>
                <a:cubicBezTo>
                  <a:pt x="6236" y="6928"/>
                  <a:pt x="6107" y="7132"/>
                  <a:pt x="6107" y="6928"/>
                </a:cubicBezTo>
                <a:cubicBezTo>
                  <a:pt x="6171" y="6725"/>
                  <a:pt x="6236" y="6928"/>
                  <a:pt x="6300" y="6928"/>
                </a:cubicBezTo>
                <a:cubicBezTo>
                  <a:pt x="6300" y="6928"/>
                  <a:pt x="6300" y="6928"/>
                  <a:pt x="6300" y="6928"/>
                </a:cubicBezTo>
                <a:cubicBezTo>
                  <a:pt x="6300" y="7132"/>
                  <a:pt x="6364" y="6928"/>
                  <a:pt x="6429" y="6928"/>
                </a:cubicBezTo>
                <a:cubicBezTo>
                  <a:pt x="6429" y="6928"/>
                  <a:pt x="6364" y="6725"/>
                  <a:pt x="6364" y="6725"/>
                </a:cubicBezTo>
                <a:cubicBezTo>
                  <a:pt x="6429" y="6725"/>
                  <a:pt x="6429" y="6725"/>
                  <a:pt x="6429" y="6725"/>
                </a:cubicBezTo>
                <a:cubicBezTo>
                  <a:pt x="6429" y="6725"/>
                  <a:pt x="6429" y="6521"/>
                  <a:pt x="6429" y="6521"/>
                </a:cubicBezTo>
                <a:cubicBezTo>
                  <a:pt x="6493" y="6521"/>
                  <a:pt x="6493" y="6317"/>
                  <a:pt x="6493" y="6317"/>
                </a:cubicBezTo>
                <a:cubicBezTo>
                  <a:pt x="6493" y="6317"/>
                  <a:pt x="6493" y="6317"/>
                  <a:pt x="6493" y="6317"/>
                </a:cubicBezTo>
                <a:cubicBezTo>
                  <a:pt x="6493" y="6113"/>
                  <a:pt x="6493" y="6113"/>
                  <a:pt x="6493" y="5909"/>
                </a:cubicBezTo>
                <a:cubicBezTo>
                  <a:pt x="6493" y="5909"/>
                  <a:pt x="6364" y="5909"/>
                  <a:pt x="6300" y="5706"/>
                </a:cubicBezTo>
                <a:cubicBezTo>
                  <a:pt x="6300" y="5502"/>
                  <a:pt x="6236" y="5298"/>
                  <a:pt x="6236" y="5298"/>
                </a:cubicBezTo>
                <a:cubicBezTo>
                  <a:pt x="6236" y="5094"/>
                  <a:pt x="6236" y="5094"/>
                  <a:pt x="6236" y="5094"/>
                </a:cubicBezTo>
                <a:cubicBezTo>
                  <a:pt x="6236" y="5094"/>
                  <a:pt x="6236" y="5094"/>
                  <a:pt x="6236" y="5094"/>
                </a:cubicBezTo>
                <a:cubicBezTo>
                  <a:pt x="6236" y="4891"/>
                  <a:pt x="6171" y="4891"/>
                  <a:pt x="6171" y="4687"/>
                </a:cubicBezTo>
                <a:cubicBezTo>
                  <a:pt x="6107" y="4687"/>
                  <a:pt x="6107" y="4687"/>
                  <a:pt x="6043" y="4483"/>
                </a:cubicBezTo>
                <a:cubicBezTo>
                  <a:pt x="6043" y="4483"/>
                  <a:pt x="6043" y="4483"/>
                  <a:pt x="6043" y="4483"/>
                </a:cubicBezTo>
                <a:cubicBezTo>
                  <a:pt x="6043" y="4483"/>
                  <a:pt x="6043" y="4483"/>
                  <a:pt x="6043" y="4483"/>
                </a:cubicBezTo>
                <a:cubicBezTo>
                  <a:pt x="6043" y="4279"/>
                  <a:pt x="6043" y="4075"/>
                  <a:pt x="6043" y="4075"/>
                </a:cubicBezTo>
                <a:cubicBezTo>
                  <a:pt x="6043" y="3872"/>
                  <a:pt x="5979" y="3872"/>
                  <a:pt x="5914" y="3872"/>
                </a:cubicBezTo>
                <a:cubicBezTo>
                  <a:pt x="5850" y="3872"/>
                  <a:pt x="5721" y="3668"/>
                  <a:pt x="5657" y="3668"/>
                </a:cubicBezTo>
                <a:cubicBezTo>
                  <a:pt x="5657" y="3668"/>
                  <a:pt x="5593" y="3668"/>
                  <a:pt x="5593" y="3872"/>
                </a:cubicBezTo>
                <a:cubicBezTo>
                  <a:pt x="5593" y="3872"/>
                  <a:pt x="5593" y="4075"/>
                  <a:pt x="5593" y="4279"/>
                </a:cubicBezTo>
                <a:cubicBezTo>
                  <a:pt x="5593" y="4483"/>
                  <a:pt x="5464" y="4483"/>
                  <a:pt x="5464" y="4687"/>
                </a:cubicBezTo>
                <a:cubicBezTo>
                  <a:pt x="5464" y="4687"/>
                  <a:pt x="5464" y="4687"/>
                  <a:pt x="5464" y="4687"/>
                </a:cubicBezTo>
                <a:cubicBezTo>
                  <a:pt x="5464" y="4891"/>
                  <a:pt x="5529" y="4687"/>
                  <a:pt x="5529" y="4891"/>
                </a:cubicBezTo>
                <a:cubicBezTo>
                  <a:pt x="5593" y="4891"/>
                  <a:pt x="5593" y="5298"/>
                  <a:pt x="5593" y="5298"/>
                </a:cubicBezTo>
                <a:cubicBezTo>
                  <a:pt x="5593" y="5298"/>
                  <a:pt x="5593" y="5298"/>
                  <a:pt x="5593" y="5502"/>
                </a:cubicBezTo>
                <a:cubicBezTo>
                  <a:pt x="5593" y="5298"/>
                  <a:pt x="5721" y="5502"/>
                  <a:pt x="5721" y="5502"/>
                </a:cubicBezTo>
                <a:cubicBezTo>
                  <a:pt x="5850" y="5706"/>
                  <a:pt x="5850" y="5706"/>
                  <a:pt x="5914" y="5706"/>
                </a:cubicBezTo>
                <a:cubicBezTo>
                  <a:pt x="5914" y="6317"/>
                  <a:pt x="5786" y="5909"/>
                  <a:pt x="5721" y="5909"/>
                </a:cubicBezTo>
                <a:cubicBezTo>
                  <a:pt x="5593" y="5706"/>
                  <a:pt x="5464" y="5706"/>
                  <a:pt x="5400" y="5502"/>
                </a:cubicBezTo>
                <a:cubicBezTo>
                  <a:pt x="5271" y="5502"/>
                  <a:pt x="5143" y="5502"/>
                  <a:pt x="5079" y="5298"/>
                </a:cubicBezTo>
                <a:cubicBezTo>
                  <a:pt x="4950" y="5298"/>
                  <a:pt x="4886" y="5298"/>
                  <a:pt x="4757" y="5502"/>
                </a:cubicBezTo>
                <a:cubicBezTo>
                  <a:pt x="4821" y="5502"/>
                  <a:pt x="4886" y="5706"/>
                  <a:pt x="4886" y="5706"/>
                </a:cubicBezTo>
                <a:cubicBezTo>
                  <a:pt x="4950" y="5909"/>
                  <a:pt x="4821" y="5909"/>
                  <a:pt x="4821" y="5909"/>
                </a:cubicBezTo>
                <a:cubicBezTo>
                  <a:pt x="4886" y="6317"/>
                  <a:pt x="4629" y="5909"/>
                  <a:pt x="4757" y="5909"/>
                </a:cubicBezTo>
                <a:cubicBezTo>
                  <a:pt x="4693" y="5706"/>
                  <a:pt x="4629" y="5706"/>
                  <a:pt x="4564" y="5706"/>
                </a:cubicBezTo>
                <a:cubicBezTo>
                  <a:pt x="4564" y="5706"/>
                  <a:pt x="4500" y="5909"/>
                  <a:pt x="4436" y="5909"/>
                </a:cubicBezTo>
                <a:cubicBezTo>
                  <a:pt x="4436" y="5909"/>
                  <a:pt x="4307" y="5909"/>
                  <a:pt x="4243" y="5909"/>
                </a:cubicBezTo>
                <a:cubicBezTo>
                  <a:pt x="4243" y="5909"/>
                  <a:pt x="4243" y="5909"/>
                  <a:pt x="4179" y="6113"/>
                </a:cubicBezTo>
                <a:cubicBezTo>
                  <a:pt x="4179" y="6113"/>
                  <a:pt x="4243" y="6113"/>
                  <a:pt x="4179" y="6113"/>
                </a:cubicBezTo>
                <a:cubicBezTo>
                  <a:pt x="4179" y="6113"/>
                  <a:pt x="4179" y="6113"/>
                  <a:pt x="4179" y="6113"/>
                </a:cubicBezTo>
                <a:cubicBezTo>
                  <a:pt x="4114" y="6113"/>
                  <a:pt x="4050" y="6113"/>
                  <a:pt x="3986" y="6113"/>
                </a:cubicBezTo>
                <a:cubicBezTo>
                  <a:pt x="4050" y="6113"/>
                  <a:pt x="4050" y="6113"/>
                  <a:pt x="4050" y="6113"/>
                </a:cubicBezTo>
                <a:cubicBezTo>
                  <a:pt x="4114" y="5909"/>
                  <a:pt x="4050" y="5909"/>
                  <a:pt x="4050" y="5706"/>
                </a:cubicBezTo>
                <a:cubicBezTo>
                  <a:pt x="4050" y="5706"/>
                  <a:pt x="4050" y="5706"/>
                  <a:pt x="4050" y="5706"/>
                </a:cubicBezTo>
                <a:cubicBezTo>
                  <a:pt x="4050" y="5706"/>
                  <a:pt x="4114" y="5706"/>
                  <a:pt x="4114" y="5706"/>
                </a:cubicBezTo>
                <a:cubicBezTo>
                  <a:pt x="4050" y="5706"/>
                  <a:pt x="3986" y="5909"/>
                  <a:pt x="3857" y="5909"/>
                </a:cubicBezTo>
                <a:cubicBezTo>
                  <a:pt x="3921" y="5909"/>
                  <a:pt x="3921" y="5909"/>
                  <a:pt x="3921" y="5909"/>
                </a:cubicBezTo>
                <a:cubicBezTo>
                  <a:pt x="3921" y="6113"/>
                  <a:pt x="3921" y="6113"/>
                  <a:pt x="3857" y="6113"/>
                </a:cubicBezTo>
                <a:cubicBezTo>
                  <a:pt x="3857" y="6113"/>
                  <a:pt x="3857" y="5909"/>
                  <a:pt x="3857" y="5909"/>
                </a:cubicBezTo>
                <a:cubicBezTo>
                  <a:pt x="3857" y="5909"/>
                  <a:pt x="3729" y="6113"/>
                  <a:pt x="3664" y="6113"/>
                </a:cubicBezTo>
                <a:cubicBezTo>
                  <a:pt x="3600" y="6317"/>
                  <a:pt x="3536" y="6317"/>
                  <a:pt x="3471" y="6317"/>
                </a:cubicBezTo>
                <a:cubicBezTo>
                  <a:pt x="3536" y="6521"/>
                  <a:pt x="3407" y="6521"/>
                  <a:pt x="3407" y="6521"/>
                </a:cubicBezTo>
                <a:cubicBezTo>
                  <a:pt x="3407" y="6725"/>
                  <a:pt x="3407" y="6725"/>
                  <a:pt x="3343" y="6725"/>
                </a:cubicBezTo>
                <a:cubicBezTo>
                  <a:pt x="3279" y="6725"/>
                  <a:pt x="3214" y="6928"/>
                  <a:pt x="3214" y="6725"/>
                </a:cubicBezTo>
                <a:cubicBezTo>
                  <a:pt x="3150" y="6725"/>
                  <a:pt x="3150" y="6725"/>
                  <a:pt x="3150" y="6725"/>
                </a:cubicBezTo>
                <a:cubicBezTo>
                  <a:pt x="3086" y="6725"/>
                  <a:pt x="3021" y="6521"/>
                  <a:pt x="3021" y="6521"/>
                </a:cubicBezTo>
                <a:cubicBezTo>
                  <a:pt x="3021" y="6317"/>
                  <a:pt x="3150" y="6317"/>
                  <a:pt x="3214" y="6317"/>
                </a:cubicBezTo>
                <a:cubicBezTo>
                  <a:pt x="3214" y="6113"/>
                  <a:pt x="3086" y="5909"/>
                  <a:pt x="3021" y="5909"/>
                </a:cubicBezTo>
                <a:cubicBezTo>
                  <a:pt x="2957" y="5909"/>
                  <a:pt x="2829" y="5909"/>
                  <a:pt x="2764" y="5909"/>
                </a:cubicBezTo>
                <a:cubicBezTo>
                  <a:pt x="2829" y="5909"/>
                  <a:pt x="2893" y="5909"/>
                  <a:pt x="2893" y="6113"/>
                </a:cubicBezTo>
                <a:cubicBezTo>
                  <a:pt x="2893" y="6317"/>
                  <a:pt x="2829" y="6521"/>
                  <a:pt x="2893" y="6521"/>
                </a:cubicBezTo>
                <a:cubicBezTo>
                  <a:pt x="2893" y="6725"/>
                  <a:pt x="2957" y="6725"/>
                  <a:pt x="2957" y="6928"/>
                </a:cubicBezTo>
                <a:cubicBezTo>
                  <a:pt x="3021" y="6928"/>
                  <a:pt x="2957" y="7132"/>
                  <a:pt x="2957" y="7336"/>
                </a:cubicBezTo>
                <a:cubicBezTo>
                  <a:pt x="2957" y="7336"/>
                  <a:pt x="2957" y="7132"/>
                  <a:pt x="2893" y="7132"/>
                </a:cubicBezTo>
                <a:cubicBezTo>
                  <a:pt x="2893" y="7132"/>
                  <a:pt x="2893" y="7132"/>
                  <a:pt x="2893" y="7132"/>
                </a:cubicBezTo>
                <a:cubicBezTo>
                  <a:pt x="2893" y="7132"/>
                  <a:pt x="2764" y="6928"/>
                  <a:pt x="2700" y="6928"/>
                </a:cubicBezTo>
                <a:cubicBezTo>
                  <a:pt x="2700" y="7132"/>
                  <a:pt x="2636" y="7132"/>
                  <a:pt x="2571" y="7336"/>
                </a:cubicBezTo>
                <a:cubicBezTo>
                  <a:pt x="2571" y="7336"/>
                  <a:pt x="2443" y="7336"/>
                  <a:pt x="2443" y="7540"/>
                </a:cubicBezTo>
                <a:cubicBezTo>
                  <a:pt x="2443" y="7743"/>
                  <a:pt x="2507" y="7743"/>
                  <a:pt x="2571" y="7947"/>
                </a:cubicBezTo>
                <a:cubicBezTo>
                  <a:pt x="2507" y="7947"/>
                  <a:pt x="2507" y="7947"/>
                  <a:pt x="2443" y="7947"/>
                </a:cubicBezTo>
                <a:cubicBezTo>
                  <a:pt x="2443" y="7947"/>
                  <a:pt x="2314" y="7947"/>
                  <a:pt x="2314" y="7947"/>
                </a:cubicBezTo>
                <a:cubicBezTo>
                  <a:pt x="2250" y="7947"/>
                  <a:pt x="2186" y="7743"/>
                  <a:pt x="2121" y="7743"/>
                </a:cubicBezTo>
                <a:cubicBezTo>
                  <a:pt x="2121" y="7743"/>
                  <a:pt x="2121" y="7743"/>
                  <a:pt x="2057" y="7743"/>
                </a:cubicBezTo>
                <a:cubicBezTo>
                  <a:pt x="2057" y="7743"/>
                  <a:pt x="2057" y="7947"/>
                  <a:pt x="2057" y="7743"/>
                </a:cubicBezTo>
                <a:cubicBezTo>
                  <a:pt x="2057" y="7947"/>
                  <a:pt x="2121" y="7947"/>
                  <a:pt x="2121" y="8151"/>
                </a:cubicBezTo>
                <a:cubicBezTo>
                  <a:pt x="2186" y="8151"/>
                  <a:pt x="2186" y="8151"/>
                  <a:pt x="2250" y="8151"/>
                </a:cubicBezTo>
                <a:cubicBezTo>
                  <a:pt x="2314" y="8151"/>
                  <a:pt x="2314" y="8355"/>
                  <a:pt x="2186" y="8355"/>
                </a:cubicBezTo>
                <a:cubicBezTo>
                  <a:pt x="2121" y="8355"/>
                  <a:pt x="2057" y="8151"/>
                  <a:pt x="1993" y="8151"/>
                </a:cubicBezTo>
                <a:cubicBezTo>
                  <a:pt x="1929" y="8151"/>
                  <a:pt x="1800" y="8151"/>
                  <a:pt x="1864" y="7947"/>
                </a:cubicBezTo>
                <a:cubicBezTo>
                  <a:pt x="1800" y="7947"/>
                  <a:pt x="1800" y="7743"/>
                  <a:pt x="1736" y="7540"/>
                </a:cubicBezTo>
                <a:cubicBezTo>
                  <a:pt x="1929" y="7336"/>
                  <a:pt x="1671" y="7132"/>
                  <a:pt x="1607" y="7132"/>
                </a:cubicBezTo>
                <a:cubicBezTo>
                  <a:pt x="1607" y="7132"/>
                  <a:pt x="1607" y="7132"/>
                  <a:pt x="1607" y="7132"/>
                </a:cubicBezTo>
                <a:cubicBezTo>
                  <a:pt x="1543" y="6928"/>
                  <a:pt x="1479" y="6725"/>
                  <a:pt x="1414" y="6725"/>
                </a:cubicBezTo>
                <a:cubicBezTo>
                  <a:pt x="1414" y="6725"/>
                  <a:pt x="1479" y="6725"/>
                  <a:pt x="1543" y="6725"/>
                </a:cubicBezTo>
                <a:cubicBezTo>
                  <a:pt x="1543" y="6725"/>
                  <a:pt x="1543" y="6725"/>
                  <a:pt x="1543" y="6725"/>
                </a:cubicBezTo>
                <a:cubicBezTo>
                  <a:pt x="1607" y="6928"/>
                  <a:pt x="1671" y="6928"/>
                  <a:pt x="1736" y="6928"/>
                </a:cubicBezTo>
                <a:cubicBezTo>
                  <a:pt x="1736" y="7132"/>
                  <a:pt x="2379" y="7132"/>
                  <a:pt x="2443" y="7132"/>
                </a:cubicBezTo>
                <a:cubicBezTo>
                  <a:pt x="2507" y="7132"/>
                  <a:pt x="2636" y="6928"/>
                  <a:pt x="2571" y="6725"/>
                </a:cubicBezTo>
                <a:cubicBezTo>
                  <a:pt x="2571" y="6725"/>
                  <a:pt x="2571" y="6521"/>
                  <a:pt x="2507" y="6521"/>
                </a:cubicBezTo>
                <a:cubicBezTo>
                  <a:pt x="2507" y="6521"/>
                  <a:pt x="2507" y="6317"/>
                  <a:pt x="2507" y="6317"/>
                </a:cubicBezTo>
                <a:cubicBezTo>
                  <a:pt x="2443" y="6317"/>
                  <a:pt x="2379" y="6317"/>
                  <a:pt x="2314" y="6113"/>
                </a:cubicBezTo>
                <a:cubicBezTo>
                  <a:pt x="2314" y="6113"/>
                  <a:pt x="2379" y="6113"/>
                  <a:pt x="2379" y="6113"/>
                </a:cubicBezTo>
                <a:cubicBezTo>
                  <a:pt x="2186" y="6113"/>
                  <a:pt x="2057" y="5909"/>
                  <a:pt x="1864" y="5706"/>
                </a:cubicBezTo>
                <a:cubicBezTo>
                  <a:pt x="1800" y="5706"/>
                  <a:pt x="1800" y="5706"/>
                  <a:pt x="1736" y="5502"/>
                </a:cubicBezTo>
                <a:cubicBezTo>
                  <a:pt x="1671" y="5502"/>
                  <a:pt x="1607" y="5502"/>
                  <a:pt x="1543" y="5502"/>
                </a:cubicBezTo>
                <a:cubicBezTo>
                  <a:pt x="1543" y="5502"/>
                  <a:pt x="1543" y="5706"/>
                  <a:pt x="1479" y="5706"/>
                </a:cubicBezTo>
                <a:cubicBezTo>
                  <a:pt x="1479" y="5706"/>
                  <a:pt x="1543" y="5502"/>
                  <a:pt x="1543" y="5502"/>
                </a:cubicBezTo>
                <a:cubicBezTo>
                  <a:pt x="1479" y="5502"/>
                  <a:pt x="1479" y="5502"/>
                  <a:pt x="1479" y="5502"/>
                </a:cubicBezTo>
                <a:cubicBezTo>
                  <a:pt x="1479" y="5502"/>
                  <a:pt x="1479" y="5502"/>
                  <a:pt x="1479" y="5502"/>
                </a:cubicBezTo>
                <a:cubicBezTo>
                  <a:pt x="1414" y="5502"/>
                  <a:pt x="1414" y="5502"/>
                  <a:pt x="1350" y="5298"/>
                </a:cubicBezTo>
                <a:cubicBezTo>
                  <a:pt x="1350" y="5298"/>
                  <a:pt x="1479" y="5502"/>
                  <a:pt x="1479" y="5298"/>
                </a:cubicBezTo>
                <a:cubicBezTo>
                  <a:pt x="1479" y="5298"/>
                  <a:pt x="1350" y="5298"/>
                  <a:pt x="1350" y="5298"/>
                </a:cubicBezTo>
                <a:cubicBezTo>
                  <a:pt x="1350" y="5298"/>
                  <a:pt x="1350" y="5298"/>
                  <a:pt x="1350" y="5298"/>
                </a:cubicBezTo>
                <a:cubicBezTo>
                  <a:pt x="1286" y="5298"/>
                  <a:pt x="1286" y="5298"/>
                  <a:pt x="1221" y="5298"/>
                </a:cubicBezTo>
                <a:cubicBezTo>
                  <a:pt x="1221" y="5502"/>
                  <a:pt x="1157" y="5502"/>
                  <a:pt x="1093" y="5298"/>
                </a:cubicBezTo>
                <a:cubicBezTo>
                  <a:pt x="1157" y="5502"/>
                  <a:pt x="1029" y="5502"/>
                  <a:pt x="1029" y="5502"/>
                </a:cubicBezTo>
                <a:cubicBezTo>
                  <a:pt x="1029" y="5502"/>
                  <a:pt x="1029" y="5706"/>
                  <a:pt x="1029" y="5706"/>
                </a:cubicBezTo>
                <a:cubicBezTo>
                  <a:pt x="964" y="5706"/>
                  <a:pt x="964" y="5706"/>
                  <a:pt x="900" y="5706"/>
                </a:cubicBezTo>
                <a:cubicBezTo>
                  <a:pt x="1029" y="5706"/>
                  <a:pt x="900" y="5909"/>
                  <a:pt x="964" y="6113"/>
                </a:cubicBezTo>
                <a:cubicBezTo>
                  <a:pt x="964" y="6113"/>
                  <a:pt x="1157" y="6317"/>
                  <a:pt x="1157" y="6521"/>
                </a:cubicBezTo>
                <a:cubicBezTo>
                  <a:pt x="1157" y="6521"/>
                  <a:pt x="1029" y="6725"/>
                  <a:pt x="1029" y="6928"/>
                </a:cubicBezTo>
                <a:cubicBezTo>
                  <a:pt x="1093" y="7132"/>
                  <a:pt x="1157" y="7132"/>
                  <a:pt x="1221" y="7540"/>
                </a:cubicBezTo>
                <a:cubicBezTo>
                  <a:pt x="1221" y="7540"/>
                  <a:pt x="1157" y="7540"/>
                  <a:pt x="1157" y="7540"/>
                </a:cubicBezTo>
                <a:cubicBezTo>
                  <a:pt x="1157" y="7540"/>
                  <a:pt x="1157" y="7540"/>
                  <a:pt x="1157" y="7540"/>
                </a:cubicBezTo>
                <a:cubicBezTo>
                  <a:pt x="1157" y="7540"/>
                  <a:pt x="1157" y="7743"/>
                  <a:pt x="1157" y="7743"/>
                </a:cubicBezTo>
                <a:cubicBezTo>
                  <a:pt x="1157" y="7743"/>
                  <a:pt x="1157" y="7743"/>
                  <a:pt x="1157" y="7743"/>
                </a:cubicBezTo>
                <a:cubicBezTo>
                  <a:pt x="1157" y="7947"/>
                  <a:pt x="1221" y="7947"/>
                  <a:pt x="1221" y="7947"/>
                </a:cubicBezTo>
                <a:cubicBezTo>
                  <a:pt x="1221" y="7947"/>
                  <a:pt x="1221" y="8151"/>
                  <a:pt x="1221" y="7947"/>
                </a:cubicBezTo>
                <a:cubicBezTo>
                  <a:pt x="1221" y="8151"/>
                  <a:pt x="1221" y="8151"/>
                  <a:pt x="1286" y="8151"/>
                </a:cubicBezTo>
                <a:cubicBezTo>
                  <a:pt x="1286" y="8355"/>
                  <a:pt x="1286" y="8355"/>
                  <a:pt x="1221" y="8558"/>
                </a:cubicBezTo>
                <a:cubicBezTo>
                  <a:pt x="1286" y="8558"/>
                  <a:pt x="1414" y="8762"/>
                  <a:pt x="1479" y="8966"/>
                </a:cubicBezTo>
                <a:cubicBezTo>
                  <a:pt x="1479" y="8966"/>
                  <a:pt x="1414" y="9170"/>
                  <a:pt x="1414" y="9170"/>
                </a:cubicBezTo>
                <a:cubicBezTo>
                  <a:pt x="1286" y="9577"/>
                  <a:pt x="1157" y="9985"/>
                  <a:pt x="1029" y="10189"/>
                </a:cubicBezTo>
                <a:cubicBezTo>
                  <a:pt x="1093" y="10189"/>
                  <a:pt x="1157" y="9985"/>
                  <a:pt x="1157" y="10189"/>
                </a:cubicBezTo>
                <a:cubicBezTo>
                  <a:pt x="1157" y="10189"/>
                  <a:pt x="1157" y="10189"/>
                  <a:pt x="1093" y="10189"/>
                </a:cubicBezTo>
                <a:cubicBezTo>
                  <a:pt x="1157" y="10392"/>
                  <a:pt x="1221" y="10392"/>
                  <a:pt x="1350" y="10392"/>
                </a:cubicBezTo>
                <a:cubicBezTo>
                  <a:pt x="1414" y="10596"/>
                  <a:pt x="1221" y="10596"/>
                  <a:pt x="1221" y="10596"/>
                </a:cubicBezTo>
                <a:cubicBezTo>
                  <a:pt x="1221" y="10596"/>
                  <a:pt x="1221" y="10596"/>
                  <a:pt x="1221" y="10596"/>
                </a:cubicBezTo>
                <a:cubicBezTo>
                  <a:pt x="1221" y="10596"/>
                  <a:pt x="1157" y="10596"/>
                  <a:pt x="1157" y="10596"/>
                </a:cubicBezTo>
                <a:cubicBezTo>
                  <a:pt x="1157" y="10596"/>
                  <a:pt x="1157" y="10596"/>
                  <a:pt x="1157" y="10596"/>
                </a:cubicBezTo>
                <a:cubicBezTo>
                  <a:pt x="1157" y="10596"/>
                  <a:pt x="1157" y="10596"/>
                  <a:pt x="1157" y="10596"/>
                </a:cubicBezTo>
                <a:cubicBezTo>
                  <a:pt x="1093" y="10800"/>
                  <a:pt x="1093" y="10596"/>
                  <a:pt x="1093" y="10596"/>
                </a:cubicBezTo>
                <a:cubicBezTo>
                  <a:pt x="1093" y="10800"/>
                  <a:pt x="1093" y="10800"/>
                  <a:pt x="1093" y="10800"/>
                </a:cubicBezTo>
                <a:cubicBezTo>
                  <a:pt x="1029" y="11004"/>
                  <a:pt x="1029" y="11208"/>
                  <a:pt x="1029" y="11411"/>
                </a:cubicBezTo>
                <a:cubicBezTo>
                  <a:pt x="1029" y="11411"/>
                  <a:pt x="1093" y="11615"/>
                  <a:pt x="1093" y="11819"/>
                </a:cubicBezTo>
                <a:cubicBezTo>
                  <a:pt x="1093" y="11819"/>
                  <a:pt x="1029" y="11819"/>
                  <a:pt x="1029" y="11819"/>
                </a:cubicBezTo>
                <a:cubicBezTo>
                  <a:pt x="1093" y="12023"/>
                  <a:pt x="1093" y="12023"/>
                  <a:pt x="1093" y="12226"/>
                </a:cubicBezTo>
                <a:cubicBezTo>
                  <a:pt x="1093" y="12226"/>
                  <a:pt x="1157" y="12430"/>
                  <a:pt x="1157" y="12430"/>
                </a:cubicBezTo>
                <a:cubicBezTo>
                  <a:pt x="1157" y="12430"/>
                  <a:pt x="1157" y="12634"/>
                  <a:pt x="1157" y="12634"/>
                </a:cubicBezTo>
                <a:cubicBezTo>
                  <a:pt x="1221" y="12838"/>
                  <a:pt x="1221" y="12634"/>
                  <a:pt x="1221" y="12634"/>
                </a:cubicBezTo>
                <a:cubicBezTo>
                  <a:pt x="1221" y="12838"/>
                  <a:pt x="1221" y="12838"/>
                  <a:pt x="1286" y="12838"/>
                </a:cubicBezTo>
                <a:cubicBezTo>
                  <a:pt x="1286" y="12838"/>
                  <a:pt x="1286" y="12838"/>
                  <a:pt x="1350" y="12838"/>
                </a:cubicBezTo>
                <a:cubicBezTo>
                  <a:pt x="1350" y="12838"/>
                  <a:pt x="1350" y="12838"/>
                  <a:pt x="1350" y="13042"/>
                </a:cubicBezTo>
                <a:cubicBezTo>
                  <a:pt x="1350" y="13042"/>
                  <a:pt x="1414" y="12838"/>
                  <a:pt x="1414" y="12838"/>
                </a:cubicBezTo>
                <a:cubicBezTo>
                  <a:pt x="1479" y="12838"/>
                  <a:pt x="1543" y="13042"/>
                  <a:pt x="1543" y="13042"/>
                </a:cubicBezTo>
                <a:cubicBezTo>
                  <a:pt x="1543" y="13042"/>
                  <a:pt x="1543" y="13245"/>
                  <a:pt x="1543" y="13245"/>
                </a:cubicBezTo>
                <a:cubicBezTo>
                  <a:pt x="1543" y="13245"/>
                  <a:pt x="1607" y="13245"/>
                  <a:pt x="1607" y="13245"/>
                </a:cubicBezTo>
                <a:cubicBezTo>
                  <a:pt x="1607" y="13245"/>
                  <a:pt x="1543" y="13449"/>
                  <a:pt x="1543" y="13449"/>
                </a:cubicBezTo>
                <a:cubicBezTo>
                  <a:pt x="1607" y="13449"/>
                  <a:pt x="1607" y="13653"/>
                  <a:pt x="1607" y="13653"/>
                </a:cubicBezTo>
                <a:cubicBezTo>
                  <a:pt x="1671" y="13857"/>
                  <a:pt x="1736" y="13857"/>
                  <a:pt x="1736" y="14060"/>
                </a:cubicBezTo>
                <a:cubicBezTo>
                  <a:pt x="1800" y="14060"/>
                  <a:pt x="1800" y="14060"/>
                  <a:pt x="1864" y="14264"/>
                </a:cubicBezTo>
                <a:cubicBezTo>
                  <a:pt x="1864" y="14264"/>
                  <a:pt x="1864" y="14264"/>
                  <a:pt x="1800" y="14468"/>
                </a:cubicBezTo>
                <a:cubicBezTo>
                  <a:pt x="1800" y="14468"/>
                  <a:pt x="1736" y="14264"/>
                  <a:pt x="1671" y="14468"/>
                </a:cubicBezTo>
                <a:cubicBezTo>
                  <a:pt x="1671" y="14468"/>
                  <a:pt x="1736" y="14672"/>
                  <a:pt x="1736" y="14672"/>
                </a:cubicBezTo>
                <a:cubicBezTo>
                  <a:pt x="1736" y="14875"/>
                  <a:pt x="1736" y="15079"/>
                  <a:pt x="1800" y="15079"/>
                </a:cubicBezTo>
                <a:cubicBezTo>
                  <a:pt x="1800" y="15079"/>
                  <a:pt x="1800" y="15079"/>
                  <a:pt x="1864" y="14875"/>
                </a:cubicBezTo>
                <a:cubicBezTo>
                  <a:pt x="1864" y="14875"/>
                  <a:pt x="1864" y="14875"/>
                  <a:pt x="1929" y="14875"/>
                </a:cubicBezTo>
                <a:cubicBezTo>
                  <a:pt x="1993" y="14875"/>
                  <a:pt x="2057" y="14875"/>
                  <a:pt x="2057" y="14875"/>
                </a:cubicBezTo>
                <a:cubicBezTo>
                  <a:pt x="2121" y="15079"/>
                  <a:pt x="2186" y="15283"/>
                  <a:pt x="2121" y="15283"/>
                </a:cubicBezTo>
                <a:cubicBezTo>
                  <a:pt x="2121" y="15283"/>
                  <a:pt x="2186" y="15487"/>
                  <a:pt x="2121" y="15487"/>
                </a:cubicBezTo>
                <a:cubicBezTo>
                  <a:pt x="2186" y="15487"/>
                  <a:pt x="2250" y="15487"/>
                  <a:pt x="2314" y="15691"/>
                </a:cubicBezTo>
                <a:cubicBezTo>
                  <a:pt x="2314" y="15691"/>
                  <a:pt x="2314" y="15894"/>
                  <a:pt x="2379" y="15894"/>
                </a:cubicBezTo>
                <a:cubicBezTo>
                  <a:pt x="2379" y="16098"/>
                  <a:pt x="2379" y="15894"/>
                  <a:pt x="2443" y="16098"/>
                </a:cubicBezTo>
                <a:cubicBezTo>
                  <a:pt x="2443" y="16098"/>
                  <a:pt x="2443" y="16098"/>
                  <a:pt x="2507" y="16098"/>
                </a:cubicBezTo>
                <a:cubicBezTo>
                  <a:pt x="2507" y="16098"/>
                  <a:pt x="2507" y="16098"/>
                  <a:pt x="2571" y="16098"/>
                </a:cubicBezTo>
                <a:cubicBezTo>
                  <a:pt x="2571" y="16098"/>
                  <a:pt x="2636" y="15894"/>
                  <a:pt x="2636" y="16098"/>
                </a:cubicBezTo>
                <a:cubicBezTo>
                  <a:pt x="2700" y="16098"/>
                  <a:pt x="2700" y="16302"/>
                  <a:pt x="2764" y="16302"/>
                </a:cubicBezTo>
                <a:cubicBezTo>
                  <a:pt x="2764" y="16302"/>
                  <a:pt x="2764" y="16302"/>
                  <a:pt x="2764" y="16302"/>
                </a:cubicBezTo>
                <a:cubicBezTo>
                  <a:pt x="2764" y="16302"/>
                  <a:pt x="2764" y="16302"/>
                  <a:pt x="2829" y="16302"/>
                </a:cubicBezTo>
                <a:cubicBezTo>
                  <a:pt x="2829" y="16302"/>
                  <a:pt x="2829" y="16302"/>
                  <a:pt x="2893" y="16302"/>
                </a:cubicBezTo>
                <a:cubicBezTo>
                  <a:pt x="2893" y="16302"/>
                  <a:pt x="2957" y="16302"/>
                  <a:pt x="2957" y="16506"/>
                </a:cubicBezTo>
                <a:cubicBezTo>
                  <a:pt x="2957" y="16506"/>
                  <a:pt x="3021" y="16506"/>
                  <a:pt x="3021" y="16506"/>
                </a:cubicBezTo>
                <a:cubicBezTo>
                  <a:pt x="3086" y="16506"/>
                  <a:pt x="3086" y="16913"/>
                  <a:pt x="3021" y="16913"/>
                </a:cubicBezTo>
                <a:cubicBezTo>
                  <a:pt x="3021" y="16913"/>
                  <a:pt x="3021" y="16913"/>
                  <a:pt x="3086" y="16913"/>
                </a:cubicBezTo>
                <a:cubicBezTo>
                  <a:pt x="2957" y="16913"/>
                  <a:pt x="3021" y="17117"/>
                  <a:pt x="3021" y="17321"/>
                </a:cubicBezTo>
                <a:cubicBezTo>
                  <a:pt x="3086" y="17321"/>
                  <a:pt x="3086" y="17321"/>
                  <a:pt x="3086" y="17321"/>
                </a:cubicBezTo>
                <a:cubicBezTo>
                  <a:pt x="3086" y="17525"/>
                  <a:pt x="3086" y="17525"/>
                  <a:pt x="3021" y="17525"/>
                </a:cubicBezTo>
                <a:cubicBezTo>
                  <a:pt x="3021" y="17525"/>
                  <a:pt x="2957" y="17525"/>
                  <a:pt x="2893" y="17525"/>
                </a:cubicBezTo>
                <a:cubicBezTo>
                  <a:pt x="2893" y="17525"/>
                  <a:pt x="2829" y="17728"/>
                  <a:pt x="2829" y="17728"/>
                </a:cubicBezTo>
                <a:cubicBezTo>
                  <a:pt x="2829" y="17728"/>
                  <a:pt x="2829" y="17932"/>
                  <a:pt x="2829" y="17932"/>
                </a:cubicBezTo>
                <a:cubicBezTo>
                  <a:pt x="2893" y="17932"/>
                  <a:pt x="2893" y="17932"/>
                  <a:pt x="2893" y="17932"/>
                </a:cubicBezTo>
                <a:cubicBezTo>
                  <a:pt x="2893" y="17932"/>
                  <a:pt x="2893" y="17932"/>
                  <a:pt x="2893" y="17932"/>
                </a:cubicBezTo>
                <a:cubicBezTo>
                  <a:pt x="2893" y="17932"/>
                  <a:pt x="3021" y="17728"/>
                  <a:pt x="3021" y="17932"/>
                </a:cubicBezTo>
                <a:cubicBezTo>
                  <a:pt x="3021" y="18136"/>
                  <a:pt x="2893" y="18136"/>
                  <a:pt x="2893" y="18136"/>
                </a:cubicBezTo>
                <a:cubicBezTo>
                  <a:pt x="2893" y="18136"/>
                  <a:pt x="2893" y="18136"/>
                  <a:pt x="2893" y="18136"/>
                </a:cubicBezTo>
                <a:cubicBezTo>
                  <a:pt x="2829" y="18136"/>
                  <a:pt x="2829" y="18340"/>
                  <a:pt x="2764" y="18340"/>
                </a:cubicBezTo>
                <a:cubicBezTo>
                  <a:pt x="2829" y="18340"/>
                  <a:pt x="2893" y="18543"/>
                  <a:pt x="2893" y="18543"/>
                </a:cubicBezTo>
                <a:cubicBezTo>
                  <a:pt x="2893" y="18543"/>
                  <a:pt x="2829" y="18543"/>
                  <a:pt x="2829" y="18747"/>
                </a:cubicBezTo>
                <a:cubicBezTo>
                  <a:pt x="2829" y="18543"/>
                  <a:pt x="2829" y="18951"/>
                  <a:pt x="2829" y="18951"/>
                </a:cubicBezTo>
                <a:cubicBezTo>
                  <a:pt x="2764" y="18951"/>
                  <a:pt x="2829" y="18951"/>
                  <a:pt x="2764" y="18951"/>
                </a:cubicBezTo>
                <a:cubicBezTo>
                  <a:pt x="2700" y="18951"/>
                  <a:pt x="2700" y="18951"/>
                  <a:pt x="2636" y="18951"/>
                </a:cubicBezTo>
                <a:cubicBezTo>
                  <a:pt x="2700" y="18951"/>
                  <a:pt x="2700" y="18951"/>
                  <a:pt x="2700" y="18951"/>
                </a:cubicBezTo>
                <a:cubicBezTo>
                  <a:pt x="2700" y="19155"/>
                  <a:pt x="2636" y="19155"/>
                  <a:pt x="2636" y="19155"/>
                </a:cubicBezTo>
                <a:cubicBezTo>
                  <a:pt x="2636" y="19155"/>
                  <a:pt x="2700" y="19155"/>
                  <a:pt x="2700" y="19155"/>
                </a:cubicBezTo>
                <a:cubicBezTo>
                  <a:pt x="2764" y="19155"/>
                  <a:pt x="2764" y="19358"/>
                  <a:pt x="2764" y="19358"/>
                </a:cubicBezTo>
                <a:cubicBezTo>
                  <a:pt x="2829" y="19562"/>
                  <a:pt x="2829" y="19358"/>
                  <a:pt x="2893" y="19562"/>
                </a:cubicBezTo>
                <a:cubicBezTo>
                  <a:pt x="3021" y="19562"/>
                  <a:pt x="3086" y="19970"/>
                  <a:pt x="3214" y="20174"/>
                </a:cubicBezTo>
                <a:cubicBezTo>
                  <a:pt x="3214" y="19970"/>
                  <a:pt x="3343" y="20174"/>
                  <a:pt x="3407" y="20174"/>
                </a:cubicBezTo>
                <a:cubicBezTo>
                  <a:pt x="3471" y="20377"/>
                  <a:pt x="3536" y="20377"/>
                  <a:pt x="3600" y="20377"/>
                </a:cubicBezTo>
                <a:cubicBezTo>
                  <a:pt x="3664" y="20377"/>
                  <a:pt x="3729" y="20581"/>
                  <a:pt x="3793" y="20581"/>
                </a:cubicBezTo>
                <a:cubicBezTo>
                  <a:pt x="3793" y="20581"/>
                  <a:pt x="3793" y="20785"/>
                  <a:pt x="3857" y="20581"/>
                </a:cubicBezTo>
                <a:cubicBezTo>
                  <a:pt x="3921" y="20581"/>
                  <a:pt x="3921" y="20581"/>
                  <a:pt x="3986" y="20581"/>
                </a:cubicBezTo>
                <a:cubicBezTo>
                  <a:pt x="3986" y="20581"/>
                  <a:pt x="4050" y="20581"/>
                  <a:pt x="4050" y="20785"/>
                </a:cubicBezTo>
                <a:cubicBezTo>
                  <a:pt x="4114" y="20785"/>
                  <a:pt x="4114" y="20785"/>
                  <a:pt x="4114" y="20785"/>
                </a:cubicBezTo>
                <a:cubicBezTo>
                  <a:pt x="4114" y="20785"/>
                  <a:pt x="4114" y="20785"/>
                  <a:pt x="4114" y="20989"/>
                </a:cubicBezTo>
                <a:cubicBezTo>
                  <a:pt x="4179" y="20989"/>
                  <a:pt x="4243" y="20989"/>
                  <a:pt x="4243" y="21192"/>
                </a:cubicBezTo>
                <a:cubicBezTo>
                  <a:pt x="4307" y="21192"/>
                  <a:pt x="4371" y="21396"/>
                  <a:pt x="4371" y="21396"/>
                </a:cubicBezTo>
                <a:cubicBezTo>
                  <a:pt x="4436" y="21600"/>
                  <a:pt x="4500" y="21396"/>
                  <a:pt x="4500" y="21396"/>
                </a:cubicBezTo>
                <a:cubicBezTo>
                  <a:pt x="4564" y="21192"/>
                  <a:pt x="4564" y="21192"/>
                  <a:pt x="4500" y="20989"/>
                </a:cubicBezTo>
                <a:cubicBezTo>
                  <a:pt x="4500" y="20785"/>
                  <a:pt x="4436" y="20581"/>
                  <a:pt x="4371" y="20581"/>
                </a:cubicBezTo>
                <a:cubicBezTo>
                  <a:pt x="4371" y="20377"/>
                  <a:pt x="4371" y="20377"/>
                  <a:pt x="4371" y="20377"/>
                </a:cubicBezTo>
                <a:cubicBezTo>
                  <a:pt x="4371" y="20174"/>
                  <a:pt x="4371" y="19970"/>
                  <a:pt x="4371" y="19970"/>
                </a:cubicBezTo>
                <a:cubicBezTo>
                  <a:pt x="4371" y="19970"/>
                  <a:pt x="4371" y="19970"/>
                  <a:pt x="4371" y="20174"/>
                </a:cubicBezTo>
                <a:cubicBezTo>
                  <a:pt x="4307" y="19970"/>
                  <a:pt x="4307" y="19766"/>
                  <a:pt x="4243" y="19562"/>
                </a:cubicBezTo>
                <a:cubicBezTo>
                  <a:pt x="4179" y="19562"/>
                  <a:pt x="4179" y="19562"/>
                  <a:pt x="4243" y="19358"/>
                </a:cubicBezTo>
                <a:cubicBezTo>
                  <a:pt x="4243" y="19358"/>
                  <a:pt x="4243" y="19358"/>
                  <a:pt x="4243" y="19358"/>
                </a:cubicBezTo>
                <a:cubicBezTo>
                  <a:pt x="4243" y="19155"/>
                  <a:pt x="4307" y="18951"/>
                  <a:pt x="4243" y="18747"/>
                </a:cubicBezTo>
                <a:cubicBezTo>
                  <a:pt x="4307" y="18747"/>
                  <a:pt x="4307" y="18951"/>
                  <a:pt x="4307" y="18951"/>
                </a:cubicBezTo>
                <a:cubicBezTo>
                  <a:pt x="4307" y="18747"/>
                  <a:pt x="4371" y="18747"/>
                  <a:pt x="4371" y="18747"/>
                </a:cubicBezTo>
                <a:cubicBezTo>
                  <a:pt x="4371" y="18747"/>
                  <a:pt x="4436" y="18747"/>
                  <a:pt x="4436" y="18747"/>
                </a:cubicBezTo>
                <a:cubicBezTo>
                  <a:pt x="4436" y="18747"/>
                  <a:pt x="4500" y="18747"/>
                  <a:pt x="4436" y="18543"/>
                </a:cubicBezTo>
                <a:cubicBezTo>
                  <a:pt x="4500" y="18543"/>
                  <a:pt x="4500" y="18543"/>
                  <a:pt x="4500" y="18543"/>
                </a:cubicBezTo>
                <a:cubicBezTo>
                  <a:pt x="4500" y="18340"/>
                  <a:pt x="4371" y="18340"/>
                  <a:pt x="4371" y="18136"/>
                </a:cubicBezTo>
                <a:cubicBezTo>
                  <a:pt x="4436" y="18136"/>
                  <a:pt x="4436" y="18340"/>
                  <a:pt x="4436" y="18136"/>
                </a:cubicBezTo>
                <a:cubicBezTo>
                  <a:pt x="4436" y="18136"/>
                  <a:pt x="4371" y="17932"/>
                  <a:pt x="4371" y="17932"/>
                </a:cubicBezTo>
                <a:cubicBezTo>
                  <a:pt x="4371" y="17728"/>
                  <a:pt x="4307" y="17728"/>
                  <a:pt x="4307" y="17525"/>
                </a:cubicBezTo>
                <a:cubicBezTo>
                  <a:pt x="4243" y="17525"/>
                  <a:pt x="4243" y="17525"/>
                  <a:pt x="4179" y="17525"/>
                </a:cubicBezTo>
                <a:cubicBezTo>
                  <a:pt x="4114" y="17525"/>
                  <a:pt x="4179" y="17525"/>
                  <a:pt x="4114" y="17321"/>
                </a:cubicBezTo>
                <a:cubicBezTo>
                  <a:pt x="4114" y="17321"/>
                  <a:pt x="4050" y="17321"/>
                  <a:pt x="4050" y="17117"/>
                </a:cubicBezTo>
                <a:cubicBezTo>
                  <a:pt x="4050" y="17117"/>
                  <a:pt x="4050" y="16913"/>
                  <a:pt x="4050" y="16913"/>
                </a:cubicBezTo>
                <a:cubicBezTo>
                  <a:pt x="4050" y="16709"/>
                  <a:pt x="4050" y="16709"/>
                  <a:pt x="4050" y="16709"/>
                </a:cubicBezTo>
                <a:cubicBezTo>
                  <a:pt x="4050" y="16709"/>
                  <a:pt x="4050" y="16709"/>
                  <a:pt x="4050" y="16506"/>
                </a:cubicBezTo>
                <a:cubicBezTo>
                  <a:pt x="4050" y="16506"/>
                  <a:pt x="4050" y="16302"/>
                  <a:pt x="4050" y="16302"/>
                </a:cubicBezTo>
                <a:cubicBezTo>
                  <a:pt x="4050" y="16302"/>
                  <a:pt x="4114" y="16302"/>
                  <a:pt x="4114" y="16302"/>
                </a:cubicBezTo>
                <a:cubicBezTo>
                  <a:pt x="4114" y="16098"/>
                  <a:pt x="4114" y="16098"/>
                  <a:pt x="4114" y="16098"/>
                </a:cubicBezTo>
                <a:cubicBezTo>
                  <a:pt x="4179" y="15894"/>
                  <a:pt x="4179" y="16302"/>
                  <a:pt x="4243" y="16302"/>
                </a:cubicBezTo>
                <a:cubicBezTo>
                  <a:pt x="4371" y="16302"/>
                  <a:pt x="4307" y="16098"/>
                  <a:pt x="4243" y="15894"/>
                </a:cubicBezTo>
                <a:cubicBezTo>
                  <a:pt x="4307" y="15894"/>
                  <a:pt x="4307" y="15894"/>
                  <a:pt x="4371" y="15691"/>
                </a:cubicBezTo>
                <a:cubicBezTo>
                  <a:pt x="4371" y="15691"/>
                  <a:pt x="4371" y="15691"/>
                  <a:pt x="4371" y="15691"/>
                </a:cubicBezTo>
                <a:cubicBezTo>
                  <a:pt x="4371" y="15487"/>
                  <a:pt x="4436" y="15487"/>
                  <a:pt x="4500" y="15487"/>
                </a:cubicBezTo>
                <a:cubicBezTo>
                  <a:pt x="4500" y="15487"/>
                  <a:pt x="4500" y="15283"/>
                  <a:pt x="4564" y="15283"/>
                </a:cubicBezTo>
                <a:cubicBezTo>
                  <a:pt x="4564" y="15283"/>
                  <a:pt x="4629" y="15487"/>
                  <a:pt x="4629" y="15487"/>
                </a:cubicBezTo>
                <a:cubicBezTo>
                  <a:pt x="4693" y="15487"/>
                  <a:pt x="4693" y="15283"/>
                  <a:pt x="4757" y="15283"/>
                </a:cubicBezTo>
                <a:cubicBezTo>
                  <a:pt x="4757" y="15283"/>
                  <a:pt x="4757" y="15283"/>
                  <a:pt x="4821" y="15487"/>
                </a:cubicBezTo>
                <a:cubicBezTo>
                  <a:pt x="4821" y="15487"/>
                  <a:pt x="4886" y="15283"/>
                  <a:pt x="4886" y="15487"/>
                </a:cubicBezTo>
                <a:cubicBezTo>
                  <a:pt x="4950" y="15487"/>
                  <a:pt x="5079" y="15691"/>
                  <a:pt x="5079" y="15894"/>
                </a:cubicBezTo>
                <a:cubicBezTo>
                  <a:pt x="5143" y="15894"/>
                  <a:pt x="5143" y="16098"/>
                  <a:pt x="5143" y="15894"/>
                </a:cubicBezTo>
                <a:cubicBezTo>
                  <a:pt x="5143" y="15894"/>
                  <a:pt x="5079" y="15691"/>
                  <a:pt x="5143" y="15691"/>
                </a:cubicBezTo>
                <a:cubicBezTo>
                  <a:pt x="5143" y="15691"/>
                  <a:pt x="5271" y="15894"/>
                  <a:pt x="5271" y="15894"/>
                </a:cubicBezTo>
                <a:cubicBezTo>
                  <a:pt x="5336" y="15894"/>
                  <a:pt x="5336" y="15894"/>
                  <a:pt x="5336" y="15691"/>
                </a:cubicBezTo>
                <a:cubicBezTo>
                  <a:pt x="5400" y="15691"/>
                  <a:pt x="5400" y="15691"/>
                  <a:pt x="5464" y="15691"/>
                </a:cubicBezTo>
                <a:cubicBezTo>
                  <a:pt x="5464" y="15691"/>
                  <a:pt x="5529" y="15691"/>
                  <a:pt x="5529" y="15691"/>
                </a:cubicBezTo>
                <a:cubicBezTo>
                  <a:pt x="5593" y="15691"/>
                  <a:pt x="5593" y="15691"/>
                  <a:pt x="5593" y="15691"/>
                </a:cubicBezTo>
                <a:cubicBezTo>
                  <a:pt x="5657" y="15487"/>
                  <a:pt x="5721" y="15691"/>
                  <a:pt x="5786" y="15894"/>
                </a:cubicBezTo>
                <a:cubicBezTo>
                  <a:pt x="5786" y="15894"/>
                  <a:pt x="5914" y="15894"/>
                  <a:pt x="5850" y="15894"/>
                </a:cubicBezTo>
                <a:cubicBezTo>
                  <a:pt x="5914" y="15894"/>
                  <a:pt x="5914" y="15894"/>
                  <a:pt x="5914" y="15691"/>
                </a:cubicBezTo>
                <a:cubicBezTo>
                  <a:pt x="5914" y="15691"/>
                  <a:pt x="5979" y="15894"/>
                  <a:pt x="6043" y="15894"/>
                </a:cubicBezTo>
                <a:cubicBezTo>
                  <a:pt x="6043" y="15894"/>
                  <a:pt x="6107" y="15894"/>
                  <a:pt x="6107" y="15691"/>
                </a:cubicBezTo>
                <a:cubicBezTo>
                  <a:pt x="6171" y="15283"/>
                  <a:pt x="6043" y="15283"/>
                  <a:pt x="5979" y="15283"/>
                </a:cubicBezTo>
                <a:cubicBezTo>
                  <a:pt x="5979" y="15283"/>
                  <a:pt x="5850" y="15079"/>
                  <a:pt x="5850" y="15079"/>
                </a:cubicBezTo>
                <a:cubicBezTo>
                  <a:pt x="5850" y="15079"/>
                  <a:pt x="5914" y="15079"/>
                  <a:pt x="5914" y="15079"/>
                </a:cubicBezTo>
                <a:cubicBezTo>
                  <a:pt x="5979" y="14875"/>
                  <a:pt x="5979" y="14875"/>
                  <a:pt x="5914" y="14672"/>
                </a:cubicBezTo>
                <a:cubicBezTo>
                  <a:pt x="5914" y="14672"/>
                  <a:pt x="5914" y="14468"/>
                  <a:pt x="5979" y="14468"/>
                </a:cubicBezTo>
                <a:cubicBezTo>
                  <a:pt x="5979" y="14468"/>
                  <a:pt x="6107" y="14672"/>
                  <a:pt x="6107" y="14468"/>
                </a:cubicBezTo>
                <a:cubicBezTo>
                  <a:pt x="6107" y="14468"/>
                  <a:pt x="6043" y="14468"/>
                  <a:pt x="5979" y="14468"/>
                </a:cubicBezTo>
                <a:cubicBezTo>
                  <a:pt x="5914" y="14264"/>
                  <a:pt x="5979" y="14264"/>
                  <a:pt x="5979" y="14264"/>
                </a:cubicBezTo>
                <a:cubicBezTo>
                  <a:pt x="5979" y="14060"/>
                  <a:pt x="5914" y="14264"/>
                  <a:pt x="5914" y="14060"/>
                </a:cubicBezTo>
                <a:cubicBezTo>
                  <a:pt x="5914" y="14060"/>
                  <a:pt x="5914" y="13857"/>
                  <a:pt x="5914" y="13857"/>
                </a:cubicBezTo>
                <a:cubicBezTo>
                  <a:pt x="5914" y="13857"/>
                  <a:pt x="5979" y="13857"/>
                  <a:pt x="6043" y="13857"/>
                </a:cubicBezTo>
                <a:cubicBezTo>
                  <a:pt x="6043" y="13857"/>
                  <a:pt x="6107" y="13857"/>
                  <a:pt x="6171" y="13857"/>
                </a:cubicBezTo>
                <a:cubicBezTo>
                  <a:pt x="6236" y="13857"/>
                  <a:pt x="6300" y="13653"/>
                  <a:pt x="6429" y="13653"/>
                </a:cubicBezTo>
                <a:cubicBezTo>
                  <a:pt x="6493" y="13653"/>
                  <a:pt x="6429" y="13653"/>
                  <a:pt x="6493" y="13653"/>
                </a:cubicBezTo>
                <a:cubicBezTo>
                  <a:pt x="6493" y="13449"/>
                  <a:pt x="6557" y="13449"/>
                  <a:pt x="6621" y="13449"/>
                </a:cubicBezTo>
                <a:cubicBezTo>
                  <a:pt x="6686" y="13449"/>
                  <a:pt x="6750" y="13449"/>
                  <a:pt x="6750" y="13449"/>
                </a:cubicBezTo>
                <a:cubicBezTo>
                  <a:pt x="6814" y="13449"/>
                  <a:pt x="6879" y="13449"/>
                  <a:pt x="6814" y="13245"/>
                </a:cubicBezTo>
                <a:cubicBezTo>
                  <a:pt x="6879" y="13245"/>
                  <a:pt x="6879" y="13245"/>
                  <a:pt x="6943" y="13042"/>
                </a:cubicBezTo>
                <a:cubicBezTo>
                  <a:pt x="7007" y="13042"/>
                  <a:pt x="7071" y="13245"/>
                  <a:pt x="7136" y="13245"/>
                </a:cubicBezTo>
                <a:cubicBezTo>
                  <a:pt x="7136" y="13245"/>
                  <a:pt x="7136" y="13245"/>
                  <a:pt x="7200" y="13245"/>
                </a:cubicBezTo>
                <a:cubicBezTo>
                  <a:pt x="7200" y="13245"/>
                  <a:pt x="7264" y="13449"/>
                  <a:pt x="7264" y="13653"/>
                </a:cubicBezTo>
                <a:cubicBezTo>
                  <a:pt x="7329" y="13653"/>
                  <a:pt x="7329" y="13857"/>
                  <a:pt x="7329" y="13857"/>
                </a:cubicBezTo>
                <a:cubicBezTo>
                  <a:pt x="7329" y="13857"/>
                  <a:pt x="7393" y="13857"/>
                  <a:pt x="7457" y="13857"/>
                </a:cubicBezTo>
                <a:cubicBezTo>
                  <a:pt x="7457" y="13857"/>
                  <a:pt x="7457" y="13653"/>
                  <a:pt x="7457" y="13653"/>
                </a:cubicBezTo>
                <a:cubicBezTo>
                  <a:pt x="7457" y="13857"/>
                  <a:pt x="7457" y="13857"/>
                  <a:pt x="7521" y="13857"/>
                </a:cubicBezTo>
                <a:cubicBezTo>
                  <a:pt x="7521" y="13857"/>
                  <a:pt x="7521" y="14060"/>
                  <a:pt x="7521" y="13857"/>
                </a:cubicBezTo>
                <a:cubicBezTo>
                  <a:pt x="7521" y="13857"/>
                  <a:pt x="7714" y="14060"/>
                  <a:pt x="7714" y="13857"/>
                </a:cubicBezTo>
                <a:cubicBezTo>
                  <a:pt x="7714" y="14060"/>
                  <a:pt x="7650" y="14060"/>
                  <a:pt x="7650" y="14060"/>
                </a:cubicBezTo>
                <a:cubicBezTo>
                  <a:pt x="7714" y="14264"/>
                  <a:pt x="7714" y="14264"/>
                  <a:pt x="7714" y="14060"/>
                </a:cubicBezTo>
                <a:cubicBezTo>
                  <a:pt x="7779" y="14060"/>
                  <a:pt x="7843" y="14264"/>
                  <a:pt x="7843" y="14264"/>
                </a:cubicBezTo>
                <a:cubicBezTo>
                  <a:pt x="7843" y="14264"/>
                  <a:pt x="7843" y="14060"/>
                  <a:pt x="7843" y="14060"/>
                </a:cubicBezTo>
                <a:cubicBezTo>
                  <a:pt x="7843" y="14060"/>
                  <a:pt x="7907" y="14060"/>
                  <a:pt x="7907" y="14060"/>
                </a:cubicBezTo>
                <a:cubicBezTo>
                  <a:pt x="7907" y="14060"/>
                  <a:pt x="7907" y="13857"/>
                  <a:pt x="7971" y="13857"/>
                </a:cubicBezTo>
                <a:cubicBezTo>
                  <a:pt x="7971" y="13857"/>
                  <a:pt x="8036" y="13653"/>
                  <a:pt x="8100" y="13653"/>
                </a:cubicBezTo>
                <a:cubicBezTo>
                  <a:pt x="8100" y="13857"/>
                  <a:pt x="8100" y="13857"/>
                  <a:pt x="8100" y="13857"/>
                </a:cubicBezTo>
                <a:cubicBezTo>
                  <a:pt x="8229" y="14264"/>
                  <a:pt x="8357" y="14468"/>
                  <a:pt x="8486" y="14875"/>
                </a:cubicBezTo>
                <a:cubicBezTo>
                  <a:pt x="8550" y="15079"/>
                  <a:pt x="8679" y="15283"/>
                  <a:pt x="8743" y="15487"/>
                </a:cubicBezTo>
                <a:cubicBezTo>
                  <a:pt x="8743" y="15691"/>
                  <a:pt x="8807" y="15691"/>
                  <a:pt x="8871" y="15894"/>
                </a:cubicBezTo>
                <a:cubicBezTo>
                  <a:pt x="8871" y="15691"/>
                  <a:pt x="8871" y="15691"/>
                  <a:pt x="8871" y="15691"/>
                </a:cubicBezTo>
                <a:cubicBezTo>
                  <a:pt x="8871" y="15691"/>
                  <a:pt x="8871" y="15691"/>
                  <a:pt x="8871" y="15487"/>
                </a:cubicBezTo>
                <a:cubicBezTo>
                  <a:pt x="8936" y="15487"/>
                  <a:pt x="8936" y="15691"/>
                  <a:pt x="9000" y="15691"/>
                </a:cubicBezTo>
                <a:cubicBezTo>
                  <a:pt x="9000" y="15691"/>
                  <a:pt x="9064" y="15691"/>
                  <a:pt x="9064" y="15691"/>
                </a:cubicBezTo>
                <a:cubicBezTo>
                  <a:pt x="9064" y="15691"/>
                  <a:pt x="9064" y="15894"/>
                  <a:pt x="9064" y="15894"/>
                </a:cubicBezTo>
                <a:cubicBezTo>
                  <a:pt x="9064" y="15894"/>
                  <a:pt x="9129" y="15894"/>
                  <a:pt x="9129" y="15894"/>
                </a:cubicBezTo>
                <a:cubicBezTo>
                  <a:pt x="9193" y="15894"/>
                  <a:pt x="9257" y="15691"/>
                  <a:pt x="9321" y="15691"/>
                </a:cubicBezTo>
                <a:cubicBezTo>
                  <a:pt x="9386" y="15691"/>
                  <a:pt x="9450" y="15894"/>
                  <a:pt x="9514" y="16098"/>
                </a:cubicBezTo>
                <a:cubicBezTo>
                  <a:pt x="9514" y="16098"/>
                  <a:pt x="9579" y="16098"/>
                  <a:pt x="9643" y="16302"/>
                </a:cubicBezTo>
                <a:cubicBezTo>
                  <a:pt x="9643" y="16302"/>
                  <a:pt x="9643" y="16302"/>
                  <a:pt x="9707" y="16506"/>
                </a:cubicBezTo>
                <a:cubicBezTo>
                  <a:pt x="9707" y="16506"/>
                  <a:pt x="9836" y="16506"/>
                  <a:pt x="9836" y="16506"/>
                </a:cubicBezTo>
                <a:cubicBezTo>
                  <a:pt x="9900" y="16506"/>
                  <a:pt x="9900" y="16302"/>
                  <a:pt x="9900" y="16506"/>
                </a:cubicBezTo>
                <a:cubicBezTo>
                  <a:pt x="9900" y="16302"/>
                  <a:pt x="9900" y="16506"/>
                  <a:pt x="9900" y="16506"/>
                </a:cubicBezTo>
                <a:cubicBezTo>
                  <a:pt x="9964" y="16709"/>
                  <a:pt x="10093" y="16913"/>
                  <a:pt x="10093" y="16709"/>
                </a:cubicBezTo>
                <a:cubicBezTo>
                  <a:pt x="10157" y="16709"/>
                  <a:pt x="10157" y="16709"/>
                  <a:pt x="10157" y="16506"/>
                </a:cubicBezTo>
                <a:cubicBezTo>
                  <a:pt x="10157" y="16506"/>
                  <a:pt x="10221" y="16709"/>
                  <a:pt x="10221" y="16506"/>
                </a:cubicBezTo>
                <a:cubicBezTo>
                  <a:pt x="10221" y="16506"/>
                  <a:pt x="10286" y="16506"/>
                  <a:pt x="10286" y="16506"/>
                </a:cubicBezTo>
                <a:cubicBezTo>
                  <a:pt x="10286" y="16506"/>
                  <a:pt x="10350" y="16506"/>
                  <a:pt x="10286" y="16506"/>
                </a:cubicBezTo>
                <a:cubicBezTo>
                  <a:pt x="10350" y="16302"/>
                  <a:pt x="10286" y="16302"/>
                  <a:pt x="10350" y="16302"/>
                </a:cubicBezTo>
                <a:cubicBezTo>
                  <a:pt x="10350" y="16302"/>
                  <a:pt x="10350" y="16098"/>
                  <a:pt x="10414" y="16098"/>
                </a:cubicBezTo>
                <a:cubicBezTo>
                  <a:pt x="10414" y="16098"/>
                  <a:pt x="10414" y="16098"/>
                  <a:pt x="10479" y="16098"/>
                </a:cubicBezTo>
                <a:cubicBezTo>
                  <a:pt x="10543" y="15894"/>
                  <a:pt x="10543" y="15894"/>
                  <a:pt x="10607" y="15894"/>
                </a:cubicBezTo>
                <a:cubicBezTo>
                  <a:pt x="10607" y="15894"/>
                  <a:pt x="10607" y="15691"/>
                  <a:pt x="10607" y="15691"/>
                </a:cubicBezTo>
                <a:cubicBezTo>
                  <a:pt x="10671" y="15691"/>
                  <a:pt x="10671" y="15894"/>
                  <a:pt x="10671" y="15894"/>
                </a:cubicBezTo>
                <a:cubicBezTo>
                  <a:pt x="10736" y="15894"/>
                  <a:pt x="10671" y="15691"/>
                  <a:pt x="10736" y="15894"/>
                </a:cubicBezTo>
                <a:cubicBezTo>
                  <a:pt x="10736" y="15894"/>
                  <a:pt x="10736" y="15894"/>
                  <a:pt x="10800" y="15894"/>
                </a:cubicBezTo>
                <a:cubicBezTo>
                  <a:pt x="10800" y="15894"/>
                  <a:pt x="10864" y="15894"/>
                  <a:pt x="10929" y="15894"/>
                </a:cubicBezTo>
                <a:cubicBezTo>
                  <a:pt x="10993" y="15894"/>
                  <a:pt x="10993" y="16098"/>
                  <a:pt x="11057" y="16302"/>
                </a:cubicBezTo>
                <a:cubicBezTo>
                  <a:pt x="11057" y="16302"/>
                  <a:pt x="11121" y="16302"/>
                  <a:pt x="11121" y="16302"/>
                </a:cubicBezTo>
                <a:cubicBezTo>
                  <a:pt x="11121" y="16302"/>
                  <a:pt x="11186" y="16302"/>
                  <a:pt x="11186" y="16302"/>
                </a:cubicBezTo>
                <a:cubicBezTo>
                  <a:pt x="11250" y="16302"/>
                  <a:pt x="11314" y="16302"/>
                  <a:pt x="11379" y="16302"/>
                </a:cubicBezTo>
                <a:cubicBezTo>
                  <a:pt x="11379" y="16302"/>
                  <a:pt x="11443" y="16506"/>
                  <a:pt x="11443" y="16302"/>
                </a:cubicBezTo>
                <a:cubicBezTo>
                  <a:pt x="11443" y="16302"/>
                  <a:pt x="11507" y="16302"/>
                  <a:pt x="11507" y="16302"/>
                </a:cubicBezTo>
                <a:cubicBezTo>
                  <a:pt x="11507" y="16302"/>
                  <a:pt x="11507" y="16302"/>
                  <a:pt x="11571" y="16302"/>
                </a:cubicBezTo>
                <a:cubicBezTo>
                  <a:pt x="11571" y="15894"/>
                  <a:pt x="11443" y="15894"/>
                  <a:pt x="11443" y="15487"/>
                </a:cubicBezTo>
                <a:cubicBezTo>
                  <a:pt x="11379" y="15487"/>
                  <a:pt x="11443" y="15487"/>
                  <a:pt x="11443" y="15283"/>
                </a:cubicBezTo>
                <a:cubicBezTo>
                  <a:pt x="11443" y="15283"/>
                  <a:pt x="11507" y="15079"/>
                  <a:pt x="11443" y="15079"/>
                </a:cubicBezTo>
                <a:cubicBezTo>
                  <a:pt x="11571" y="15079"/>
                  <a:pt x="11700" y="15283"/>
                  <a:pt x="11764" y="15283"/>
                </a:cubicBezTo>
                <a:cubicBezTo>
                  <a:pt x="11829" y="15283"/>
                  <a:pt x="11957" y="15283"/>
                  <a:pt x="11957" y="15487"/>
                </a:cubicBezTo>
                <a:cubicBezTo>
                  <a:pt x="12086" y="15487"/>
                  <a:pt x="12086" y="15894"/>
                  <a:pt x="12150" y="15894"/>
                </a:cubicBezTo>
                <a:cubicBezTo>
                  <a:pt x="12279" y="16098"/>
                  <a:pt x="12343" y="16302"/>
                  <a:pt x="12407" y="16098"/>
                </a:cubicBezTo>
                <a:cubicBezTo>
                  <a:pt x="12536" y="16098"/>
                  <a:pt x="12536" y="15894"/>
                  <a:pt x="12664" y="16098"/>
                </a:cubicBezTo>
                <a:cubicBezTo>
                  <a:pt x="12729" y="16098"/>
                  <a:pt x="12857" y="16098"/>
                  <a:pt x="12986" y="16302"/>
                </a:cubicBezTo>
                <a:cubicBezTo>
                  <a:pt x="13050" y="16302"/>
                  <a:pt x="13050" y="16506"/>
                  <a:pt x="13114" y="16506"/>
                </a:cubicBezTo>
                <a:cubicBezTo>
                  <a:pt x="13179" y="16709"/>
                  <a:pt x="13307" y="16709"/>
                  <a:pt x="13371" y="16709"/>
                </a:cubicBezTo>
                <a:cubicBezTo>
                  <a:pt x="13436" y="16709"/>
                  <a:pt x="13500" y="16709"/>
                  <a:pt x="13564" y="16709"/>
                </a:cubicBezTo>
                <a:cubicBezTo>
                  <a:pt x="13629" y="16506"/>
                  <a:pt x="13757" y="16506"/>
                  <a:pt x="13757" y="16506"/>
                </a:cubicBezTo>
                <a:cubicBezTo>
                  <a:pt x="13821" y="16506"/>
                  <a:pt x="13757" y="16302"/>
                  <a:pt x="13821" y="16302"/>
                </a:cubicBezTo>
                <a:cubicBezTo>
                  <a:pt x="13821" y="16302"/>
                  <a:pt x="13821" y="16302"/>
                  <a:pt x="13821" y="16302"/>
                </a:cubicBezTo>
                <a:cubicBezTo>
                  <a:pt x="13886" y="16098"/>
                  <a:pt x="13886" y="16098"/>
                  <a:pt x="13950" y="16098"/>
                </a:cubicBezTo>
                <a:cubicBezTo>
                  <a:pt x="14014" y="16098"/>
                  <a:pt x="14079" y="16302"/>
                  <a:pt x="14143" y="16302"/>
                </a:cubicBezTo>
                <a:cubicBezTo>
                  <a:pt x="14143" y="16302"/>
                  <a:pt x="14143" y="16302"/>
                  <a:pt x="14207" y="16302"/>
                </a:cubicBezTo>
                <a:cubicBezTo>
                  <a:pt x="14271" y="16302"/>
                  <a:pt x="14400" y="16506"/>
                  <a:pt x="14464" y="16506"/>
                </a:cubicBezTo>
                <a:cubicBezTo>
                  <a:pt x="14529" y="16506"/>
                  <a:pt x="14529" y="16302"/>
                  <a:pt x="14593" y="16302"/>
                </a:cubicBezTo>
                <a:cubicBezTo>
                  <a:pt x="14593" y="16302"/>
                  <a:pt x="14657" y="16302"/>
                  <a:pt x="14657" y="16098"/>
                </a:cubicBezTo>
                <a:cubicBezTo>
                  <a:pt x="14657" y="16098"/>
                  <a:pt x="14593" y="16098"/>
                  <a:pt x="14593" y="16098"/>
                </a:cubicBezTo>
                <a:cubicBezTo>
                  <a:pt x="14593" y="15894"/>
                  <a:pt x="14593" y="15894"/>
                  <a:pt x="14593" y="15691"/>
                </a:cubicBezTo>
                <a:cubicBezTo>
                  <a:pt x="14593" y="15691"/>
                  <a:pt x="14593" y="15487"/>
                  <a:pt x="14593" y="15283"/>
                </a:cubicBezTo>
                <a:cubicBezTo>
                  <a:pt x="14657" y="15079"/>
                  <a:pt x="14657" y="15079"/>
                  <a:pt x="14593" y="14875"/>
                </a:cubicBezTo>
                <a:cubicBezTo>
                  <a:pt x="14529" y="14672"/>
                  <a:pt x="14529" y="14875"/>
                  <a:pt x="14464" y="14672"/>
                </a:cubicBezTo>
                <a:cubicBezTo>
                  <a:pt x="14400" y="14672"/>
                  <a:pt x="14464" y="14468"/>
                  <a:pt x="14529" y="14264"/>
                </a:cubicBezTo>
                <a:cubicBezTo>
                  <a:pt x="14657" y="14264"/>
                  <a:pt x="14786" y="14264"/>
                  <a:pt x="14850" y="14264"/>
                </a:cubicBezTo>
                <a:cubicBezTo>
                  <a:pt x="14914" y="14264"/>
                  <a:pt x="15043" y="14264"/>
                  <a:pt x="15107" y="14468"/>
                </a:cubicBezTo>
                <a:cubicBezTo>
                  <a:pt x="15171" y="14060"/>
                  <a:pt x="15750" y="15894"/>
                  <a:pt x="15814" y="16098"/>
                </a:cubicBezTo>
                <a:cubicBezTo>
                  <a:pt x="15814" y="16098"/>
                  <a:pt x="15814" y="16098"/>
                  <a:pt x="15879" y="16098"/>
                </a:cubicBezTo>
                <a:cubicBezTo>
                  <a:pt x="15879" y="16098"/>
                  <a:pt x="15879" y="16302"/>
                  <a:pt x="15879" y="16302"/>
                </a:cubicBezTo>
                <a:cubicBezTo>
                  <a:pt x="15879" y="16302"/>
                  <a:pt x="15943" y="16506"/>
                  <a:pt x="16007" y="16506"/>
                </a:cubicBezTo>
                <a:cubicBezTo>
                  <a:pt x="16007" y="16506"/>
                  <a:pt x="16071" y="16506"/>
                  <a:pt x="16071" y="16506"/>
                </a:cubicBezTo>
                <a:cubicBezTo>
                  <a:pt x="16136" y="16506"/>
                  <a:pt x="16136" y="16709"/>
                  <a:pt x="16200" y="16709"/>
                </a:cubicBezTo>
                <a:cubicBezTo>
                  <a:pt x="16200" y="16709"/>
                  <a:pt x="16264" y="16709"/>
                  <a:pt x="16329" y="16709"/>
                </a:cubicBezTo>
                <a:cubicBezTo>
                  <a:pt x="16393" y="16913"/>
                  <a:pt x="16457" y="16913"/>
                  <a:pt x="16521" y="17117"/>
                </a:cubicBezTo>
                <a:cubicBezTo>
                  <a:pt x="16586" y="17321"/>
                  <a:pt x="16586" y="17525"/>
                  <a:pt x="16650" y="17525"/>
                </a:cubicBezTo>
                <a:cubicBezTo>
                  <a:pt x="16714" y="17728"/>
                  <a:pt x="16779" y="17728"/>
                  <a:pt x="16843" y="17525"/>
                </a:cubicBezTo>
                <a:cubicBezTo>
                  <a:pt x="16907" y="17525"/>
                  <a:pt x="16843" y="17525"/>
                  <a:pt x="16907" y="17525"/>
                </a:cubicBezTo>
                <a:cubicBezTo>
                  <a:pt x="16907" y="17525"/>
                  <a:pt x="16907" y="17321"/>
                  <a:pt x="16907" y="17321"/>
                </a:cubicBezTo>
                <a:cubicBezTo>
                  <a:pt x="16907" y="17321"/>
                  <a:pt x="16971" y="17321"/>
                  <a:pt x="16971" y="17321"/>
                </a:cubicBezTo>
                <a:cubicBezTo>
                  <a:pt x="16971" y="17321"/>
                  <a:pt x="16971" y="17321"/>
                  <a:pt x="16971" y="17321"/>
                </a:cubicBezTo>
                <a:cubicBezTo>
                  <a:pt x="17100" y="17117"/>
                  <a:pt x="17100" y="17321"/>
                  <a:pt x="17164" y="17525"/>
                </a:cubicBezTo>
                <a:cubicBezTo>
                  <a:pt x="17164" y="17525"/>
                  <a:pt x="17229" y="17525"/>
                  <a:pt x="17229" y="17728"/>
                </a:cubicBezTo>
                <a:cubicBezTo>
                  <a:pt x="17229" y="17728"/>
                  <a:pt x="17164" y="17728"/>
                  <a:pt x="17164" y="17932"/>
                </a:cubicBezTo>
                <a:cubicBezTo>
                  <a:pt x="17164" y="17932"/>
                  <a:pt x="17164" y="17932"/>
                  <a:pt x="17164" y="17932"/>
                </a:cubicBezTo>
                <a:cubicBezTo>
                  <a:pt x="17229" y="18136"/>
                  <a:pt x="17229" y="18340"/>
                  <a:pt x="17229" y="18543"/>
                </a:cubicBezTo>
                <a:cubicBezTo>
                  <a:pt x="17229" y="18543"/>
                  <a:pt x="17229" y="18747"/>
                  <a:pt x="17229" y="18747"/>
                </a:cubicBezTo>
                <a:cubicBezTo>
                  <a:pt x="17229" y="18747"/>
                  <a:pt x="17229" y="18747"/>
                  <a:pt x="17229" y="18747"/>
                </a:cubicBezTo>
                <a:cubicBezTo>
                  <a:pt x="17229" y="18747"/>
                  <a:pt x="17229" y="18951"/>
                  <a:pt x="17229" y="18951"/>
                </a:cubicBezTo>
                <a:cubicBezTo>
                  <a:pt x="17229" y="18951"/>
                  <a:pt x="17293" y="19155"/>
                  <a:pt x="17229" y="19155"/>
                </a:cubicBezTo>
                <a:cubicBezTo>
                  <a:pt x="17229" y="19155"/>
                  <a:pt x="17164" y="19155"/>
                  <a:pt x="17100" y="19155"/>
                </a:cubicBezTo>
                <a:cubicBezTo>
                  <a:pt x="17036" y="18951"/>
                  <a:pt x="17036" y="18951"/>
                  <a:pt x="17036" y="19155"/>
                </a:cubicBezTo>
                <a:cubicBezTo>
                  <a:pt x="17036" y="19155"/>
                  <a:pt x="17036" y="19155"/>
                  <a:pt x="17036" y="19358"/>
                </a:cubicBezTo>
                <a:cubicBezTo>
                  <a:pt x="17036" y="19358"/>
                  <a:pt x="16971" y="19358"/>
                  <a:pt x="16971" y="19358"/>
                </a:cubicBezTo>
                <a:cubicBezTo>
                  <a:pt x="16971" y="19358"/>
                  <a:pt x="17100" y="19766"/>
                  <a:pt x="17100" y="19970"/>
                </a:cubicBezTo>
                <a:cubicBezTo>
                  <a:pt x="17100" y="19970"/>
                  <a:pt x="17164" y="20174"/>
                  <a:pt x="17164" y="20377"/>
                </a:cubicBezTo>
                <a:cubicBezTo>
                  <a:pt x="17164" y="20377"/>
                  <a:pt x="17164" y="20377"/>
                  <a:pt x="17164" y="20377"/>
                </a:cubicBezTo>
                <a:cubicBezTo>
                  <a:pt x="17164" y="20581"/>
                  <a:pt x="17164" y="20377"/>
                  <a:pt x="17164" y="20581"/>
                </a:cubicBezTo>
                <a:cubicBezTo>
                  <a:pt x="17100" y="20581"/>
                  <a:pt x="17100" y="20581"/>
                  <a:pt x="17164" y="20581"/>
                </a:cubicBezTo>
                <a:cubicBezTo>
                  <a:pt x="17164" y="20785"/>
                  <a:pt x="17164" y="20785"/>
                  <a:pt x="17164" y="20785"/>
                </a:cubicBezTo>
                <a:cubicBezTo>
                  <a:pt x="17229" y="20785"/>
                  <a:pt x="17164" y="20581"/>
                  <a:pt x="17164" y="20581"/>
                </a:cubicBezTo>
                <a:cubicBezTo>
                  <a:pt x="17229" y="20581"/>
                  <a:pt x="17229" y="20785"/>
                  <a:pt x="17229" y="20581"/>
                </a:cubicBezTo>
                <a:cubicBezTo>
                  <a:pt x="17229" y="20377"/>
                  <a:pt x="17229" y="20174"/>
                  <a:pt x="17293" y="20174"/>
                </a:cubicBezTo>
                <a:cubicBezTo>
                  <a:pt x="17293" y="20377"/>
                  <a:pt x="17293" y="20377"/>
                  <a:pt x="17357" y="20174"/>
                </a:cubicBezTo>
                <a:cubicBezTo>
                  <a:pt x="17357" y="20377"/>
                  <a:pt x="17357" y="20377"/>
                  <a:pt x="17357" y="20581"/>
                </a:cubicBezTo>
                <a:cubicBezTo>
                  <a:pt x="17357" y="20581"/>
                  <a:pt x="17421" y="20581"/>
                  <a:pt x="17421" y="20581"/>
                </a:cubicBezTo>
                <a:cubicBezTo>
                  <a:pt x="17421" y="20581"/>
                  <a:pt x="17486" y="20581"/>
                  <a:pt x="17486" y="20581"/>
                </a:cubicBezTo>
                <a:cubicBezTo>
                  <a:pt x="17614" y="20581"/>
                  <a:pt x="17679" y="20377"/>
                  <a:pt x="17743" y="20174"/>
                </a:cubicBezTo>
                <a:cubicBezTo>
                  <a:pt x="17743" y="20174"/>
                  <a:pt x="17743" y="19970"/>
                  <a:pt x="17743" y="19970"/>
                </a:cubicBezTo>
                <a:cubicBezTo>
                  <a:pt x="17743" y="19766"/>
                  <a:pt x="17743" y="19766"/>
                  <a:pt x="17743" y="19562"/>
                </a:cubicBezTo>
                <a:cubicBezTo>
                  <a:pt x="17743" y="19562"/>
                  <a:pt x="17807" y="19562"/>
                  <a:pt x="17807" y="19562"/>
                </a:cubicBezTo>
                <a:cubicBezTo>
                  <a:pt x="17807" y="19358"/>
                  <a:pt x="17807" y="18951"/>
                  <a:pt x="17871" y="18747"/>
                </a:cubicBezTo>
                <a:cubicBezTo>
                  <a:pt x="17871" y="18543"/>
                  <a:pt x="17871" y="18543"/>
                  <a:pt x="17871" y="18340"/>
                </a:cubicBezTo>
                <a:cubicBezTo>
                  <a:pt x="17871" y="18340"/>
                  <a:pt x="17871" y="18136"/>
                  <a:pt x="17871" y="17932"/>
                </a:cubicBezTo>
                <a:cubicBezTo>
                  <a:pt x="17871" y="17932"/>
                  <a:pt x="17871" y="17932"/>
                  <a:pt x="17871" y="17728"/>
                </a:cubicBezTo>
                <a:cubicBezTo>
                  <a:pt x="17871" y="17728"/>
                  <a:pt x="17871" y="17728"/>
                  <a:pt x="17871" y="17525"/>
                </a:cubicBezTo>
                <a:cubicBezTo>
                  <a:pt x="17871" y="17525"/>
                  <a:pt x="17936" y="17321"/>
                  <a:pt x="17936" y="17117"/>
                </a:cubicBezTo>
                <a:cubicBezTo>
                  <a:pt x="17936" y="16913"/>
                  <a:pt x="17871" y="16709"/>
                  <a:pt x="17807" y="16506"/>
                </a:cubicBezTo>
                <a:cubicBezTo>
                  <a:pt x="17807" y="16302"/>
                  <a:pt x="17807" y="16302"/>
                  <a:pt x="17743" y="16098"/>
                </a:cubicBezTo>
                <a:cubicBezTo>
                  <a:pt x="17743" y="16098"/>
                  <a:pt x="17743" y="15894"/>
                  <a:pt x="17679" y="15894"/>
                </a:cubicBezTo>
                <a:cubicBezTo>
                  <a:pt x="17679" y="15691"/>
                  <a:pt x="17614" y="15487"/>
                  <a:pt x="17614" y="15283"/>
                </a:cubicBezTo>
                <a:cubicBezTo>
                  <a:pt x="17614" y="15283"/>
                  <a:pt x="17614" y="15079"/>
                  <a:pt x="17614" y="15079"/>
                </a:cubicBezTo>
                <a:cubicBezTo>
                  <a:pt x="17614" y="14875"/>
                  <a:pt x="17550" y="14875"/>
                  <a:pt x="17550" y="14875"/>
                </a:cubicBezTo>
                <a:cubicBezTo>
                  <a:pt x="17550" y="14875"/>
                  <a:pt x="17550" y="14875"/>
                  <a:pt x="17550" y="14672"/>
                </a:cubicBezTo>
                <a:cubicBezTo>
                  <a:pt x="17486" y="14672"/>
                  <a:pt x="17421" y="14468"/>
                  <a:pt x="17357" y="14468"/>
                </a:cubicBezTo>
                <a:cubicBezTo>
                  <a:pt x="17421" y="14468"/>
                  <a:pt x="17486" y="14468"/>
                  <a:pt x="17421" y="14468"/>
                </a:cubicBezTo>
                <a:cubicBezTo>
                  <a:pt x="17421" y="14264"/>
                  <a:pt x="17293" y="14060"/>
                  <a:pt x="17229" y="14060"/>
                </a:cubicBezTo>
                <a:cubicBezTo>
                  <a:pt x="17100" y="13857"/>
                  <a:pt x="17036" y="13653"/>
                  <a:pt x="16907" y="13857"/>
                </a:cubicBezTo>
                <a:cubicBezTo>
                  <a:pt x="16907" y="13857"/>
                  <a:pt x="16971" y="14060"/>
                  <a:pt x="16971" y="14060"/>
                </a:cubicBezTo>
                <a:cubicBezTo>
                  <a:pt x="16971" y="14060"/>
                  <a:pt x="16971" y="14264"/>
                  <a:pt x="16971" y="14264"/>
                </a:cubicBezTo>
                <a:cubicBezTo>
                  <a:pt x="16907" y="14264"/>
                  <a:pt x="16971" y="14060"/>
                  <a:pt x="16971" y="14060"/>
                </a:cubicBezTo>
                <a:cubicBezTo>
                  <a:pt x="16907" y="13857"/>
                  <a:pt x="16907" y="14060"/>
                  <a:pt x="16907" y="14060"/>
                </a:cubicBezTo>
                <a:cubicBezTo>
                  <a:pt x="16907" y="14264"/>
                  <a:pt x="16843" y="14264"/>
                  <a:pt x="16779" y="14264"/>
                </a:cubicBezTo>
                <a:cubicBezTo>
                  <a:pt x="16843" y="14060"/>
                  <a:pt x="16843" y="14060"/>
                  <a:pt x="16843" y="14060"/>
                </a:cubicBezTo>
                <a:cubicBezTo>
                  <a:pt x="16779" y="13857"/>
                  <a:pt x="16779" y="13857"/>
                  <a:pt x="16714" y="13857"/>
                </a:cubicBezTo>
                <a:cubicBezTo>
                  <a:pt x="16714" y="13857"/>
                  <a:pt x="16779" y="13857"/>
                  <a:pt x="16779" y="13857"/>
                </a:cubicBezTo>
                <a:moveTo>
                  <a:pt x="3600" y="408"/>
                </a:moveTo>
                <a:cubicBezTo>
                  <a:pt x="3600" y="408"/>
                  <a:pt x="3600" y="408"/>
                  <a:pt x="3536" y="408"/>
                </a:cubicBezTo>
                <a:cubicBezTo>
                  <a:pt x="3600" y="408"/>
                  <a:pt x="3664" y="611"/>
                  <a:pt x="3729" y="408"/>
                </a:cubicBezTo>
                <a:cubicBezTo>
                  <a:pt x="3729" y="408"/>
                  <a:pt x="3729" y="408"/>
                  <a:pt x="3729" y="408"/>
                </a:cubicBezTo>
                <a:cubicBezTo>
                  <a:pt x="3729" y="408"/>
                  <a:pt x="3793" y="408"/>
                  <a:pt x="3793" y="408"/>
                </a:cubicBezTo>
                <a:cubicBezTo>
                  <a:pt x="3729" y="408"/>
                  <a:pt x="3664" y="408"/>
                  <a:pt x="3600" y="408"/>
                </a:cubicBezTo>
                <a:close/>
                <a:moveTo>
                  <a:pt x="3793" y="408"/>
                </a:moveTo>
                <a:cubicBezTo>
                  <a:pt x="3857" y="408"/>
                  <a:pt x="3921" y="408"/>
                  <a:pt x="3986" y="408"/>
                </a:cubicBezTo>
                <a:cubicBezTo>
                  <a:pt x="3986" y="408"/>
                  <a:pt x="4050" y="204"/>
                  <a:pt x="4050" y="204"/>
                </a:cubicBezTo>
                <a:cubicBezTo>
                  <a:pt x="4114" y="0"/>
                  <a:pt x="3921" y="204"/>
                  <a:pt x="3921" y="204"/>
                </a:cubicBezTo>
                <a:cubicBezTo>
                  <a:pt x="3857" y="204"/>
                  <a:pt x="3793" y="204"/>
                  <a:pt x="3793" y="408"/>
                </a:cubicBezTo>
                <a:close/>
                <a:moveTo>
                  <a:pt x="3343" y="5502"/>
                </a:moveTo>
                <a:cubicBezTo>
                  <a:pt x="3343" y="5909"/>
                  <a:pt x="3536" y="5909"/>
                  <a:pt x="3600" y="5706"/>
                </a:cubicBezTo>
                <a:cubicBezTo>
                  <a:pt x="3600" y="5706"/>
                  <a:pt x="3600" y="5706"/>
                  <a:pt x="3600" y="5706"/>
                </a:cubicBezTo>
                <a:cubicBezTo>
                  <a:pt x="3600" y="5502"/>
                  <a:pt x="3536" y="5502"/>
                  <a:pt x="3536" y="5502"/>
                </a:cubicBezTo>
                <a:cubicBezTo>
                  <a:pt x="3471" y="5502"/>
                  <a:pt x="3407" y="5298"/>
                  <a:pt x="3343" y="5502"/>
                </a:cubicBezTo>
                <a:close/>
                <a:moveTo>
                  <a:pt x="4114" y="204"/>
                </a:moveTo>
                <a:cubicBezTo>
                  <a:pt x="4114" y="204"/>
                  <a:pt x="4114" y="204"/>
                  <a:pt x="4114" y="204"/>
                </a:cubicBezTo>
                <a:cubicBezTo>
                  <a:pt x="4179" y="204"/>
                  <a:pt x="4307" y="204"/>
                  <a:pt x="4371" y="204"/>
                </a:cubicBezTo>
                <a:cubicBezTo>
                  <a:pt x="4307" y="0"/>
                  <a:pt x="4243" y="204"/>
                  <a:pt x="4114" y="204"/>
                </a:cubicBezTo>
                <a:close/>
                <a:moveTo>
                  <a:pt x="3407" y="0"/>
                </a:moveTo>
                <a:cubicBezTo>
                  <a:pt x="3407" y="0"/>
                  <a:pt x="3536" y="204"/>
                  <a:pt x="3600" y="0"/>
                </a:cubicBezTo>
                <a:cubicBezTo>
                  <a:pt x="3600" y="0"/>
                  <a:pt x="3600" y="0"/>
                  <a:pt x="3600" y="0"/>
                </a:cubicBezTo>
                <a:cubicBezTo>
                  <a:pt x="3600" y="0"/>
                  <a:pt x="3600" y="0"/>
                  <a:pt x="3664" y="0"/>
                </a:cubicBezTo>
                <a:cubicBezTo>
                  <a:pt x="3536" y="0"/>
                  <a:pt x="3471" y="0"/>
                  <a:pt x="3343" y="0"/>
                </a:cubicBezTo>
                <a:cubicBezTo>
                  <a:pt x="3343" y="0"/>
                  <a:pt x="3343" y="0"/>
                  <a:pt x="3407" y="0"/>
                </a:cubicBezTo>
                <a:close/>
                <a:moveTo>
                  <a:pt x="18707" y="18543"/>
                </a:moveTo>
                <a:cubicBezTo>
                  <a:pt x="18707" y="18340"/>
                  <a:pt x="18643" y="18136"/>
                  <a:pt x="18579" y="18136"/>
                </a:cubicBezTo>
                <a:cubicBezTo>
                  <a:pt x="18450" y="17932"/>
                  <a:pt x="18386" y="17728"/>
                  <a:pt x="18321" y="17321"/>
                </a:cubicBezTo>
                <a:cubicBezTo>
                  <a:pt x="18321" y="17321"/>
                  <a:pt x="18257" y="17117"/>
                  <a:pt x="18257" y="16913"/>
                </a:cubicBezTo>
                <a:cubicBezTo>
                  <a:pt x="18257" y="16709"/>
                  <a:pt x="18257" y="16709"/>
                  <a:pt x="18321" y="16709"/>
                </a:cubicBezTo>
                <a:cubicBezTo>
                  <a:pt x="18386" y="16709"/>
                  <a:pt x="18514" y="16913"/>
                  <a:pt x="18579" y="17117"/>
                </a:cubicBezTo>
                <a:cubicBezTo>
                  <a:pt x="18386" y="16506"/>
                  <a:pt x="18129" y="15691"/>
                  <a:pt x="17936" y="15079"/>
                </a:cubicBezTo>
                <a:cubicBezTo>
                  <a:pt x="17743" y="14672"/>
                  <a:pt x="17614" y="14060"/>
                  <a:pt x="17421" y="13653"/>
                </a:cubicBezTo>
                <a:cubicBezTo>
                  <a:pt x="17486" y="13857"/>
                  <a:pt x="17421" y="13857"/>
                  <a:pt x="17421" y="13857"/>
                </a:cubicBezTo>
                <a:cubicBezTo>
                  <a:pt x="17486" y="13857"/>
                  <a:pt x="17550" y="14060"/>
                  <a:pt x="17550" y="14060"/>
                </a:cubicBezTo>
                <a:cubicBezTo>
                  <a:pt x="17550" y="14060"/>
                  <a:pt x="17550" y="14060"/>
                  <a:pt x="17550" y="14060"/>
                </a:cubicBezTo>
                <a:cubicBezTo>
                  <a:pt x="17614" y="14264"/>
                  <a:pt x="17550" y="14264"/>
                  <a:pt x="17550" y="14264"/>
                </a:cubicBezTo>
                <a:cubicBezTo>
                  <a:pt x="17486" y="14264"/>
                  <a:pt x="17550" y="14468"/>
                  <a:pt x="17550" y="14468"/>
                </a:cubicBezTo>
                <a:cubicBezTo>
                  <a:pt x="17614" y="14875"/>
                  <a:pt x="17679" y="15079"/>
                  <a:pt x="17743" y="15283"/>
                </a:cubicBezTo>
                <a:cubicBezTo>
                  <a:pt x="17936" y="16098"/>
                  <a:pt x="18129" y="16913"/>
                  <a:pt x="18321" y="17728"/>
                </a:cubicBezTo>
                <a:cubicBezTo>
                  <a:pt x="18386" y="18136"/>
                  <a:pt x="18450" y="18340"/>
                  <a:pt x="18514" y="18747"/>
                </a:cubicBezTo>
                <a:cubicBezTo>
                  <a:pt x="18514" y="18543"/>
                  <a:pt x="18514" y="18340"/>
                  <a:pt x="18514" y="18340"/>
                </a:cubicBezTo>
                <a:cubicBezTo>
                  <a:pt x="18514" y="18136"/>
                  <a:pt x="18514" y="18340"/>
                  <a:pt x="18514" y="18340"/>
                </a:cubicBezTo>
                <a:cubicBezTo>
                  <a:pt x="18643" y="18340"/>
                  <a:pt x="18643" y="18340"/>
                  <a:pt x="18707" y="18543"/>
                </a:cubicBezTo>
                <a:cubicBezTo>
                  <a:pt x="18707" y="18543"/>
                  <a:pt x="18707" y="18543"/>
                  <a:pt x="18707" y="18543"/>
                </a:cubicBezTo>
                <a:close/>
                <a:moveTo>
                  <a:pt x="2700" y="408"/>
                </a:moveTo>
                <a:cubicBezTo>
                  <a:pt x="2636" y="204"/>
                  <a:pt x="2571" y="408"/>
                  <a:pt x="2507" y="408"/>
                </a:cubicBezTo>
                <a:cubicBezTo>
                  <a:pt x="2571" y="408"/>
                  <a:pt x="2571" y="408"/>
                  <a:pt x="2636" y="408"/>
                </a:cubicBezTo>
                <a:cubicBezTo>
                  <a:pt x="2636" y="408"/>
                  <a:pt x="2636" y="408"/>
                  <a:pt x="2636" y="408"/>
                </a:cubicBezTo>
                <a:cubicBezTo>
                  <a:pt x="2636" y="408"/>
                  <a:pt x="2700" y="408"/>
                  <a:pt x="2764" y="408"/>
                </a:cubicBezTo>
                <a:cubicBezTo>
                  <a:pt x="2764" y="408"/>
                  <a:pt x="2764" y="408"/>
                  <a:pt x="2700" y="408"/>
                </a:cubicBezTo>
                <a:cubicBezTo>
                  <a:pt x="2764" y="408"/>
                  <a:pt x="2764" y="408"/>
                  <a:pt x="2829" y="408"/>
                </a:cubicBezTo>
                <a:cubicBezTo>
                  <a:pt x="2829" y="408"/>
                  <a:pt x="2829" y="408"/>
                  <a:pt x="2829" y="408"/>
                </a:cubicBezTo>
                <a:cubicBezTo>
                  <a:pt x="2893" y="204"/>
                  <a:pt x="2957" y="204"/>
                  <a:pt x="3021" y="204"/>
                </a:cubicBezTo>
                <a:cubicBezTo>
                  <a:pt x="2957" y="204"/>
                  <a:pt x="2829" y="204"/>
                  <a:pt x="2764" y="204"/>
                </a:cubicBezTo>
                <a:cubicBezTo>
                  <a:pt x="2764" y="204"/>
                  <a:pt x="2764" y="204"/>
                  <a:pt x="2764" y="204"/>
                </a:cubicBezTo>
                <a:cubicBezTo>
                  <a:pt x="2764" y="204"/>
                  <a:pt x="2764" y="408"/>
                  <a:pt x="2700" y="408"/>
                </a:cubicBezTo>
                <a:close/>
                <a:moveTo>
                  <a:pt x="450" y="13449"/>
                </a:moveTo>
                <a:cubicBezTo>
                  <a:pt x="386" y="13449"/>
                  <a:pt x="386" y="13245"/>
                  <a:pt x="386" y="13245"/>
                </a:cubicBezTo>
                <a:cubicBezTo>
                  <a:pt x="321" y="13245"/>
                  <a:pt x="257" y="13245"/>
                  <a:pt x="193" y="13245"/>
                </a:cubicBezTo>
                <a:cubicBezTo>
                  <a:pt x="193" y="13449"/>
                  <a:pt x="193" y="13449"/>
                  <a:pt x="129" y="13449"/>
                </a:cubicBezTo>
                <a:cubicBezTo>
                  <a:pt x="129" y="13245"/>
                  <a:pt x="129" y="13245"/>
                  <a:pt x="193" y="13245"/>
                </a:cubicBezTo>
                <a:cubicBezTo>
                  <a:pt x="129" y="13245"/>
                  <a:pt x="129" y="13245"/>
                  <a:pt x="129" y="13245"/>
                </a:cubicBezTo>
                <a:cubicBezTo>
                  <a:pt x="129" y="13245"/>
                  <a:pt x="129" y="13449"/>
                  <a:pt x="129" y="13449"/>
                </a:cubicBezTo>
                <a:cubicBezTo>
                  <a:pt x="64" y="13449"/>
                  <a:pt x="64" y="13449"/>
                  <a:pt x="64" y="13449"/>
                </a:cubicBezTo>
                <a:cubicBezTo>
                  <a:pt x="64" y="13449"/>
                  <a:pt x="64" y="13449"/>
                  <a:pt x="64" y="13449"/>
                </a:cubicBezTo>
                <a:cubicBezTo>
                  <a:pt x="0" y="13449"/>
                  <a:pt x="0" y="13653"/>
                  <a:pt x="0" y="13653"/>
                </a:cubicBezTo>
                <a:cubicBezTo>
                  <a:pt x="129" y="13653"/>
                  <a:pt x="321" y="13653"/>
                  <a:pt x="450" y="13653"/>
                </a:cubicBezTo>
                <a:cubicBezTo>
                  <a:pt x="450" y="13653"/>
                  <a:pt x="450" y="13653"/>
                  <a:pt x="450" y="13449"/>
                </a:cubicBezTo>
                <a:close/>
                <a:moveTo>
                  <a:pt x="3279" y="204"/>
                </a:moveTo>
                <a:cubicBezTo>
                  <a:pt x="3407" y="204"/>
                  <a:pt x="3471" y="204"/>
                  <a:pt x="3600" y="204"/>
                </a:cubicBezTo>
                <a:cubicBezTo>
                  <a:pt x="3536" y="204"/>
                  <a:pt x="3471" y="204"/>
                  <a:pt x="3343" y="204"/>
                </a:cubicBezTo>
                <a:cubicBezTo>
                  <a:pt x="3343" y="0"/>
                  <a:pt x="3279" y="0"/>
                  <a:pt x="3279" y="0"/>
                </a:cubicBezTo>
                <a:cubicBezTo>
                  <a:pt x="3279" y="0"/>
                  <a:pt x="3279" y="204"/>
                  <a:pt x="3214" y="204"/>
                </a:cubicBezTo>
                <a:cubicBezTo>
                  <a:pt x="3214" y="204"/>
                  <a:pt x="3279" y="204"/>
                  <a:pt x="3279" y="2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2" name="Shape">
            <a:extLst>
              <a:ext uri="{FF2B5EF4-FFF2-40B4-BE49-F238E27FC236}">
                <a16:creationId xmlns:a16="http://schemas.microsoft.com/office/drawing/2014/main" id="{AB266986-F8DD-489D-9079-8C9BF12A914F}"/>
              </a:ext>
            </a:extLst>
          </p:cNvPr>
          <p:cNvSpPr/>
          <p:nvPr/>
        </p:nvSpPr>
        <p:spPr>
          <a:xfrm>
            <a:off x="7240921" y="2427803"/>
            <a:ext cx="667174" cy="357573"/>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cubicBezTo>
                  <a:pt x="20618" y="13292"/>
                  <a:pt x="19636" y="14954"/>
                  <a:pt x="19636" y="13292"/>
                </a:cubicBezTo>
                <a:cubicBezTo>
                  <a:pt x="19636" y="13292"/>
                  <a:pt x="19636" y="14954"/>
                  <a:pt x="19636" y="14954"/>
                </a:cubicBezTo>
                <a:cubicBezTo>
                  <a:pt x="18655" y="13292"/>
                  <a:pt x="18655" y="13292"/>
                  <a:pt x="17673" y="13292"/>
                </a:cubicBezTo>
                <a:cubicBezTo>
                  <a:pt x="17673" y="11631"/>
                  <a:pt x="17673" y="9969"/>
                  <a:pt x="17673" y="8308"/>
                </a:cubicBezTo>
                <a:cubicBezTo>
                  <a:pt x="17673" y="6646"/>
                  <a:pt x="16691" y="4985"/>
                  <a:pt x="15709" y="3323"/>
                </a:cubicBezTo>
                <a:cubicBezTo>
                  <a:pt x="15709" y="3323"/>
                  <a:pt x="14727" y="0"/>
                  <a:pt x="13745" y="0"/>
                </a:cubicBezTo>
                <a:cubicBezTo>
                  <a:pt x="13745" y="0"/>
                  <a:pt x="12764" y="0"/>
                  <a:pt x="12764" y="0"/>
                </a:cubicBezTo>
                <a:cubicBezTo>
                  <a:pt x="12764" y="1662"/>
                  <a:pt x="11782" y="1662"/>
                  <a:pt x="11782" y="1662"/>
                </a:cubicBezTo>
                <a:cubicBezTo>
                  <a:pt x="10800" y="1662"/>
                  <a:pt x="10800" y="1662"/>
                  <a:pt x="10800" y="1662"/>
                </a:cubicBezTo>
                <a:cubicBezTo>
                  <a:pt x="9818" y="1662"/>
                  <a:pt x="9818" y="1662"/>
                  <a:pt x="8836" y="1662"/>
                </a:cubicBezTo>
                <a:cubicBezTo>
                  <a:pt x="8836" y="1662"/>
                  <a:pt x="7855" y="1662"/>
                  <a:pt x="6873" y="1662"/>
                </a:cubicBezTo>
                <a:cubicBezTo>
                  <a:pt x="6873" y="1662"/>
                  <a:pt x="5891" y="0"/>
                  <a:pt x="5891" y="0"/>
                </a:cubicBezTo>
                <a:cubicBezTo>
                  <a:pt x="5891" y="0"/>
                  <a:pt x="4909" y="1662"/>
                  <a:pt x="4909" y="1662"/>
                </a:cubicBezTo>
                <a:cubicBezTo>
                  <a:pt x="4909" y="1662"/>
                  <a:pt x="3927" y="1662"/>
                  <a:pt x="3927" y="1662"/>
                </a:cubicBezTo>
                <a:cubicBezTo>
                  <a:pt x="2945" y="3323"/>
                  <a:pt x="2945" y="4985"/>
                  <a:pt x="2945" y="6646"/>
                </a:cubicBezTo>
                <a:cubicBezTo>
                  <a:pt x="1964" y="6646"/>
                  <a:pt x="1964" y="8308"/>
                  <a:pt x="1964" y="9969"/>
                </a:cubicBezTo>
                <a:cubicBezTo>
                  <a:pt x="982" y="9969"/>
                  <a:pt x="0" y="9969"/>
                  <a:pt x="0" y="9969"/>
                </a:cubicBezTo>
                <a:cubicBezTo>
                  <a:pt x="0" y="9969"/>
                  <a:pt x="982" y="11631"/>
                  <a:pt x="982" y="11631"/>
                </a:cubicBezTo>
                <a:cubicBezTo>
                  <a:pt x="982" y="11631"/>
                  <a:pt x="982" y="13292"/>
                  <a:pt x="982" y="13292"/>
                </a:cubicBezTo>
                <a:cubicBezTo>
                  <a:pt x="982" y="13292"/>
                  <a:pt x="1964" y="13292"/>
                  <a:pt x="1964" y="14954"/>
                </a:cubicBezTo>
                <a:cubicBezTo>
                  <a:pt x="1964" y="14954"/>
                  <a:pt x="1964" y="14954"/>
                  <a:pt x="2945" y="14954"/>
                </a:cubicBezTo>
                <a:cubicBezTo>
                  <a:pt x="2945" y="14954"/>
                  <a:pt x="1964" y="14954"/>
                  <a:pt x="1964" y="14954"/>
                </a:cubicBezTo>
                <a:cubicBezTo>
                  <a:pt x="1964" y="14954"/>
                  <a:pt x="1964" y="16615"/>
                  <a:pt x="1964" y="16615"/>
                </a:cubicBezTo>
                <a:cubicBezTo>
                  <a:pt x="1964" y="16615"/>
                  <a:pt x="2945" y="16615"/>
                  <a:pt x="1964" y="16615"/>
                </a:cubicBezTo>
                <a:cubicBezTo>
                  <a:pt x="2945" y="16615"/>
                  <a:pt x="3927" y="18277"/>
                  <a:pt x="3927" y="18277"/>
                </a:cubicBezTo>
                <a:cubicBezTo>
                  <a:pt x="4909" y="18277"/>
                  <a:pt x="4909" y="16615"/>
                  <a:pt x="5891" y="18277"/>
                </a:cubicBezTo>
                <a:cubicBezTo>
                  <a:pt x="4909" y="18277"/>
                  <a:pt x="4909" y="18277"/>
                  <a:pt x="4909" y="18277"/>
                </a:cubicBezTo>
                <a:cubicBezTo>
                  <a:pt x="4909" y="19938"/>
                  <a:pt x="5891" y="19938"/>
                  <a:pt x="5891" y="19938"/>
                </a:cubicBezTo>
                <a:cubicBezTo>
                  <a:pt x="5891" y="19938"/>
                  <a:pt x="5891" y="19938"/>
                  <a:pt x="5891" y="19938"/>
                </a:cubicBezTo>
                <a:cubicBezTo>
                  <a:pt x="5891" y="19938"/>
                  <a:pt x="5891" y="21600"/>
                  <a:pt x="5891" y="21600"/>
                </a:cubicBezTo>
                <a:cubicBezTo>
                  <a:pt x="6873" y="21600"/>
                  <a:pt x="9818" y="21600"/>
                  <a:pt x="10800" y="21600"/>
                </a:cubicBezTo>
                <a:cubicBezTo>
                  <a:pt x="11782" y="21600"/>
                  <a:pt x="11782" y="21600"/>
                  <a:pt x="12764" y="21600"/>
                </a:cubicBezTo>
                <a:cubicBezTo>
                  <a:pt x="13745" y="21600"/>
                  <a:pt x="14727" y="19938"/>
                  <a:pt x="15709" y="19938"/>
                </a:cubicBezTo>
                <a:cubicBezTo>
                  <a:pt x="16691" y="19938"/>
                  <a:pt x="17673" y="21600"/>
                  <a:pt x="19636" y="21600"/>
                </a:cubicBezTo>
                <a:cubicBezTo>
                  <a:pt x="19636" y="19938"/>
                  <a:pt x="19636" y="19938"/>
                  <a:pt x="19636" y="18277"/>
                </a:cubicBezTo>
                <a:cubicBezTo>
                  <a:pt x="19636" y="18277"/>
                  <a:pt x="19636" y="18277"/>
                  <a:pt x="19636" y="18277"/>
                </a:cubicBezTo>
                <a:cubicBezTo>
                  <a:pt x="19636" y="16615"/>
                  <a:pt x="19636" y="14954"/>
                  <a:pt x="20618" y="16615"/>
                </a:cubicBezTo>
                <a:cubicBezTo>
                  <a:pt x="19636" y="16615"/>
                  <a:pt x="20618" y="16615"/>
                  <a:pt x="20618" y="16615"/>
                </a:cubicBezTo>
                <a:cubicBezTo>
                  <a:pt x="20618" y="16615"/>
                  <a:pt x="20618" y="16615"/>
                  <a:pt x="21600" y="16615"/>
                </a:cubicBezTo>
                <a:cubicBezTo>
                  <a:pt x="21600" y="14954"/>
                  <a:pt x="21600" y="14954"/>
                  <a:pt x="21600" y="1329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3" name="Shape">
            <a:extLst>
              <a:ext uri="{FF2B5EF4-FFF2-40B4-BE49-F238E27FC236}">
                <a16:creationId xmlns:a16="http://schemas.microsoft.com/office/drawing/2014/main" id="{2508E7FB-C1B7-4C7E-846B-FC88FBDBB6EE}"/>
              </a:ext>
            </a:extLst>
          </p:cNvPr>
          <p:cNvSpPr/>
          <p:nvPr/>
        </p:nvSpPr>
        <p:spPr>
          <a:xfrm>
            <a:off x="9680097" y="4201352"/>
            <a:ext cx="58714" cy="133495"/>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10800" y="8640"/>
                  <a:pt x="21600" y="4320"/>
                  <a:pt x="10800" y="0"/>
                </a:cubicBezTo>
                <a:cubicBezTo>
                  <a:pt x="0" y="0"/>
                  <a:pt x="0" y="4320"/>
                  <a:pt x="0" y="8640"/>
                </a:cubicBezTo>
                <a:cubicBezTo>
                  <a:pt x="0" y="12960"/>
                  <a:pt x="0" y="21600"/>
                  <a:pt x="0" y="21600"/>
                </a:cubicBezTo>
                <a:cubicBezTo>
                  <a:pt x="10800" y="21600"/>
                  <a:pt x="21600" y="17280"/>
                  <a:pt x="21600" y="129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4" name="Shape">
            <a:extLst>
              <a:ext uri="{FF2B5EF4-FFF2-40B4-BE49-F238E27FC236}">
                <a16:creationId xmlns:a16="http://schemas.microsoft.com/office/drawing/2014/main" id="{E5CD08A6-57C5-4476-8AE2-D743C0D150A4}"/>
              </a:ext>
            </a:extLst>
          </p:cNvPr>
          <p:cNvSpPr/>
          <p:nvPr/>
        </p:nvSpPr>
        <p:spPr>
          <a:xfrm>
            <a:off x="371743" y="4825906"/>
            <a:ext cx="132499" cy="52444"/>
          </a:xfrm>
          <a:custGeom>
            <a:avLst/>
            <a:gdLst/>
            <a:ahLst/>
            <a:cxnLst>
              <a:cxn ang="0">
                <a:pos x="wd2" y="hd2"/>
              </a:cxn>
              <a:cxn ang="5400000">
                <a:pos x="wd2" y="hd2"/>
              </a:cxn>
              <a:cxn ang="10800000">
                <a:pos x="wd2" y="hd2"/>
              </a:cxn>
              <a:cxn ang="16200000">
                <a:pos x="wd2" y="hd2"/>
              </a:cxn>
            </a:cxnLst>
            <a:rect l="0" t="0" r="r" b="b"/>
            <a:pathLst>
              <a:path w="18490" h="21600" extrusionOk="0">
                <a:moveTo>
                  <a:pt x="17280" y="0"/>
                </a:moveTo>
                <a:cubicBezTo>
                  <a:pt x="17280" y="0"/>
                  <a:pt x="12960" y="0"/>
                  <a:pt x="12960" y="0"/>
                </a:cubicBezTo>
                <a:cubicBezTo>
                  <a:pt x="12960" y="0"/>
                  <a:pt x="12960" y="0"/>
                  <a:pt x="12960" y="0"/>
                </a:cubicBezTo>
                <a:cubicBezTo>
                  <a:pt x="12960" y="0"/>
                  <a:pt x="4320" y="0"/>
                  <a:pt x="4320" y="0"/>
                </a:cubicBezTo>
                <a:cubicBezTo>
                  <a:pt x="0" y="0"/>
                  <a:pt x="0" y="0"/>
                  <a:pt x="0" y="10800"/>
                </a:cubicBezTo>
                <a:cubicBezTo>
                  <a:pt x="0" y="10800"/>
                  <a:pt x="0" y="10800"/>
                  <a:pt x="4320" y="21600"/>
                </a:cubicBezTo>
                <a:cubicBezTo>
                  <a:pt x="4320" y="21600"/>
                  <a:pt x="8640" y="21600"/>
                  <a:pt x="12960" y="21600"/>
                </a:cubicBezTo>
                <a:cubicBezTo>
                  <a:pt x="12960" y="21600"/>
                  <a:pt x="21600" y="0"/>
                  <a:pt x="1728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5" name="Shape">
            <a:extLst>
              <a:ext uri="{FF2B5EF4-FFF2-40B4-BE49-F238E27FC236}">
                <a16:creationId xmlns:a16="http://schemas.microsoft.com/office/drawing/2014/main" id="{9685508C-5FF9-4187-9131-197B553393C8}"/>
              </a:ext>
            </a:extLst>
          </p:cNvPr>
          <p:cNvSpPr/>
          <p:nvPr/>
        </p:nvSpPr>
        <p:spPr>
          <a:xfrm>
            <a:off x="5041931" y="2918867"/>
            <a:ext cx="272209" cy="410013"/>
          </a:xfrm>
          <a:custGeom>
            <a:avLst/>
            <a:gdLst/>
            <a:ahLst/>
            <a:cxnLst>
              <a:cxn ang="0">
                <a:pos x="wd2" y="hd2"/>
              </a:cxn>
              <a:cxn ang="5400000">
                <a:pos x="wd2" y="hd2"/>
              </a:cxn>
              <a:cxn ang="10800000">
                <a:pos x="wd2" y="hd2"/>
              </a:cxn>
              <a:cxn ang="16200000">
                <a:pos x="wd2" y="hd2"/>
              </a:cxn>
            </a:cxnLst>
            <a:rect l="0" t="0" r="r" b="b"/>
            <a:pathLst>
              <a:path w="21600" h="21600" extrusionOk="0">
                <a:moveTo>
                  <a:pt x="21600" y="1440"/>
                </a:moveTo>
                <a:cubicBezTo>
                  <a:pt x="19200" y="1440"/>
                  <a:pt x="19200" y="1440"/>
                  <a:pt x="19200" y="1440"/>
                </a:cubicBezTo>
                <a:cubicBezTo>
                  <a:pt x="19200" y="1440"/>
                  <a:pt x="19200" y="1440"/>
                  <a:pt x="19200" y="1440"/>
                </a:cubicBezTo>
                <a:cubicBezTo>
                  <a:pt x="19200" y="1440"/>
                  <a:pt x="19200" y="1440"/>
                  <a:pt x="19200" y="1440"/>
                </a:cubicBezTo>
                <a:cubicBezTo>
                  <a:pt x="16800" y="0"/>
                  <a:pt x="19200" y="1440"/>
                  <a:pt x="16800" y="0"/>
                </a:cubicBezTo>
                <a:cubicBezTo>
                  <a:pt x="16800" y="0"/>
                  <a:pt x="14400" y="1440"/>
                  <a:pt x="12000" y="1440"/>
                </a:cubicBezTo>
                <a:cubicBezTo>
                  <a:pt x="12000" y="1440"/>
                  <a:pt x="9600" y="1440"/>
                  <a:pt x="9600" y="1440"/>
                </a:cubicBezTo>
                <a:cubicBezTo>
                  <a:pt x="9600" y="0"/>
                  <a:pt x="9600" y="0"/>
                  <a:pt x="9600" y="0"/>
                </a:cubicBezTo>
                <a:cubicBezTo>
                  <a:pt x="7200" y="0"/>
                  <a:pt x="4800" y="1440"/>
                  <a:pt x="4800" y="1440"/>
                </a:cubicBezTo>
                <a:cubicBezTo>
                  <a:pt x="4800" y="2880"/>
                  <a:pt x="7200" y="4320"/>
                  <a:pt x="4800" y="5760"/>
                </a:cubicBezTo>
                <a:cubicBezTo>
                  <a:pt x="4800" y="7200"/>
                  <a:pt x="4800" y="8640"/>
                  <a:pt x="2400" y="8640"/>
                </a:cubicBezTo>
                <a:cubicBezTo>
                  <a:pt x="2400" y="10080"/>
                  <a:pt x="0" y="11520"/>
                  <a:pt x="0" y="12960"/>
                </a:cubicBezTo>
                <a:cubicBezTo>
                  <a:pt x="0" y="14400"/>
                  <a:pt x="2400" y="12960"/>
                  <a:pt x="4800" y="12960"/>
                </a:cubicBezTo>
                <a:cubicBezTo>
                  <a:pt x="2400" y="12960"/>
                  <a:pt x="2400" y="12960"/>
                  <a:pt x="2400" y="12960"/>
                </a:cubicBezTo>
                <a:cubicBezTo>
                  <a:pt x="2400" y="12960"/>
                  <a:pt x="2400" y="14400"/>
                  <a:pt x="2400" y="14400"/>
                </a:cubicBezTo>
                <a:cubicBezTo>
                  <a:pt x="0" y="15840"/>
                  <a:pt x="2400" y="14400"/>
                  <a:pt x="4800" y="14400"/>
                </a:cubicBezTo>
                <a:cubicBezTo>
                  <a:pt x="4800" y="14400"/>
                  <a:pt x="4800" y="14400"/>
                  <a:pt x="2400" y="14400"/>
                </a:cubicBezTo>
                <a:cubicBezTo>
                  <a:pt x="4800" y="17280"/>
                  <a:pt x="2400" y="18720"/>
                  <a:pt x="2400" y="21600"/>
                </a:cubicBezTo>
                <a:cubicBezTo>
                  <a:pt x="2400" y="21600"/>
                  <a:pt x="4800" y="20160"/>
                  <a:pt x="4800" y="20160"/>
                </a:cubicBezTo>
                <a:cubicBezTo>
                  <a:pt x="7200" y="21600"/>
                  <a:pt x="9600" y="21600"/>
                  <a:pt x="9600" y="20160"/>
                </a:cubicBezTo>
                <a:cubicBezTo>
                  <a:pt x="12000" y="20160"/>
                  <a:pt x="9600" y="20160"/>
                  <a:pt x="12000" y="18720"/>
                </a:cubicBezTo>
                <a:cubicBezTo>
                  <a:pt x="12000" y="17280"/>
                  <a:pt x="14400" y="17280"/>
                  <a:pt x="14400" y="15840"/>
                </a:cubicBezTo>
                <a:cubicBezTo>
                  <a:pt x="14400" y="15840"/>
                  <a:pt x="12000" y="15840"/>
                  <a:pt x="12000" y="14400"/>
                </a:cubicBezTo>
                <a:cubicBezTo>
                  <a:pt x="12000" y="14400"/>
                  <a:pt x="14400" y="12960"/>
                  <a:pt x="14400" y="12960"/>
                </a:cubicBezTo>
                <a:cubicBezTo>
                  <a:pt x="14400" y="11520"/>
                  <a:pt x="12000" y="10080"/>
                  <a:pt x="12000" y="10080"/>
                </a:cubicBezTo>
                <a:cubicBezTo>
                  <a:pt x="14400" y="10080"/>
                  <a:pt x="14400" y="10080"/>
                  <a:pt x="14400" y="8640"/>
                </a:cubicBezTo>
                <a:cubicBezTo>
                  <a:pt x="16800" y="8640"/>
                  <a:pt x="14400" y="8640"/>
                  <a:pt x="14400" y="8640"/>
                </a:cubicBezTo>
                <a:cubicBezTo>
                  <a:pt x="14400" y="7200"/>
                  <a:pt x="16800" y="7200"/>
                  <a:pt x="16800" y="7200"/>
                </a:cubicBezTo>
                <a:cubicBezTo>
                  <a:pt x="16800" y="5760"/>
                  <a:pt x="16800" y="4320"/>
                  <a:pt x="16800" y="4320"/>
                </a:cubicBezTo>
                <a:cubicBezTo>
                  <a:pt x="16800" y="2880"/>
                  <a:pt x="19200" y="2880"/>
                  <a:pt x="21600" y="14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 name="Shape">
            <a:extLst>
              <a:ext uri="{FF2B5EF4-FFF2-40B4-BE49-F238E27FC236}">
                <a16:creationId xmlns:a16="http://schemas.microsoft.com/office/drawing/2014/main" id="{1785992D-B255-4B28-BF48-77E60C09EAF5}"/>
              </a:ext>
            </a:extLst>
          </p:cNvPr>
          <p:cNvSpPr/>
          <p:nvPr/>
        </p:nvSpPr>
        <p:spPr>
          <a:xfrm>
            <a:off x="6781911" y="1912901"/>
            <a:ext cx="699196" cy="446525"/>
          </a:xfrm>
          <a:custGeom>
            <a:avLst/>
            <a:gdLst/>
            <a:ahLst/>
            <a:cxnLst>
              <a:cxn ang="0">
                <a:pos x="wd2" y="hd2"/>
              </a:cxn>
              <a:cxn ang="5400000">
                <a:pos x="wd2" y="hd2"/>
              </a:cxn>
              <a:cxn ang="10800000">
                <a:pos x="wd2" y="hd2"/>
              </a:cxn>
              <a:cxn ang="16200000">
                <a:pos x="wd2" y="hd2"/>
              </a:cxn>
            </a:cxnLst>
            <a:rect l="0" t="0" r="r" b="b"/>
            <a:pathLst>
              <a:path w="21600" h="20856" extrusionOk="0">
                <a:moveTo>
                  <a:pt x="21600" y="15247"/>
                </a:moveTo>
                <a:cubicBezTo>
                  <a:pt x="20661" y="15247"/>
                  <a:pt x="21600" y="13976"/>
                  <a:pt x="21600" y="13976"/>
                </a:cubicBezTo>
                <a:cubicBezTo>
                  <a:pt x="20661" y="13976"/>
                  <a:pt x="20661" y="12706"/>
                  <a:pt x="20661" y="12706"/>
                </a:cubicBezTo>
                <a:cubicBezTo>
                  <a:pt x="19722" y="11435"/>
                  <a:pt x="20661" y="10165"/>
                  <a:pt x="19722" y="10165"/>
                </a:cubicBezTo>
                <a:cubicBezTo>
                  <a:pt x="19722" y="10165"/>
                  <a:pt x="18783" y="10165"/>
                  <a:pt x="18783" y="8894"/>
                </a:cubicBezTo>
                <a:cubicBezTo>
                  <a:pt x="18783" y="8894"/>
                  <a:pt x="19722" y="7624"/>
                  <a:pt x="20661" y="7624"/>
                </a:cubicBezTo>
                <a:cubicBezTo>
                  <a:pt x="20661" y="7624"/>
                  <a:pt x="19722" y="3812"/>
                  <a:pt x="19722" y="3812"/>
                </a:cubicBezTo>
                <a:cubicBezTo>
                  <a:pt x="18783" y="1271"/>
                  <a:pt x="15965" y="1271"/>
                  <a:pt x="15026" y="1271"/>
                </a:cubicBezTo>
                <a:cubicBezTo>
                  <a:pt x="13148" y="1271"/>
                  <a:pt x="12209" y="1271"/>
                  <a:pt x="11270" y="1271"/>
                </a:cubicBezTo>
                <a:cubicBezTo>
                  <a:pt x="10330" y="1271"/>
                  <a:pt x="9391" y="2541"/>
                  <a:pt x="8452" y="0"/>
                </a:cubicBezTo>
                <a:cubicBezTo>
                  <a:pt x="9391" y="0"/>
                  <a:pt x="9391" y="0"/>
                  <a:pt x="9391" y="1271"/>
                </a:cubicBezTo>
                <a:cubicBezTo>
                  <a:pt x="8452" y="0"/>
                  <a:pt x="5635" y="0"/>
                  <a:pt x="4696" y="1271"/>
                </a:cubicBezTo>
                <a:cubicBezTo>
                  <a:pt x="4696" y="1271"/>
                  <a:pt x="4696" y="1271"/>
                  <a:pt x="3757" y="2541"/>
                </a:cubicBezTo>
                <a:cubicBezTo>
                  <a:pt x="3757" y="2541"/>
                  <a:pt x="2817" y="2541"/>
                  <a:pt x="2817" y="2541"/>
                </a:cubicBezTo>
                <a:cubicBezTo>
                  <a:pt x="1878" y="2541"/>
                  <a:pt x="939" y="3812"/>
                  <a:pt x="0" y="3812"/>
                </a:cubicBezTo>
                <a:cubicBezTo>
                  <a:pt x="0" y="3812"/>
                  <a:pt x="939" y="3812"/>
                  <a:pt x="939" y="3812"/>
                </a:cubicBezTo>
                <a:cubicBezTo>
                  <a:pt x="939" y="3812"/>
                  <a:pt x="0" y="3812"/>
                  <a:pt x="0" y="3812"/>
                </a:cubicBezTo>
                <a:cubicBezTo>
                  <a:pt x="0" y="5082"/>
                  <a:pt x="939" y="5082"/>
                  <a:pt x="939" y="6353"/>
                </a:cubicBezTo>
                <a:cubicBezTo>
                  <a:pt x="0" y="6353"/>
                  <a:pt x="0" y="6353"/>
                  <a:pt x="0" y="7624"/>
                </a:cubicBezTo>
                <a:cubicBezTo>
                  <a:pt x="0" y="7624"/>
                  <a:pt x="939" y="7624"/>
                  <a:pt x="939" y="8894"/>
                </a:cubicBezTo>
                <a:cubicBezTo>
                  <a:pt x="939" y="7624"/>
                  <a:pt x="939" y="10165"/>
                  <a:pt x="939" y="8894"/>
                </a:cubicBezTo>
                <a:cubicBezTo>
                  <a:pt x="939" y="10165"/>
                  <a:pt x="939" y="10165"/>
                  <a:pt x="939" y="11435"/>
                </a:cubicBezTo>
                <a:cubicBezTo>
                  <a:pt x="1878" y="12706"/>
                  <a:pt x="1878" y="12706"/>
                  <a:pt x="1878" y="13976"/>
                </a:cubicBezTo>
                <a:cubicBezTo>
                  <a:pt x="1878" y="13976"/>
                  <a:pt x="1878" y="13976"/>
                  <a:pt x="1878" y="13976"/>
                </a:cubicBezTo>
                <a:cubicBezTo>
                  <a:pt x="2817" y="13976"/>
                  <a:pt x="1878" y="13976"/>
                  <a:pt x="2817" y="13976"/>
                </a:cubicBezTo>
                <a:cubicBezTo>
                  <a:pt x="2817" y="15247"/>
                  <a:pt x="3757" y="15247"/>
                  <a:pt x="3757" y="15247"/>
                </a:cubicBezTo>
                <a:cubicBezTo>
                  <a:pt x="4696" y="15247"/>
                  <a:pt x="5635" y="15247"/>
                  <a:pt x="4696" y="16518"/>
                </a:cubicBezTo>
                <a:cubicBezTo>
                  <a:pt x="4696" y="16518"/>
                  <a:pt x="5635" y="16518"/>
                  <a:pt x="5635" y="16518"/>
                </a:cubicBezTo>
                <a:cubicBezTo>
                  <a:pt x="6574" y="17788"/>
                  <a:pt x="6574" y="16518"/>
                  <a:pt x="5635" y="16518"/>
                </a:cubicBezTo>
                <a:cubicBezTo>
                  <a:pt x="6574" y="16518"/>
                  <a:pt x="7513" y="16518"/>
                  <a:pt x="7513" y="16518"/>
                </a:cubicBezTo>
                <a:cubicBezTo>
                  <a:pt x="7513" y="16518"/>
                  <a:pt x="8452" y="16518"/>
                  <a:pt x="7513" y="16518"/>
                </a:cubicBezTo>
                <a:cubicBezTo>
                  <a:pt x="7513" y="17788"/>
                  <a:pt x="8452" y="17788"/>
                  <a:pt x="9391" y="17788"/>
                </a:cubicBezTo>
                <a:cubicBezTo>
                  <a:pt x="9391" y="17788"/>
                  <a:pt x="9391" y="17788"/>
                  <a:pt x="10330" y="19059"/>
                </a:cubicBezTo>
                <a:cubicBezTo>
                  <a:pt x="10330" y="19059"/>
                  <a:pt x="10330" y="19059"/>
                  <a:pt x="10330" y="19059"/>
                </a:cubicBezTo>
                <a:cubicBezTo>
                  <a:pt x="10330" y="19059"/>
                  <a:pt x="10330" y="20329"/>
                  <a:pt x="10330" y="20329"/>
                </a:cubicBezTo>
                <a:cubicBezTo>
                  <a:pt x="11270" y="20329"/>
                  <a:pt x="11270" y="19059"/>
                  <a:pt x="11270" y="19059"/>
                </a:cubicBezTo>
                <a:cubicBezTo>
                  <a:pt x="11270" y="19059"/>
                  <a:pt x="11270" y="19059"/>
                  <a:pt x="12209" y="19059"/>
                </a:cubicBezTo>
                <a:cubicBezTo>
                  <a:pt x="12209" y="20329"/>
                  <a:pt x="12209" y="20329"/>
                  <a:pt x="12209" y="20329"/>
                </a:cubicBezTo>
                <a:cubicBezTo>
                  <a:pt x="13148" y="20329"/>
                  <a:pt x="13148" y="20329"/>
                  <a:pt x="13148" y="20329"/>
                </a:cubicBezTo>
                <a:cubicBezTo>
                  <a:pt x="14087" y="20329"/>
                  <a:pt x="14087" y="20329"/>
                  <a:pt x="15026" y="20329"/>
                </a:cubicBezTo>
                <a:cubicBezTo>
                  <a:pt x="15026" y="20329"/>
                  <a:pt x="15026" y="19059"/>
                  <a:pt x="15965" y="19059"/>
                </a:cubicBezTo>
                <a:cubicBezTo>
                  <a:pt x="16904" y="20329"/>
                  <a:pt x="16904" y="20329"/>
                  <a:pt x="17843" y="20329"/>
                </a:cubicBezTo>
                <a:cubicBezTo>
                  <a:pt x="19722" y="21600"/>
                  <a:pt x="17843" y="20329"/>
                  <a:pt x="18783" y="19059"/>
                </a:cubicBezTo>
                <a:cubicBezTo>
                  <a:pt x="18783" y="17788"/>
                  <a:pt x="19722" y="16518"/>
                  <a:pt x="20661" y="16518"/>
                </a:cubicBezTo>
                <a:cubicBezTo>
                  <a:pt x="20661" y="16518"/>
                  <a:pt x="21600" y="16518"/>
                  <a:pt x="21600" y="1524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7" name="Shape">
            <a:extLst>
              <a:ext uri="{FF2B5EF4-FFF2-40B4-BE49-F238E27FC236}">
                <a16:creationId xmlns:a16="http://schemas.microsoft.com/office/drawing/2014/main" id="{1FA238DD-5EE9-4967-A6A8-078F987EA311}"/>
              </a:ext>
            </a:extLst>
          </p:cNvPr>
          <p:cNvSpPr/>
          <p:nvPr/>
        </p:nvSpPr>
        <p:spPr>
          <a:xfrm>
            <a:off x="15049477" y="4825906"/>
            <a:ext cx="763246" cy="1043551"/>
          </a:xfrm>
          <a:custGeom>
            <a:avLst/>
            <a:gdLst/>
            <a:ahLst/>
            <a:cxnLst>
              <a:cxn ang="0">
                <a:pos x="wd2" y="hd2"/>
              </a:cxn>
              <a:cxn ang="5400000">
                <a:pos x="wd2" y="hd2"/>
              </a:cxn>
              <a:cxn ang="10800000">
                <a:pos x="wd2" y="hd2"/>
              </a:cxn>
              <a:cxn ang="16200000">
                <a:pos x="wd2" y="hd2"/>
              </a:cxn>
            </a:cxnLst>
            <a:rect l="0" t="0" r="r" b="b"/>
            <a:pathLst>
              <a:path w="21600" h="21201" extrusionOk="0">
                <a:moveTo>
                  <a:pt x="21600" y="18277"/>
                </a:moveTo>
                <a:cubicBezTo>
                  <a:pt x="21600" y="17723"/>
                  <a:pt x="21600" y="17723"/>
                  <a:pt x="21600" y="17169"/>
                </a:cubicBezTo>
                <a:cubicBezTo>
                  <a:pt x="20736" y="16615"/>
                  <a:pt x="20736" y="16615"/>
                  <a:pt x="20736" y="16615"/>
                </a:cubicBezTo>
                <a:cubicBezTo>
                  <a:pt x="20736" y="16615"/>
                  <a:pt x="20736" y="16615"/>
                  <a:pt x="20736" y="16062"/>
                </a:cubicBezTo>
                <a:cubicBezTo>
                  <a:pt x="20736" y="16062"/>
                  <a:pt x="20736" y="16062"/>
                  <a:pt x="20736" y="16062"/>
                </a:cubicBezTo>
                <a:cubicBezTo>
                  <a:pt x="20736" y="15508"/>
                  <a:pt x="20736" y="15508"/>
                  <a:pt x="20736" y="14954"/>
                </a:cubicBezTo>
                <a:cubicBezTo>
                  <a:pt x="19872" y="14954"/>
                  <a:pt x="19008" y="13846"/>
                  <a:pt x="18144" y="14400"/>
                </a:cubicBezTo>
                <a:cubicBezTo>
                  <a:pt x="18144" y="14954"/>
                  <a:pt x="19008" y="15508"/>
                  <a:pt x="19008" y="15508"/>
                </a:cubicBezTo>
                <a:cubicBezTo>
                  <a:pt x="19008" y="15508"/>
                  <a:pt x="19008" y="15508"/>
                  <a:pt x="18144" y="15508"/>
                </a:cubicBezTo>
                <a:cubicBezTo>
                  <a:pt x="18144" y="15508"/>
                  <a:pt x="18144" y="16062"/>
                  <a:pt x="18144" y="16062"/>
                </a:cubicBezTo>
                <a:cubicBezTo>
                  <a:pt x="17280" y="16062"/>
                  <a:pt x="17280" y="15508"/>
                  <a:pt x="17280" y="15508"/>
                </a:cubicBezTo>
                <a:cubicBezTo>
                  <a:pt x="17280" y="16062"/>
                  <a:pt x="17280" y="16062"/>
                  <a:pt x="17280" y="16062"/>
                </a:cubicBezTo>
                <a:cubicBezTo>
                  <a:pt x="17280" y="16062"/>
                  <a:pt x="17280" y="16615"/>
                  <a:pt x="17280" y="16615"/>
                </a:cubicBezTo>
                <a:cubicBezTo>
                  <a:pt x="17280" y="16615"/>
                  <a:pt x="16416" y="16062"/>
                  <a:pt x="16416" y="16062"/>
                </a:cubicBezTo>
                <a:cubicBezTo>
                  <a:pt x="16416" y="16615"/>
                  <a:pt x="16416" y="16615"/>
                  <a:pt x="16416" y="16615"/>
                </a:cubicBezTo>
                <a:cubicBezTo>
                  <a:pt x="15552" y="17169"/>
                  <a:pt x="15552" y="17169"/>
                  <a:pt x="14688" y="17169"/>
                </a:cubicBezTo>
                <a:cubicBezTo>
                  <a:pt x="16416" y="16615"/>
                  <a:pt x="14688" y="16062"/>
                  <a:pt x="13824" y="16615"/>
                </a:cubicBezTo>
                <a:cubicBezTo>
                  <a:pt x="12960" y="16615"/>
                  <a:pt x="13824" y="17169"/>
                  <a:pt x="12960" y="17169"/>
                </a:cubicBezTo>
                <a:cubicBezTo>
                  <a:pt x="12096" y="17169"/>
                  <a:pt x="11232" y="17169"/>
                  <a:pt x="11232" y="17723"/>
                </a:cubicBezTo>
                <a:cubicBezTo>
                  <a:pt x="11232" y="18831"/>
                  <a:pt x="11232" y="19938"/>
                  <a:pt x="12096" y="18277"/>
                </a:cubicBezTo>
                <a:cubicBezTo>
                  <a:pt x="12096" y="18277"/>
                  <a:pt x="12096" y="17723"/>
                  <a:pt x="12960" y="17723"/>
                </a:cubicBezTo>
                <a:cubicBezTo>
                  <a:pt x="12960" y="17723"/>
                  <a:pt x="13824" y="18277"/>
                  <a:pt x="13824" y="17723"/>
                </a:cubicBezTo>
                <a:cubicBezTo>
                  <a:pt x="13824" y="17723"/>
                  <a:pt x="13824" y="18277"/>
                  <a:pt x="14688" y="18277"/>
                </a:cubicBezTo>
                <a:cubicBezTo>
                  <a:pt x="14688" y="17723"/>
                  <a:pt x="14688" y="17169"/>
                  <a:pt x="15552" y="17723"/>
                </a:cubicBezTo>
                <a:cubicBezTo>
                  <a:pt x="16416" y="18277"/>
                  <a:pt x="15552" y="18277"/>
                  <a:pt x="15552" y="18831"/>
                </a:cubicBezTo>
                <a:cubicBezTo>
                  <a:pt x="15552" y="19385"/>
                  <a:pt x="16416" y="19938"/>
                  <a:pt x="16416" y="20492"/>
                </a:cubicBezTo>
                <a:cubicBezTo>
                  <a:pt x="17280" y="20492"/>
                  <a:pt x="18144" y="21046"/>
                  <a:pt x="18144" y="21046"/>
                </a:cubicBezTo>
                <a:cubicBezTo>
                  <a:pt x="18144" y="21046"/>
                  <a:pt x="19008" y="20492"/>
                  <a:pt x="19008" y="20492"/>
                </a:cubicBezTo>
                <a:cubicBezTo>
                  <a:pt x="19008" y="20492"/>
                  <a:pt x="18144" y="21600"/>
                  <a:pt x="19008" y="21046"/>
                </a:cubicBezTo>
                <a:cubicBezTo>
                  <a:pt x="19872" y="20492"/>
                  <a:pt x="19872" y="20492"/>
                  <a:pt x="19872" y="19938"/>
                </a:cubicBezTo>
                <a:cubicBezTo>
                  <a:pt x="19872" y="19938"/>
                  <a:pt x="19008" y="19938"/>
                  <a:pt x="19008" y="19385"/>
                </a:cubicBezTo>
                <a:cubicBezTo>
                  <a:pt x="19008" y="19385"/>
                  <a:pt x="19872" y="18277"/>
                  <a:pt x="19872" y="18277"/>
                </a:cubicBezTo>
                <a:cubicBezTo>
                  <a:pt x="19872" y="18277"/>
                  <a:pt x="20736" y="19938"/>
                  <a:pt x="20736" y="19938"/>
                </a:cubicBezTo>
                <a:cubicBezTo>
                  <a:pt x="20736" y="19938"/>
                  <a:pt x="20736" y="19385"/>
                  <a:pt x="20736" y="19385"/>
                </a:cubicBezTo>
                <a:cubicBezTo>
                  <a:pt x="21600" y="18831"/>
                  <a:pt x="21600" y="18831"/>
                  <a:pt x="21600" y="18277"/>
                </a:cubicBezTo>
                <a:close/>
                <a:moveTo>
                  <a:pt x="18144" y="13846"/>
                </a:moveTo>
                <a:cubicBezTo>
                  <a:pt x="18144" y="13846"/>
                  <a:pt x="18144" y="13846"/>
                  <a:pt x="18144" y="13846"/>
                </a:cubicBezTo>
                <a:cubicBezTo>
                  <a:pt x="18144" y="13846"/>
                  <a:pt x="18144" y="13846"/>
                  <a:pt x="18144" y="13846"/>
                </a:cubicBezTo>
                <a:close/>
                <a:moveTo>
                  <a:pt x="15552" y="13846"/>
                </a:moveTo>
                <a:cubicBezTo>
                  <a:pt x="15552" y="13846"/>
                  <a:pt x="14688" y="14400"/>
                  <a:pt x="14688" y="14400"/>
                </a:cubicBezTo>
                <a:cubicBezTo>
                  <a:pt x="15552" y="14954"/>
                  <a:pt x="16416" y="14400"/>
                  <a:pt x="16416" y="14400"/>
                </a:cubicBezTo>
                <a:cubicBezTo>
                  <a:pt x="17280" y="14400"/>
                  <a:pt x="16416" y="13292"/>
                  <a:pt x="15552" y="13846"/>
                </a:cubicBezTo>
                <a:close/>
                <a:moveTo>
                  <a:pt x="12096" y="14400"/>
                </a:moveTo>
                <a:cubicBezTo>
                  <a:pt x="12096" y="14954"/>
                  <a:pt x="12096" y="14954"/>
                  <a:pt x="12960" y="14954"/>
                </a:cubicBezTo>
                <a:cubicBezTo>
                  <a:pt x="12960" y="15508"/>
                  <a:pt x="12960" y="15508"/>
                  <a:pt x="13824" y="15508"/>
                </a:cubicBezTo>
                <a:cubicBezTo>
                  <a:pt x="13824" y="15508"/>
                  <a:pt x="13824" y="14954"/>
                  <a:pt x="13824" y="14954"/>
                </a:cubicBezTo>
                <a:cubicBezTo>
                  <a:pt x="13824" y="14400"/>
                  <a:pt x="13824" y="13846"/>
                  <a:pt x="13824" y="13846"/>
                </a:cubicBezTo>
                <a:cubicBezTo>
                  <a:pt x="13824" y="13292"/>
                  <a:pt x="14688" y="12738"/>
                  <a:pt x="13824" y="12738"/>
                </a:cubicBezTo>
                <a:cubicBezTo>
                  <a:pt x="13824" y="12185"/>
                  <a:pt x="12960" y="12185"/>
                  <a:pt x="12960" y="12738"/>
                </a:cubicBezTo>
                <a:cubicBezTo>
                  <a:pt x="12096" y="12738"/>
                  <a:pt x="12960" y="13292"/>
                  <a:pt x="12960" y="13846"/>
                </a:cubicBezTo>
                <a:cubicBezTo>
                  <a:pt x="12960" y="13846"/>
                  <a:pt x="12960" y="13846"/>
                  <a:pt x="12096" y="13846"/>
                </a:cubicBezTo>
                <a:cubicBezTo>
                  <a:pt x="12096" y="14400"/>
                  <a:pt x="12096" y="13846"/>
                  <a:pt x="12096" y="14400"/>
                </a:cubicBezTo>
                <a:close/>
                <a:moveTo>
                  <a:pt x="15552" y="12185"/>
                </a:moveTo>
                <a:cubicBezTo>
                  <a:pt x="15552" y="12185"/>
                  <a:pt x="15552" y="12185"/>
                  <a:pt x="14688" y="11631"/>
                </a:cubicBezTo>
                <a:cubicBezTo>
                  <a:pt x="14688" y="12185"/>
                  <a:pt x="14688" y="12738"/>
                  <a:pt x="14688" y="13292"/>
                </a:cubicBezTo>
                <a:cubicBezTo>
                  <a:pt x="13824" y="13846"/>
                  <a:pt x="13824" y="14400"/>
                  <a:pt x="13824" y="14954"/>
                </a:cubicBezTo>
                <a:cubicBezTo>
                  <a:pt x="13824" y="14400"/>
                  <a:pt x="14688" y="13846"/>
                  <a:pt x="14688" y="13846"/>
                </a:cubicBezTo>
                <a:cubicBezTo>
                  <a:pt x="14688" y="13292"/>
                  <a:pt x="14688" y="13292"/>
                  <a:pt x="15552" y="13292"/>
                </a:cubicBezTo>
                <a:cubicBezTo>
                  <a:pt x="15552" y="12738"/>
                  <a:pt x="15552" y="12738"/>
                  <a:pt x="15552" y="12185"/>
                </a:cubicBezTo>
                <a:close/>
                <a:moveTo>
                  <a:pt x="5184" y="12738"/>
                </a:moveTo>
                <a:cubicBezTo>
                  <a:pt x="5184" y="12738"/>
                  <a:pt x="5184" y="12185"/>
                  <a:pt x="5184" y="11631"/>
                </a:cubicBezTo>
                <a:cubicBezTo>
                  <a:pt x="4320" y="12185"/>
                  <a:pt x="4320" y="12738"/>
                  <a:pt x="4320" y="13292"/>
                </a:cubicBezTo>
                <a:cubicBezTo>
                  <a:pt x="4320" y="13846"/>
                  <a:pt x="3456" y="13846"/>
                  <a:pt x="2592" y="14400"/>
                </a:cubicBezTo>
                <a:cubicBezTo>
                  <a:pt x="1728" y="14954"/>
                  <a:pt x="864" y="15508"/>
                  <a:pt x="0" y="16615"/>
                </a:cubicBezTo>
                <a:cubicBezTo>
                  <a:pt x="864" y="16615"/>
                  <a:pt x="1728" y="16062"/>
                  <a:pt x="1728" y="16062"/>
                </a:cubicBezTo>
                <a:cubicBezTo>
                  <a:pt x="1728" y="15508"/>
                  <a:pt x="2592" y="15508"/>
                  <a:pt x="2592" y="15508"/>
                </a:cubicBezTo>
                <a:cubicBezTo>
                  <a:pt x="2592" y="14954"/>
                  <a:pt x="3456" y="14954"/>
                  <a:pt x="3456" y="14400"/>
                </a:cubicBezTo>
                <a:cubicBezTo>
                  <a:pt x="3456" y="14400"/>
                  <a:pt x="3456" y="14400"/>
                  <a:pt x="3456" y="14400"/>
                </a:cubicBezTo>
                <a:cubicBezTo>
                  <a:pt x="3456" y="13846"/>
                  <a:pt x="4320" y="13846"/>
                  <a:pt x="4320" y="13846"/>
                </a:cubicBezTo>
                <a:cubicBezTo>
                  <a:pt x="4320" y="13846"/>
                  <a:pt x="5184" y="13292"/>
                  <a:pt x="5184" y="13292"/>
                </a:cubicBezTo>
                <a:cubicBezTo>
                  <a:pt x="5184" y="13292"/>
                  <a:pt x="6048" y="13292"/>
                  <a:pt x="5184" y="12738"/>
                </a:cubicBezTo>
                <a:close/>
                <a:moveTo>
                  <a:pt x="18144" y="13846"/>
                </a:moveTo>
                <a:cubicBezTo>
                  <a:pt x="18144" y="13846"/>
                  <a:pt x="18144" y="13846"/>
                  <a:pt x="18144" y="13292"/>
                </a:cubicBezTo>
                <a:cubicBezTo>
                  <a:pt x="18144" y="13292"/>
                  <a:pt x="18144" y="13292"/>
                  <a:pt x="18144" y="12738"/>
                </a:cubicBezTo>
                <a:cubicBezTo>
                  <a:pt x="17280" y="12738"/>
                  <a:pt x="17280" y="12738"/>
                  <a:pt x="17280" y="12738"/>
                </a:cubicBezTo>
                <a:cubicBezTo>
                  <a:pt x="17280" y="12738"/>
                  <a:pt x="17280" y="12185"/>
                  <a:pt x="17280" y="12185"/>
                </a:cubicBezTo>
                <a:cubicBezTo>
                  <a:pt x="17280" y="12185"/>
                  <a:pt x="17280" y="11631"/>
                  <a:pt x="17280" y="11631"/>
                </a:cubicBezTo>
                <a:cubicBezTo>
                  <a:pt x="16416" y="11631"/>
                  <a:pt x="16416" y="11631"/>
                  <a:pt x="16416" y="11631"/>
                </a:cubicBezTo>
                <a:cubicBezTo>
                  <a:pt x="16416" y="11631"/>
                  <a:pt x="16416" y="11631"/>
                  <a:pt x="15552" y="11631"/>
                </a:cubicBezTo>
                <a:cubicBezTo>
                  <a:pt x="15552" y="11631"/>
                  <a:pt x="15552" y="12185"/>
                  <a:pt x="16416" y="12185"/>
                </a:cubicBezTo>
                <a:cubicBezTo>
                  <a:pt x="16416" y="12738"/>
                  <a:pt x="16416" y="12185"/>
                  <a:pt x="16416" y="12738"/>
                </a:cubicBezTo>
                <a:cubicBezTo>
                  <a:pt x="17280" y="12738"/>
                  <a:pt x="16416" y="13846"/>
                  <a:pt x="17280" y="13846"/>
                </a:cubicBezTo>
                <a:cubicBezTo>
                  <a:pt x="17280" y="13846"/>
                  <a:pt x="17280" y="13292"/>
                  <a:pt x="17280" y="13292"/>
                </a:cubicBezTo>
                <a:cubicBezTo>
                  <a:pt x="17280" y="13292"/>
                  <a:pt x="17280" y="13292"/>
                  <a:pt x="18144" y="13846"/>
                </a:cubicBezTo>
                <a:close/>
                <a:moveTo>
                  <a:pt x="12096" y="12738"/>
                </a:moveTo>
                <a:cubicBezTo>
                  <a:pt x="12960" y="12738"/>
                  <a:pt x="12960" y="12185"/>
                  <a:pt x="12960" y="11631"/>
                </a:cubicBezTo>
                <a:cubicBezTo>
                  <a:pt x="12960" y="11631"/>
                  <a:pt x="12960" y="11631"/>
                  <a:pt x="12096" y="11631"/>
                </a:cubicBezTo>
                <a:cubicBezTo>
                  <a:pt x="12096" y="11631"/>
                  <a:pt x="10368" y="10523"/>
                  <a:pt x="10368" y="11077"/>
                </a:cubicBezTo>
                <a:cubicBezTo>
                  <a:pt x="10368" y="11077"/>
                  <a:pt x="10368" y="11077"/>
                  <a:pt x="10368" y="11077"/>
                </a:cubicBezTo>
                <a:cubicBezTo>
                  <a:pt x="10368" y="11631"/>
                  <a:pt x="10368" y="11631"/>
                  <a:pt x="10368" y="12185"/>
                </a:cubicBezTo>
                <a:cubicBezTo>
                  <a:pt x="10368" y="12185"/>
                  <a:pt x="10368" y="12738"/>
                  <a:pt x="10368" y="13292"/>
                </a:cubicBezTo>
                <a:cubicBezTo>
                  <a:pt x="11232" y="12738"/>
                  <a:pt x="11232" y="12738"/>
                  <a:pt x="12096" y="12738"/>
                </a:cubicBezTo>
                <a:close/>
                <a:moveTo>
                  <a:pt x="15552" y="10523"/>
                </a:moveTo>
                <a:cubicBezTo>
                  <a:pt x="15552" y="10523"/>
                  <a:pt x="16416" y="11077"/>
                  <a:pt x="17280" y="11077"/>
                </a:cubicBezTo>
                <a:cubicBezTo>
                  <a:pt x="17280" y="11631"/>
                  <a:pt x="17280" y="11631"/>
                  <a:pt x="17280" y="11631"/>
                </a:cubicBezTo>
                <a:cubicBezTo>
                  <a:pt x="18144" y="12185"/>
                  <a:pt x="19008" y="12185"/>
                  <a:pt x="19008" y="12185"/>
                </a:cubicBezTo>
                <a:cubicBezTo>
                  <a:pt x="19008" y="12185"/>
                  <a:pt x="19008" y="12185"/>
                  <a:pt x="18144" y="12185"/>
                </a:cubicBezTo>
                <a:cubicBezTo>
                  <a:pt x="19008" y="11631"/>
                  <a:pt x="18144" y="10523"/>
                  <a:pt x="18144" y="10523"/>
                </a:cubicBezTo>
                <a:cubicBezTo>
                  <a:pt x="17280" y="9415"/>
                  <a:pt x="16416" y="9969"/>
                  <a:pt x="15552" y="9969"/>
                </a:cubicBezTo>
                <a:cubicBezTo>
                  <a:pt x="15552" y="9969"/>
                  <a:pt x="15552" y="9969"/>
                  <a:pt x="15552" y="10523"/>
                </a:cubicBezTo>
                <a:close/>
                <a:moveTo>
                  <a:pt x="12960" y="10523"/>
                </a:moveTo>
                <a:cubicBezTo>
                  <a:pt x="12960" y="10523"/>
                  <a:pt x="12960" y="10523"/>
                  <a:pt x="12960" y="11077"/>
                </a:cubicBezTo>
                <a:cubicBezTo>
                  <a:pt x="13824" y="10523"/>
                  <a:pt x="12960" y="10523"/>
                  <a:pt x="13824" y="10523"/>
                </a:cubicBezTo>
                <a:cubicBezTo>
                  <a:pt x="13824" y="10523"/>
                  <a:pt x="14688" y="11077"/>
                  <a:pt x="14688" y="11077"/>
                </a:cubicBezTo>
                <a:cubicBezTo>
                  <a:pt x="14688" y="10523"/>
                  <a:pt x="13824" y="9969"/>
                  <a:pt x="12960" y="9969"/>
                </a:cubicBezTo>
                <a:cubicBezTo>
                  <a:pt x="12960" y="9969"/>
                  <a:pt x="12960" y="10523"/>
                  <a:pt x="12960" y="10523"/>
                </a:cubicBezTo>
                <a:close/>
                <a:moveTo>
                  <a:pt x="8640" y="9969"/>
                </a:moveTo>
                <a:cubicBezTo>
                  <a:pt x="9504" y="9415"/>
                  <a:pt x="8640" y="8862"/>
                  <a:pt x="7776" y="8308"/>
                </a:cubicBezTo>
                <a:cubicBezTo>
                  <a:pt x="7776" y="8308"/>
                  <a:pt x="6048" y="8308"/>
                  <a:pt x="6048" y="8308"/>
                </a:cubicBezTo>
                <a:cubicBezTo>
                  <a:pt x="6912" y="8308"/>
                  <a:pt x="6912" y="9415"/>
                  <a:pt x="7776" y="9969"/>
                </a:cubicBezTo>
                <a:cubicBezTo>
                  <a:pt x="7776" y="9969"/>
                  <a:pt x="8640" y="10523"/>
                  <a:pt x="8640" y="9969"/>
                </a:cubicBezTo>
                <a:close/>
                <a:moveTo>
                  <a:pt x="9504" y="7200"/>
                </a:moveTo>
                <a:cubicBezTo>
                  <a:pt x="9504" y="7200"/>
                  <a:pt x="9504" y="7200"/>
                  <a:pt x="10368" y="7200"/>
                </a:cubicBezTo>
                <a:cubicBezTo>
                  <a:pt x="10368" y="7200"/>
                  <a:pt x="9504" y="7200"/>
                  <a:pt x="9504" y="7200"/>
                </a:cubicBezTo>
                <a:close/>
                <a:moveTo>
                  <a:pt x="4320" y="3877"/>
                </a:moveTo>
                <a:cubicBezTo>
                  <a:pt x="5184" y="4431"/>
                  <a:pt x="5184" y="5538"/>
                  <a:pt x="5184" y="6092"/>
                </a:cubicBezTo>
                <a:cubicBezTo>
                  <a:pt x="5184" y="6092"/>
                  <a:pt x="6048" y="6646"/>
                  <a:pt x="6048" y="6646"/>
                </a:cubicBezTo>
                <a:cubicBezTo>
                  <a:pt x="6912" y="6646"/>
                  <a:pt x="6048" y="6092"/>
                  <a:pt x="6048" y="6092"/>
                </a:cubicBezTo>
                <a:cubicBezTo>
                  <a:pt x="6912" y="6092"/>
                  <a:pt x="6912" y="6092"/>
                  <a:pt x="6912" y="6646"/>
                </a:cubicBezTo>
                <a:cubicBezTo>
                  <a:pt x="6912" y="6646"/>
                  <a:pt x="6912" y="6646"/>
                  <a:pt x="6912" y="7200"/>
                </a:cubicBezTo>
                <a:cubicBezTo>
                  <a:pt x="6912" y="7200"/>
                  <a:pt x="6912" y="7754"/>
                  <a:pt x="6912" y="7754"/>
                </a:cubicBezTo>
                <a:cubicBezTo>
                  <a:pt x="6912" y="7200"/>
                  <a:pt x="7776" y="8308"/>
                  <a:pt x="7776" y="7754"/>
                </a:cubicBezTo>
                <a:cubicBezTo>
                  <a:pt x="8640" y="7754"/>
                  <a:pt x="8640" y="7200"/>
                  <a:pt x="9504" y="7754"/>
                </a:cubicBezTo>
                <a:cubicBezTo>
                  <a:pt x="9504" y="7754"/>
                  <a:pt x="11232" y="8862"/>
                  <a:pt x="11232" y="8862"/>
                </a:cubicBezTo>
                <a:cubicBezTo>
                  <a:pt x="12096" y="8862"/>
                  <a:pt x="11232" y="7754"/>
                  <a:pt x="11232" y="7754"/>
                </a:cubicBezTo>
                <a:cubicBezTo>
                  <a:pt x="11232" y="7754"/>
                  <a:pt x="12096" y="7754"/>
                  <a:pt x="12096" y="8308"/>
                </a:cubicBezTo>
                <a:cubicBezTo>
                  <a:pt x="12096" y="8308"/>
                  <a:pt x="12960" y="8308"/>
                  <a:pt x="12960" y="8862"/>
                </a:cubicBezTo>
                <a:cubicBezTo>
                  <a:pt x="12960" y="8862"/>
                  <a:pt x="12960" y="8862"/>
                  <a:pt x="12960" y="8862"/>
                </a:cubicBezTo>
                <a:cubicBezTo>
                  <a:pt x="12960" y="8862"/>
                  <a:pt x="13824" y="8862"/>
                  <a:pt x="13824" y="9415"/>
                </a:cubicBezTo>
                <a:cubicBezTo>
                  <a:pt x="14688" y="9415"/>
                  <a:pt x="13824" y="9415"/>
                  <a:pt x="14688" y="9969"/>
                </a:cubicBezTo>
                <a:cubicBezTo>
                  <a:pt x="14688" y="9415"/>
                  <a:pt x="14688" y="9415"/>
                  <a:pt x="14688" y="8862"/>
                </a:cubicBezTo>
                <a:cubicBezTo>
                  <a:pt x="14688" y="8862"/>
                  <a:pt x="14688" y="8862"/>
                  <a:pt x="13824" y="8862"/>
                </a:cubicBezTo>
                <a:cubicBezTo>
                  <a:pt x="13824" y="8308"/>
                  <a:pt x="13824" y="8308"/>
                  <a:pt x="13824" y="7754"/>
                </a:cubicBezTo>
                <a:cubicBezTo>
                  <a:pt x="13824" y="7754"/>
                  <a:pt x="13824" y="7754"/>
                  <a:pt x="13824" y="7754"/>
                </a:cubicBezTo>
                <a:cubicBezTo>
                  <a:pt x="13824" y="7754"/>
                  <a:pt x="12960" y="7200"/>
                  <a:pt x="12960" y="7200"/>
                </a:cubicBezTo>
                <a:cubicBezTo>
                  <a:pt x="12096" y="7200"/>
                  <a:pt x="12960" y="7200"/>
                  <a:pt x="12960" y="7754"/>
                </a:cubicBezTo>
                <a:cubicBezTo>
                  <a:pt x="12960" y="7754"/>
                  <a:pt x="12960" y="7754"/>
                  <a:pt x="12096" y="7754"/>
                </a:cubicBezTo>
                <a:cubicBezTo>
                  <a:pt x="12096" y="7754"/>
                  <a:pt x="12096" y="7754"/>
                  <a:pt x="12096" y="7200"/>
                </a:cubicBezTo>
                <a:cubicBezTo>
                  <a:pt x="12096" y="7200"/>
                  <a:pt x="11232" y="6646"/>
                  <a:pt x="10368" y="6646"/>
                </a:cubicBezTo>
                <a:cubicBezTo>
                  <a:pt x="9504" y="7200"/>
                  <a:pt x="10368" y="7200"/>
                  <a:pt x="10368" y="7200"/>
                </a:cubicBezTo>
                <a:cubicBezTo>
                  <a:pt x="9504" y="7754"/>
                  <a:pt x="8640" y="6646"/>
                  <a:pt x="8640" y="6092"/>
                </a:cubicBezTo>
                <a:cubicBezTo>
                  <a:pt x="8640" y="5538"/>
                  <a:pt x="7776" y="5538"/>
                  <a:pt x="7776" y="4985"/>
                </a:cubicBezTo>
                <a:cubicBezTo>
                  <a:pt x="7776" y="4985"/>
                  <a:pt x="7776" y="4431"/>
                  <a:pt x="7776" y="4431"/>
                </a:cubicBezTo>
                <a:cubicBezTo>
                  <a:pt x="8640" y="4431"/>
                  <a:pt x="7776" y="4431"/>
                  <a:pt x="8640" y="3877"/>
                </a:cubicBezTo>
                <a:cubicBezTo>
                  <a:pt x="8640" y="3877"/>
                  <a:pt x="9504" y="3877"/>
                  <a:pt x="9504" y="3323"/>
                </a:cubicBezTo>
                <a:cubicBezTo>
                  <a:pt x="9504" y="3323"/>
                  <a:pt x="9504" y="2769"/>
                  <a:pt x="9504" y="2215"/>
                </a:cubicBezTo>
                <a:cubicBezTo>
                  <a:pt x="9504" y="2215"/>
                  <a:pt x="9504" y="2215"/>
                  <a:pt x="9504" y="2215"/>
                </a:cubicBezTo>
                <a:cubicBezTo>
                  <a:pt x="9504" y="1662"/>
                  <a:pt x="8640" y="1662"/>
                  <a:pt x="8640" y="1108"/>
                </a:cubicBezTo>
                <a:cubicBezTo>
                  <a:pt x="8640" y="554"/>
                  <a:pt x="8640" y="0"/>
                  <a:pt x="8640" y="0"/>
                </a:cubicBezTo>
                <a:cubicBezTo>
                  <a:pt x="8640" y="0"/>
                  <a:pt x="7776" y="0"/>
                  <a:pt x="7776" y="554"/>
                </a:cubicBezTo>
                <a:cubicBezTo>
                  <a:pt x="6912" y="554"/>
                  <a:pt x="6048" y="0"/>
                  <a:pt x="6048" y="0"/>
                </a:cubicBezTo>
                <a:cubicBezTo>
                  <a:pt x="5184" y="0"/>
                  <a:pt x="5184" y="0"/>
                  <a:pt x="5184" y="0"/>
                </a:cubicBezTo>
                <a:cubicBezTo>
                  <a:pt x="5184" y="1108"/>
                  <a:pt x="5184" y="1662"/>
                  <a:pt x="5184" y="2215"/>
                </a:cubicBezTo>
                <a:cubicBezTo>
                  <a:pt x="5184" y="2769"/>
                  <a:pt x="5184" y="3323"/>
                  <a:pt x="5184" y="3877"/>
                </a:cubicBezTo>
                <a:cubicBezTo>
                  <a:pt x="5184" y="4431"/>
                  <a:pt x="4320" y="3877"/>
                  <a:pt x="4320" y="3323"/>
                </a:cubicBezTo>
                <a:cubicBezTo>
                  <a:pt x="4320" y="3877"/>
                  <a:pt x="4320" y="3877"/>
                  <a:pt x="4320" y="387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8" name="Shape">
            <a:extLst>
              <a:ext uri="{FF2B5EF4-FFF2-40B4-BE49-F238E27FC236}">
                <a16:creationId xmlns:a16="http://schemas.microsoft.com/office/drawing/2014/main" id="{4C374D34-E621-4494-B102-1EAA70EFBA03}"/>
              </a:ext>
            </a:extLst>
          </p:cNvPr>
          <p:cNvSpPr/>
          <p:nvPr/>
        </p:nvSpPr>
        <p:spPr>
          <a:xfrm>
            <a:off x="-832647" y="6322937"/>
            <a:ext cx="1049608" cy="1481084"/>
          </a:xfrm>
          <a:custGeom>
            <a:avLst/>
            <a:gdLst/>
            <a:ahLst/>
            <a:cxnLst>
              <a:cxn ang="0">
                <a:pos x="wd2" y="hd2"/>
              </a:cxn>
              <a:cxn ang="5400000">
                <a:pos x="wd2" y="hd2"/>
              </a:cxn>
              <a:cxn ang="10800000">
                <a:pos x="wd2" y="hd2"/>
              </a:cxn>
              <a:cxn ang="16200000">
                <a:pos x="wd2" y="hd2"/>
              </a:cxn>
            </a:cxnLst>
            <a:rect l="0" t="0" r="r" b="b"/>
            <a:pathLst>
              <a:path w="21238" h="21370" extrusionOk="0">
                <a:moveTo>
                  <a:pt x="21238" y="19244"/>
                </a:moveTo>
                <a:cubicBezTo>
                  <a:pt x="21238" y="18851"/>
                  <a:pt x="20621" y="18851"/>
                  <a:pt x="20621" y="18458"/>
                </a:cubicBezTo>
                <a:cubicBezTo>
                  <a:pt x="20621" y="18065"/>
                  <a:pt x="20621" y="18065"/>
                  <a:pt x="20621" y="17673"/>
                </a:cubicBezTo>
                <a:cubicBezTo>
                  <a:pt x="20621" y="17673"/>
                  <a:pt x="20621" y="17673"/>
                  <a:pt x="20621" y="17280"/>
                </a:cubicBezTo>
                <a:cubicBezTo>
                  <a:pt x="20621" y="17280"/>
                  <a:pt x="21238" y="16887"/>
                  <a:pt x="21238" y="16495"/>
                </a:cubicBezTo>
                <a:cubicBezTo>
                  <a:pt x="21238" y="16495"/>
                  <a:pt x="20621" y="16102"/>
                  <a:pt x="20621" y="15709"/>
                </a:cubicBezTo>
                <a:cubicBezTo>
                  <a:pt x="20621" y="15316"/>
                  <a:pt x="20621" y="15316"/>
                  <a:pt x="20621" y="14924"/>
                </a:cubicBezTo>
                <a:cubicBezTo>
                  <a:pt x="20621" y="14924"/>
                  <a:pt x="21238" y="14924"/>
                  <a:pt x="21238" y="14531"/>
                </a:cubicBezTo>
                <a:cubicBezTo>
                  <a:pt x="21238" y="14531"/>
                  <a:pt x="20621" y="13745"/>
                  <a:pt x="20004" y="13745"/>
                </a:cubicBezTo>
                <a:cubicBezTo>
                  <a:pt x="20004" y="13353"/>
                  <a:pt x="20004" y="12960"/>
                  <a:pt x="19387" y="12960"/>
                </a:cubicBezTo>
                <a:cubicBezTo>
                  <a:pt x="18769" y="12960"/>
                  <a:pt x="18769" y="12960"/>
                  <a:pt x="18152" y="12960"/>
                </a:cubicBezTo>
                <a:cubicBezTo>
                  <a:pt x="18152" y="12960"/>
                  <a:pt x="18152" y="12567"/>
                  <a:pt x="17535" y="12960"/>
                </a:cubicBezTo>
                <a:cubicBezTo>
                  <a:pt x="17535" y="12175"/>
                  <a:pt x="17535" y="11782"/>
                  <a:pt x="17535" y="10996"/>
                </a:cubicBezTo>
                <a:cubicBezTo>
                  <a:pt x="17535" y="11389"/>
                  <a:pt x="16918" y="11389"/>
                  <a:pt x="16918" y="11782"/>
                </a:cubicBezTo>
                <a:cubicBezTo>
                  <a:pt x="16301" y="11782"/>
                  <a:pt x="15684" y="11782"/>
                  <a:pt x="15067" y="11782"/>
                </a:cubicBezTo>
                <a:cubicBezTo>
                  <a:pt x="15067" y="10996"/>
                  <a:pt x="14449" y="10996"/>
                  <a:pt x="13215" y="10996"/>
                </a:cubicBezTo>
                <a:cubicBezTo>
                  <a:pt x="13832" y="10604"/>
                  <a:pt x="13832" y="10604"/>
                  <a:pt x="13215" y="9818"/>
                </a:cubicBezTo>
                <a:cubicBezTo>
                  <a:pt x="12598" y="9818"/>
                  <a:pt x="12598" y="9425"/>
                  <a:pt x="12598" y="9425"/>
                </a:cubicBezTo>
                <a:cubicBezTo>
                  <a:pt x="12598" y="9425"/>
                  <a:pt x="12598" y="9033"/>
                  <a:pt x="12598" y="9033"/>
                </a:cubicBezTo>
                <a:cubicBezTo>
                  <a:pt x="12598" y="9033"/>
                  <a:pt x="11981" y="9033"/>
                  <a:pt x="11981" y="9033"/>
                </a:cubicBezTo>
                <a:cubicBezTo>
                  <a:pt x="11981" y="8640"/>
                  <a:pt x="11981" y="9033"/>
                  <a:pt x="11981" y="8640"/>
                </a:cubicBezTo>
                <a:cubicBezTo>
                  <a:pt x="11981" y="8640"/>
                  <a:pt x="12598" y="8640"/>
                  <a:pt x="12598" y="8640"/>
                </a:cubicBezTo>
                <a:cubicBezTo>
                  <a:pt x="12598" y="8640"/>
                  <a:pt x="12598" y="8247"/>
                  <a:pt x="12598" y="8247"/>
                </a:cubicBezTo>
                <a:cubicBezTo>
                  <a:pt x="12598" y="8247"/>
                  <a:pt x="12598" y="8247"/>
                  <a:pt x="12598" y="7855"/>
                </a:cubicBezTo>
                <a:cubicBezTo>
                  <a:pt x="12598" y="7855"/>
                  <a:pt x="13215" y="7855"/>
                  <a:pt x="13215" y="7855"/>
                </a:cubicBezTo>
                <a:cubicBezTo>
                  <a:pt x="13215" y="7462"/>
                  <a:pt x="13215" y="7462"/>
                  <a:pt x="13215" y="7069"/>
                </a:cubicBezTo>
                <a:cubicBezTo>
                  <a:pt x="13215" y="7069"/>
                  <a:pt x="13215" y="6284"/>
                  <a:pt x="13832" y="5891"/>
                </a:cubicBezTo>
                <a:cubicBezTo>
                  <a:pt x="13832" y="5891"/>
                  <a:pt x="15067" y="5498"/>
                  <a:pt x="15067" y="5105"/>
                </a:cubicBezTo>
                <a:cubicBezTo>
                  <a:pt x="15684" y="5105"/>
                  <a:pt x="16301" y="5105"/>
                  <a:pt x="16918" y="5105"/>
                </a:cubicBezTo>
                <a:cubicBezTo>
                  <a:pt x="16918" y="5105"/>
                  <a:pt x="16918" y="4713"/>
                  <a:pt x="17535" y="4713"/>
                </a:cubicBezTo>
                <a:cubicBezTo>
                  <a:pt x="17535" y="4713"/>
                  <a:pt x="18152" y="5105"/>
                  <a:pt x="18152" y="5105"/>
                </a:cubicBezTo>
                <a:cubicBezTo>
                  <a:pt x="18152" y="4713"/>
                  <a:pt x="17535" y="4320"/>
                  <a:pt x="17535" y="4320"/>
                </a:cubicBezTo>
                <a:cubicBezTo>
                  <a:pt x="17535" y="4320"/>
                  <a:pt x="17535" y="4713"/>
                  <a:pt x="16918" y="4320"/>
                </a:cubicBezTo>
                <a:cubicBezTo>
                  <a:pt x="17535" y="4320"/>
                  <a:pt x="18152" y="3535"/>
                  <a:pt x="18152" y="3142"/>
                </a:cubicBezTo>
                <a:cubicBezTo>
                  <a:pt x="18152" y="3142"/>
                  <a:pt x="16918" y="2749"/>
                  <a:pt x="16918" y="2749"/>
                </a:cubicBezTo>
                <a:cubicBezTo>
                  <a:pt x="16301" y="2749"/>
                  <a:pt x="16301" y="2749"/>
                  <a:pt x="15684" y="2749"/>
                </a:cubicBezTo>
                <a:cubicBezTo>
                  <a:pt x="15684" y="2749"/>
                  <a:pt x="15684" y="2356"/>
                  <a:pt x="15067" y="2356"/>
                </a:cubicBezTo>
                <a:cubicBezTo>
                  <a:pt x="15067" y="2356"/>
                  <a:pt x="15067" y="2749"/>
                  <a:pt x="15067" y="2749"/>
                </a:cubicBezTo>
                <a:cubicBezTo>
                  <a:pt x="14449" y="2749"/>
                  <a:pt x="14449" y="2749"/>
                  <a:pt x="13832" y="2749"/>
                </a:cubicBezTo>
                <a:cubicBezTo>
                  <a:pt x="13832" y="2749"/>
                  <a:pt x="13832" y="2749"/>
                  <a:pt x="13215" y="2749"/>
                </a:cubicBezTo>
                <a:cubicBezTo>
                  <a:pt x="12598" y="2749"/>
                  <a:pt x="13215" y="2356"/>
                  <a:pt x="12598" y="1964"/>
                </a:cubicBezTo>
                <a:cubicBezTo>
                  <a:pt x="12598" y="1964"/>
                  <a:pt x="12598" y="1964"/>
                  <a:pt x="12598" y="1964"/>
                </a:cubicBezTo>
                <a:cubicBezTo>
                  <a:pt x="12598" y="1964"/>
                  <a:pt x="12598" y="1571"/>
                  <a:pt x="11981" y="1571"/>
                </a:cubicBezTo>
                <a:cubicBezTo>
                  <a:pt x="11981" y="1178"/>
                  <a:pt x="11364" y="1178"/>
                  <a:pt x="11364" y="1178"/>
                </a:cubicBezTo>
                <a:cubicBezTo>
                  <a:pt x="10747" y="785"/>
                  <a:pt x="10747" y="393"/>
                  <a:pt x="10129" y="393"/>
                </a:cubicBezTo>
                <a:cubicBezTo>
                  <a:pt x="10129" y="393"/>
                  <a:pt x="10129" y="0"/>
                  <a:pt x="9512" y="0"/>
                </a:cubicBezTo>
                <a:cubicBezTo>
                  <a:pt x="9512" y="0"/>
                  <a:pt x="9512" y="393"/>
                  <a:pt x="8895" y="0"/>
                </a:cubicBezTo>
                <a:cubicBezTo>
                  <a:pt x="8895" y="393"/>
                  <a:pt x="9512" y="393"/>
                  <a:pt x="9512" y="785"/>
                </a:cubicBezTo>
                <a:cubicBezTo>
                  <a:pt x="9512" y="785"/>
                  <a:pt x="9512" y="1178"/>
                  <a:pt x="9512" y="1178"/>
                </a:cubicBezTo>
                <a:cubicBezTo>
                  <a:pt x="8895" y="1571"/>
                  <a:pt x="8895" y="1964"/>
                  <a:pt x="8278" y="2356"/>
                </a:cubicBezTo>
                <a:cubicBezTo>
                  <a:pt x="7661" y="2749"/>
                  <a:pt x="7661" y="3142"/>
                  <a:pt x="7044" y="3142"/>
                </a:cubicBezTo>
                <a:cubicBezTo>
                  <a:pt x="6427" y="3142"/>
                  <a:pt x="5809" y="3142"/>
                  <a:pt x="5809" y="3535"/>
                </a:cubicBezTo>
                <a:cubicBezTo>
                  <a:pt x="5192" y="3535"/>
                  <a:pt x="5192" y="3927"/>
                  <a:pt x="5192" y="3927"/>
                </a:cubicBezTo>
                <a:cubicBezTo>
                  <a:pt x="5192" y="3927"/>
                  <a:pt x="4575" y="4320"/>
                  <a:pt x="4575" y="3927"/>
                </a:cubicBezTo>
                <a:cubicBezTo>
                  <a:pt x="4575" y="3927"/>
                  <a:pt x="4575" y="3927"/>
                  <a:pt x="4575" y="3927"/>
                </a:cubicBezTo>
                <a:cubicBezTo>
                  <a:pt x="4575" y="3927"/>
                  <a:pt x="4575" y="4320"/>
                  <a:pt x="4575" y="4320"/>
                </a:cubicBezTo>
                <a:cubicBezTo>
                  <a:pt x="4575" y="4713"/>
                  <a:pt x="4575" y="4713"/>
                  <a:pt x="3958" y="5105"/>
                </a:cubicBezTo>
                <a:cubicBezTo>
                  <a:pt x="3958" y="5498"/>
                  <a:pt x="3958" y="5891"/>
                  <a:pt x="3341" y="5891"/>
                </a:cubicBezTo>
                <a:cubicBezTo>
                  <a:pt x="2724" y="5891"/>
                  <a:pt x="3341" y="5498"/>
                  <a:pt x="2724" y="5498"/>
                </a:cubicBezTo>
                <a:cubicBezTo>
                  <a:pt x="2724" y="5105"/>
                  <a:pt x="2107" y="5105"/>
                  <a:pt x="2107" y="5105"/>
                </a:cubicBezTo>
                <a:cubicBezTo>
                  <a:pt x="2107" y="5105"/>
                  <a:pt x="2107" y="5105"/>
                  <a:pt x="1489" y="5105"/>
                </a:cubicBezTo>
                <a:cubicBezTo>
                  <a:pt x="1489" y="5105"/>
                  <a:pt x="1489" y="5105"/>
                  <a:pt x="1489" y="5105"/>
                </a:cubicBezTo>
                <a:cubicBezTo>
                  <a:pt x="1489" y="5105"/>
                  <a:pt x="872" y="5105"/>
                  <a:pt x="1489" y="5105"/>
                </a:cubicBezTo>
                <a:cubicBezTo>
                  <a:pt x="872" y="4713"/>
                  <a:pt x="1489" y="4713"/>
                  <a:pt x="1489" y="4713"/>
                </a:cubicBezTo>
                <a:cubicBezTo>
                  <a:pt x="1489" y="4320"/>
                  <a:pt x="1489" y="4320"/>
                  <a:pt x="1489" y="3927"/>
                </a:cubicBezTo>
                <a:cubicBezTo>
                  <a:pt x="872" y="4320"/>
                  <a:pt x="255" y="4713"/>
                  <a:pt x="255" y="5105"/>
                </a:cubicBezTo>
                <a:cubicBezTo>
                  <a:pt x="-362" y="5498"/>
                  <a:pt x="255" y="5891"/>
                  <a:pt x="872" y="6676"/>
                </a:cubicBezTo>
                <a:cubicBezTo>
                  <a:pt x="872" y="7069"/>
                  <a:pt x="255" y="6676"/>
                  <a:pt x="255" y="7069"/>
                </a:cubicBezTo>
                <a:cubicBezTo>
                  <a:pt x="255" y="7462"/>
                  <a:pt x="2107" y="7462"/>
                  <a:pt x="2107" y="7855"/>
                </a:cubicBezTo>
                <a:cubicBezTo>
                  <a:pt x="2724" y="8247"/>
                  <a:pt x="2724" y="8640"/>
                  <a:pt x="2724" y="8640"/>
                </a:cubicBezTo>
                <a:cubicBezTo>
                  <a:pt x="3341" y="9425"/>
                  <a:pt x="3958" y="9818"/>
                  <a:pt x="4575" y="10604"/>
                </a:cubicBezTo>
                <a:cubicBezTo>
                  <a:pt x="5192" y="11782"/>
                  <a:pt x="6427" y="12960"/>
                  <a:pt x="7044" y="14138"/>
                </a:cubicBezTo>
                <a:cubicBezTo>
                  <a:pt x="7661" y="14531"/>
                  <a:pt x="10129" y="15709"/>
                  <a:pt x="8895" y="16102"/>
                </a:cubicBezTo>
                <a:cubicBezTo>
                  <a:pt x="9512" y="16495"/>
                  <a:pt x="8895" y="16495"/>
                  <a:pt x="9512" y="16887"/>
                </a:cubicBezTo>
                <a:cubicBezTo>
                  <a:pt x="10129" y="16887"/>
                  <a:pt x="10747" y="17280"/>
                  <a:pt x="11364" y="17673"/>
                </a:cubicBezTo>
                <a:cubicBezTo>
                  <a:pt x="13215" y="18065"/>
                  <a:pt x="14449" y="18851"/>
                  <a:pt x="16301" y="19636"/>
                </a:cubicBezTo>
                <a:cubicBezTo>
                  <a:pt x="16301" y="20029"/>
                  <a:pt x="16918" y="20029"/>
                  <a:pt x="17535" y="20422"/>
                </a:cubicBezTo>
                <a:cubicBezTo>
                  <a:pt x="17535" y="20422"/>
                  <a:pt x="17535" y="20815"/>
                  <a:pt x="18152" y="20815"/>
                </a:cubicBezTo>
                <a:cubicBezTo>
                  <a:pt x="18769" y="21207"/>
                  <a:pt x="19387" y="21600"/>
                  <a:pt x="20004" y="21207"/>
                </a:cubicBezTo>
                <a:cubicBezTo>
                  <a:pt x="20621" y="21207"/>
                  <a:pt x="20004" y="21207"/>
                  <a:pt x="20004" y="20815"/>
                </a:cubicBezTo>
                <a:cubicBezTo>
                  <a:pt x="20004" y="20815"/>
                  <a:pt x="20621" y="20815"/>
                  <a:pt x="20621" y="20422"/>
                </a:cubicBezTo>
                <a:cubicBezTo>
                  <a:pt x="20621" y="20422"/>
                  <a:pt x="20621" y="20422"/>
                  <a:pt x="20621" y="20029"/>
                </a:cubicBezTo>
                <a:cubicBezTo>
                  <a:pt x="20621" y="20029"/>
                  <a:pt x="20621" y="20029"/>
                  <a:pt x="20621" y="20029"/>
                </a:cubicBezTo>
                <a:cubicBezTo>
                  <a:pt x="20621" y="19636"/>
                  <a:pt x="21238" y="19636"/>
                  <a:pt x="21238" y="19244"/>
                </a:cubicBezTo>
                <a:cubicBezTo>
                  <a:pt x="21238" y="19244"/>
                  <a:pt x="21238" y="19244"/>
                  <a:pt x="21238" y="1924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9" name="Shape">
            <a:extLst>
              <a:ext uri="{FF2B5EF4-FFF2-40B4-BE49-F238E27FC236}">
                <a16:creationId xmlns:a16="http://schemas.microsoft.com/office/drawing/2014/main" id="{7E4F084C-0C95-4E4B-8D8A-F5874D2FC77C}"/>
              </a:ext>
            </a:extLst>
          </p:cNvPr>
          <p:cNvSpPr/>
          <p:nvPr/>
        </p:nvSpPr>
        <p:spPr>
          <a:xfrm>
            <a:off x="788990" y="7886532"/>
            <a:ext cx="682250" cy="672411"/>
          </a:xfrm>
          <a:custGeom>
            <a:avLst/>
            <a:gdLst/>
            <a:ahLst/>
            <a:cxnLst>
              <a:cxn ang="0">
                <a:pos x="wd2" y="hd2"/>
              </a:cxn>
              <a:cxn ang="5400000">
                <a:pos x="wd2" y="hd2"/>
              </a:cxn>
              <a:cxn ang="10800000">
                <a:pos x="wd2" y="hd2"/>
              </a:cxn>
              <a:cxn ang="16200000">
                <a:pos x="wd2" y="hd2"/>
              </a:cxn>
            </a:cxnLst>
            <a:rect l="0" t="0" r="r" b="b"/>
            <a:pathLst>
              <a:path w="20917" h="21304" extrusionOk="0">
                <a:moveTo>
                  <a:pt x="19978" y="12664"/>
                </a:moveTo>
                <a:cubicBezTo>
                  <a:pt x="20917" y="12664"/>
                  <a:pt x="20917" y="12664"/>
                  <a:pt x="20917" y="12664"/>
                </a:cubicBezTo>
                <a:cubicBezTo>
                  <a:pt x="19978" y="11800"/>
                  <a:pt x="19978" y="11800"/>
                  <a:pt x="19039" y="11800"/>
                </a:cubicBezTo>
                <a:cubicBezTo>
                  <a:pt x="18100" y="12664"/>
                  <a:pt x="18100" y="11800"/>
                  <a:pt x="17160" y="10936"/>
                </a:cubicBezTo>
                <a:cubicBezTo>
                  <a:pt x="17160" y="10072"/>
                  <a:pt x="17160" y="9208"/>
                  <a:pt x="16221" y="8344"/>
                </a:cubicBezTo>
                <a:cubicBezTo>
                  <a:pt x="16221" y="7480"/>
                  <a:pt x="16221" y="8344"/>
                  <a:pt x="15282" y="7480"/>
                </a:cubicBezTo>
                <a:cubicBezTo>
                  <a:pt x="15282" y="7480"/>
                  <a:pt x="15282" y="7480"/>
                  <a:pt x="15282" y="7480"/>
                </a:cubicBezTo>
                <a:cubicBezTo>
                  <a:pt x="14343" y="7480"/>
                  <a:pt x="14343" y="7480"/>
                  <a:pt x="14343" y="7480"/>
                </a:cubicBezTo>
                <a:cubicBezTo>
                  <a:pt x="13404" y="7480"/>
                  <a:pt x="12465" y="7480"/>
                  <a:pt x="11526" y="7480"/>
                </a:cubicBezTo>
                <a:cubicBezTo>
                  <a:pt x="11526" y="7480"/>
                  <a:pt x="11526" y="7480"/>
                  <a:pt x="10587" y="6616"/>
                </a:cubicBezTo>
                <a:cubicBezTo>
                  <a:pt x="10587" y="5752"/>
                  <a:pt x="11526" y="4888"/>
                  <a:pt x="10587" y="4024"/>
                </a:cubicBezTo>
                <a:cubicBezTo>
                  <a:pt x="10587" y="3160"/>
                  <a:pt x="10587" y="3160"/>
                  <a:pt x="10587" y="3160"/>
                </a:cubicBezTo>
                <a:cubicBezTo>
                  <a:pt x="9647" y="2296"/>
                  <a:pt x="9647" y="1432"/>
                  <a:pt x="9647" y="1432"/>
                </a:cubicBezTo>
                <a:cubicBezTo>
                  <a:pt x="8708" y="-296"/>
                  <a:pt x="6830" y="-296"/>
                  <a:pt x="4952" y="568"/>
                </a:cubicBezTo>
                <a:cubicBezTo>
                  <a:pt x="4013" y="568"/>
                  <a:pt x="1195" y="568"/>
                  <a:pt x="1195" y="1432"/>
                </a:cubicBezTo>
                <a:cubicBezTo>
                  <a:pt x="256" y="1432"/>
                  <a:pt x="256" y="3160"/>
                  <a:pt x="256" y="4024"/>
                </a:cubicBezTo>
                <a:cubicBezTo>
                  <a:pt x="256" y="4888"/>
                  <a:pt x="256" y="5752"/>
                  <a:pt x="256" y="6616"/>
                </a:cubicBezTo>
                <a:cubicBezTo>
                  <a:pt x="-683" y="8344"/>
                  <a:pt x="1195" y="8344"/>
                  <a:pt x="2134" y="10072"/>
                </a:cubicBezTo>
                <a:cubicBezTo>
                  <a:pt x="3074" y="10072"/>
                  <a:pt x="4013" y="10936"/>
                  <a:pt x="4952" y="11800"/>
                </a:cubicBezTo>
                <a:cubicBezTo>
                  <a:pt x="6830" y="12664"/>
                  <a:pt x="8708" y="13528"/>
                  <a:pt x="10587" y="14392"/>
                </a:cubicBezTo>
                <a:cubicBezTo>
                  <a:pt x="10587" y="14392"/>
                  <a:pt x="12465" y="15256"/>
                  <a:pt x="13404" y="16120"/>
                </a:cubicBezTo>
                <a:cubicBezTo>
                  <a:pt x="13404" y="16984"/>
                  <a:pt x="12465" y="17848"/>
                  <a:pt x="11526" y="18712"/>
                </a:cubicBezTo>
                <a:cubicBezTo>
                  <a:pt x="11526" y="18712"/>
                  <a:pt x="12465" y="18712"/>
                  <a:pt x="11526" y="19576"/>
                </a:cubicBezTo>
                <a:cubicBezTo>
                  <a:pt x="11526" y="19576"/>
                  <a:pt x="11526" y="19576"/>
                  <a:pt x="11526" y="19576"/>
                </a:cubicBezTo>
                <a:cubicBezTo>
                  <a:pt x="11526" y="20440"/>
                  <a:pt x="11526" y="20440"/>
                  <a:pt x="11526" y="20440"/>
                </a:cubicBezTo>
                <a:cubicBezTo>
                  <a:pt x="12465" y="21304"/>
                  <a:pt x="14343" y="21304"/>
                  <a:pt x="15282" y="21304"/>
                </a:cubicBezTo>
                <a:cubicBezTo>
                  <a:pt x="15282" y="21304"/>
                  <a:pt x="16221" y="21304"/>
                  <a:pt x="16221" y="21304"/>
                </a:cubicBezTo>
                <a:cubicBezTo>
                  <a:pt x="16221" y="21304"/>
                  <a:pt x="16221" y="21304"/>
                  <a:pt x="17160" y="21304"/>
                </a:cubicBezTo>
                <a:cubicBezTo>
                  <a:pt x="17160" y="21304"/>
                  <a:pt x="17160" y="20440"/>
                  <a:pt x="17160" y="20440"/>
                </a:cubicBezTo>
                <a:cubicBezTo>
                  <a:pt x="18100" y="20440"/>
                  <a:pt x="18100" y="21304"/>
                  <a:pt x="18100" y="20440"/>
                </a:cubicBezTo>
                <a:cubicBezTo>
                  <a:pt x="19039" y="20440"/>
                  <a:pt x="19039" y="20440"/>
                  <a:pt x="19039" y="19576"/>
                </a:cubicBezTo>
                <a:cubicBezTo>
                  <a:pt x="19978" y="18712"/>
                  <a:pt x="19978" y="18712"/>
                  <a:pt x="19978" y="16984"/>
                </a:cubicBezTo>
                <a:cubicBezTo>
                  <a:pt x="19978" y="16120"/>
                  <a:pt x="20917" y="13528"/>
                  <a:pt x="19978" y="1266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0" name="Shape">
            <a:extLst>
              <a:ext uri="{FF2B5EF4-FFF2-40B4-BE49-F238E27FC236}">
                <a16:creationId xmlns:a16="http://schemas.microsoft.com/office/drawing/2014/main" id="{6B79B640-7156-4A44-A1E0-1DFB246342BD}"/>
              </a:ext>
            </a:extLst>
          </p:cNvPr>
          <p:cNvSpPr/>
          <p:nvPr/>
        </p:nvSpPr>
        <p:spPr>
          <a:xfrm>
            <a:off x="16961217" y="6535342"/>
            <a:ext cx="1205283" cy="653247"/>
          </a:xfrm>
          <a:custGeom>
            <a:avLst/>
            <a:gdLst/>
            <a:ahLst/>
            <a:cxnLst>
              <a:cxn ang="0">
                <a:pos x="wd2" y="hd2"/>
              </a:cxn>
              <a:cxn ang="5400000">
                <a:pos x="wd2" y="hd2"/>
              </a:cxn>
              <a:cxn ang="10800000">
                <a:pos x="wd2" y="hd2"/>
              </a:cxn>
              <a:cxn ang="16200000">
                <a:pos x="wd2" y="hd2"/>
              </a:cxn>
            </a:cxnLst>
            <a:rect l="0" t="0" r="r" b="b"/>
            <a:pathLst>
              <a:path w="21300" h="20696" extrusionOk="0">
                <a:moveTo>
                  <a:pt x="3480" y="14864"/>
                </a:moveTo>
                <a:cubicBezTo>
                  <a:pt x="3480" y="14864"/>
                  <a:pt x="3480" y="14864"/>
                  <a:pt x="2940" y="14864"/>
                </a:cubicBezTo>
                <a:cubicBezTo>
                  <a:pt x="3480" y="14864"/>
                  <a:pt x="3480" y="15728"/>
                  <a:pt x="3480" y="15728"/>
                </a:cubicBezTo>
                <a:cubicBezTo>
                  <a:pt x="3480" y="15728"/>
                  <a:pt x="3480" y="15728"/>
                  <a:pt x="3480" y="14864"/>
                </a:cubicBezTo>
                <a:close/>
                <a:moveTo>
                  <a:pt x="3480" y="14864"/>
                </a:moveTo>
                <a:cubicBezTo>
                  <a:pt x="3480" y="14864"/>
                  <a:pt x="3480" y="14864"/>
                  <a:pt x="3480" y="14864"/>
                </a:cubicBezTo>
                <a:cubicBezTo>
                  <a:pt x="3480" y="14864"/>
                  <a:pt x="4020" y="14864"/>
                  <a:pt x="3480" y="14864"/>
                </a:cubicBezTo>
                <a:close/>
                <a:moveTo>
                  <a:pt x="21300" y="10544"/>
                </a:moveTo>
                <a:cubicBezTo>
                  <a:pt x="21300" y="9680"/>
                  <a:pt x="20760" y="8816"/>
                  <a:pt x="20760" y="8816"/>
                </a:cubicBezTo>
                <a:cubicBezTo>
                  <a:pt x="20220" y="7952"/>
                  <a:pt x="20220" y="7952"/>
                  <a:pt x="19680" y="7088"/>
                </a:cubicBezTo>
                <a:cubicBezTo>
                  <a:pt x="19680" y="7952"/>
                  <a:pt x="19680" y="7952"/>
                  <a:pt x="19680" y="8816"/>
                </a:cubicBezTo>
                <a:cubicBezTo>
                  <a:pt x="20220" y="8816"/>
                  <a:pt x="20220" y="9680"/>
                  <a:pt x="20220" y="9680"/>
                </a:cubicBezTo>
                <a:cubicBezTo>
                  <a:pt x="20760" y="9680"/>
                  <a:pt x="20220" y="10544"/>
                  <a:pt x="20760" y="10544"/>
                </a:cubicBezTo>
                <a:cubicBezTo>
                  <a:pt x="20760" y="10544"/>
                  <a:pt x="21300" y="10544"/>
                  <a:pt x="21300" y="10544"/>
                </a:cubicBezTo>
                <a:cubicBezTo>
                  <a:pt x="21300" y="10544"/>
                  <a:pt x="21300" y="10544"/>
                  <a:pt x="21300" y="10544"/>
                </a:cubicBezTo>
                <a:close/>
                <a:moveTo>
                  <a:pt x="19680" y="7088"/>
                </a:moveTo>
                <a:cubicBezTo>
                  <a:pt x="19680" y="6224"/>
                  <a:pt x="19680" y="6224"/>
                  <a:pt x="19680" y="6224"/>
                </a:cubicBezTo>
                <a:cubicBezTo>
                  <a:pt x="19680" y="6224"/>
                  <a:pt x="19680" y="7088"/>
                  <a:pt x="19680" y="7088"/>
                </a:cubicBezTo>
                <a:cubicBezTo>
                  <a:pt x="19680" y="7088"/>
                  <a:pt x="19680" y="7088"/>
                  <a:pt x="19680" y="7088"/>
                </a:cubicBezTo>
                <a:close/>
                <a:moveTo>
                  <a:pt x="16440" y="6224"/>
                </a:moveTo>
                <a:cubicBezTo>
                  <a:pt x="16440" y="6224"/>
                  <a:pt x="16440" y="5360"/>
                  <a:pt x="16440" y="5360"/>
                </a:cubicBezTo>
                <a:cubicBezTo>
                  <a:pt x="16440" y="4496"/>
                  <a:pt x="16440" y="4496"/>
                  <a:pt x="16440" y="4496"/>
                </a:cubicBezTo>
                <a:cubicBezTo>
                  <a:pt x="15900" y="4496"/>
                  <a:pt x="15900" y="4496"/>
                  <a:pt x="15900" y="4496"/>
                </a:cubicBezTo>
                <a:cubicBezTo>
                  <a:pt x="15900" y="4496"/>
                  <a:pt x="15900" y="4496"/>
                  <a:pt x="15900" y="4496"/>
                </a:cubicBezTo>
                <a:cubicBezTo>
                  <a:pt x="15360" y="4496"/>
                  <a:pt x="15360" y="3632"/>
                  <a:pt x="15360" y="4496"/>
                </a:cubicBezTo>
                <a:cubicBezTo>
                  <a:pt x="15360" y="4496"/>
                  <a:pt x="15900" y="5360"/>
                  <a:pt x="15360" y="6224"/>
                </a:cubicBezTo>
                <a:cubicBezTo>
                  <a:pt x="15360" y="6224"/>
                  <a:pt x="14820" y="6224"/>
                  <a:pt x="14820" y="6224"/>
                </a:cubicBezTo>
                <a:cubicBezTo>
                  <a:pt x="14820" y="6224"/>
                  <a:pt x="14820" y="7088"/>
                  <a:pt x="14280" y="7088"/>
                </a:cubicBezTo>
                <a:cubicBezTo>
                  <a:pt x="14280" y="7088"/>
                  <a:pt x="13740" y="7088"/>
                  <a:pt x="13740" y="7088"/>
                </a:cubicBezTo>
                <a:cubicBezTo>
                  <a:pt x="13200" y="7088"/>
                  <a:pt x="13200" y="7088"/>
                  <a:pt x="13200" y="6224"/>
                </a:cubicBezTo>
                <a:cubicBezTo>
                  <a:pt x="13200" y="7088"/>
                  <a:pt x="13200" y="5360"/>
                  <a:pt x="13200" y="6224"/>
                </a:cubicBezTo>
                <a:cubicBezTo>
                  <a:pt x="13200" y="7088"/>
                  <a:pt x="13200" y="7088"/>
                  <a:pt x="12660" y="7088"/>
                </a:cubicBezTo>
                <a:cubicBezTo>
                  <a:pt x="12120" y="7952"/>
                  <a:pt x="11580" y="7088"/>
                  <a:pt x="11040" y="7088"/>
                </a:cubicBezTo>
                <a:cubicBezTo>
                  <a:pt x="9960" y="7952"/>
                  <a:pt x="11580" y="8816"/>
                  <a:pt x="12120" y="8816"/>
                </a:cubicBezTo>
                <a:cubicBezTo>
                  <a:pt x="12120" y="8816"/>
                  <a:pt x="12120" y="8816"/>
                  <a:pt x="12120" y="8816"/>
                </a:cubicBezTo>
                <a:cubicBezTo>
                  <a:pt x="12660" y="8816"/>
                  <a:pt x="12660" y="9680"/>
                  <a:pt x="12660" y="9680"/>
                </a:cubicBezTo>
                <a:cubicBezTo>
                  <a:pt x="12660" y="9680"/>
                  <a:pt x="13200" y="9680"/>
                  <a:pt x="13740" y="9680"/>
                </a:cubicBezTo>
                <a:cubicBezTo>
                  <a:pt x="13740" y="8816"/>
                  <a:pt x="14280" y="8816"/>
                  <a:pt x="14820" y="7952"/>
                </a:cubicBezTo>
                <a:cubicBezTo>
                  <a:pt x="14820" y="7952"/>
                  <a:pt x="15360" y="7952"/>
                  <a:pt x="15360" y="7952"/>
                </a:cubicBezTo>
                <a:cubicBezTo>
                  <a:pt x="15360" y="7088"/>
                  <a:pt x="15900" y="7952"/>
                  <a:pt x="15900" y="7088"/>
                </a:cubicBezTo>
                <a:cubicBezTo>
                  <a:pt x="16440" y="7088"/>
                  <a:pt x="15900" y="6224"/>
                  <a:pt x="16440" y="6224"/>
                </a:cubicBezTo>
                <a:close/>
                <a:moveTo>
                  <a:pt x="13200" y="20048"/>
                </a:moveTo>
                <a:cubicBezTo>
                  <a:pt x="13200" y="19184"/>
                  <a:pt x="12660" y="19184"/>
                  <a:pt x="12120" y="19184"/>
                </a:cubicBezTo>
                <a:cubicBezTo>
                  <a:pt x="12120" y="18320"/>
                  <a:pt x="12120" y="18320"/>
                  <a:pt x="12660" y="18320"/>
                </a:cubicBezTo>
                <a:cubicBezTo>
                  <a:pt x="12120" y="18320"/>
                  <a:pt x="12120" y="18320"/>
                  <a:pt x="11580" y="17456"/>
                </a:cubicBezTo>
                <a:cubicBezTo>
                  <a:pt x="11580" y="17456"/>
                  <a:pt x="11580" y="17456"/>
                  <a:pt x="11580" y="16592"/>
                </a:cubicBezTo>
                <a:cubicBezTo>
                  <a:pt x="11580" y="16592"/>
                  <a:pt x="11580" y="16592"/>
                  <a:pt x="11040" y="16592"/>
                </a:cubicBezTo>
                <a:cubicBezTo>
                  <a:pt x="10500" y="16592"/>
                  <a:pt x="11040" y="16592"/>
                  <a:pt x="10500" y="15728"/>
                </a:cubicBezTo>
                <a:cubicBezTo>
                  <a:pt x="10500" y="14864"/>
                  <a:pt x="10500" y="14000"/>
                  <a:pt x="9960" y="14000"/>
                </a:cubicBezTo>
                <a:cubicBezTo>
                  <a:pt x="9420" y="13136"/>
                  <a:pt x="8340" y="12272"/>
                  <a:pt x="8880" y="10544"/>
                </a:cubicBezTo>
                <a:cubicBezTo>
                  <a:pt x="8880" y="9680"/>
                  <a:pt x="9960" y="10544"/>
                  <a:pt x="9960" y="10544"/>
                </a:cubicBezTo>
                <a:cubicBezTo>
                  <a:pt x="10500" y="9680"/>
                  <a:pt x="9420" y="8816"/>
                  <a:pt x="8880" y="8816"/>
                </a:cubicBezTo>
                <a:cubicBezTo>
                  <a:pt x="8340" y="7952"/>
                  <a:pt x="7260" y="7952"/>
                  <a:pt x="7260" y="7088"/>
                </a:cubicBezTo>
                <a:cubicBezTo>
                  <a:pt x="6720" y="7088"/>
                  <a:pt x="7260" y="6224"/>
                  <a:pt x="7260" y="5360"/>
                </a:cubicBezTo>
                <a:cubicBezTo>
                  <a:pt x="6720" y="4496"/>
                  <a:pt x="6720" y="4496"/>
                  <a:pt x="6180" y="4496"/>
                </a:cubicBezTo>
                <a:cubicBezTo>
                  <a:pt x="6180" y="3632"/>
                  <a:pt x="5640" y="3632"/>
                  <a:pt x="5100" y="2768"/>
                </a:cubicBezTo>
                <a:cubicBezTo>
                  <a:pt x="5100" y="2768"/>
                  <a:pt x="5100" y="2768"/>
                  <a:pt x="4560" y="2768"/>
                </a:cubicBezTo>
                <a:cubicBezTo>
                  <a:pt x="4020" y="2768"/>
                  <a:pt x="4020" y="1904"/>
                  <a:pt x="3480" y="1904"/>
                </a:cubicBezTo>
                <a:cubicBezTo>
                  <a:pt x="2940" y="1904"/>
                  <a:pt x="780" y="-688"/>
                  <a:pt x="780" y="176"/>
                </a:cubicBezTo>
                <a:cubicBezTo>
                  <a:pt x="240" y="1040"/>
                  <a:pt x="240" y="2768"/>
                  <a:pt x="240" y="3632"/>
                </a:cubicBezTo>
                <a:cubicBezTo>
                  <a:pt x="240" y="5360"/>
                  <a:pt x="240" y="7088"/>
                  <a:pt x="240" y="7952"/>
                </a:cubicBezTo>
                <a:cubicBezTo>
                  <a:pt x="240" y="10544"/>
                  <a:pt x="240" y="11408"/>
                  <a:pt x="240" y="13136"/>
                </a:cubicBezTo>
                <a:cubicBezTo>
                  <a:pt x="240" y="14000"/>
                  <a:pt x="-300" y="16592"/>
                  <a:pt x="240" y="16592"/>
                </a:cubicBezTo>
                <a:cubicBezTo>
                  <a:pt x="240" y="16592"/>
                  <a:pt x="780" y="16592"/>
                  <a:pt x="780" y="16592"/>
                </a:cubicBezTo>
                <a:cubicBezTo>
                  <a:pt x="1320" y="16592"/>
                  <a:pt x="1320" y="16592"/>
                  <a:pt x="1860" y="16592"/>
                </a:cubicBezTo>
                <a:cubicBezTo>
                  <a:pt x="2400" y="17456"/>
                  <a:pt x="2400" y="17456"/>
                  <a:pt x="2940" y="16592"/>
                </a:cubicBezTo>
                <a:cubicBezTo>
                  <a:pt x="3480" y="16592"/>
                  <a:pt x="3480" y="16592"/>
                  <a:pt x="3480" y="15728"/>
                </a:cubicBezTo>
                <a:cubicBezTo>
                  <a:pt x="2940" y="14864"/>
                  <a:pt x="2940" y="14864"/>
                  <a:pt x="2400" y="14864"/>
                </a:cubicBezTo>
                <a:cubicBezTo>
                  <a:pt x="2400" y="14864"/>
                  <a:pt x="2400" y="14864"/>
                  <a:pt x="1860" y="14864"/>
                </a:cubicBezTo>
                <a:cubicBezTo>
                  <a:pt x="1860" y="14864"/>
                  <a:pt x="1860" y="14000"/>
                  <a:pt x="1860" y="14000"/>
                </a:cubicBezTo>
                <a:cubicBezTo>
                  <a:pt x="1860" y="14000"/>
                  <a:pt x="1860" y="14864"/>
                  <a:pt x="2400" y="14864"/>
                </a:cubicBezTo>
                <a:cubicBezTo>
                  <a:pt x="2400" y="14864"/>
                  <a:pt x="2400" y="14864"/>
                  <a:pt x="2400" y="14864"/>
                </a:cubicBezTo>
                <a:cubicBezTo>
                  <a:pt x="2940" y="14864"/>
                  <a:pt x="3480" y="14864"/>
                  <a:pt x="4020" y="14000"/>
                </a:cubicBezTo>
                <a:cubicBezTo>
                  <a:pt x="3480" y="14000"/>
                  <a:pt x="3480" y="14000"/>
                  <a:pt x="3480" y="14000"/>
                </a:cubicBezTo>
                <a:cubicBezTo>
                  <a:pt x="4020" y="14000"/>
                  <a:pt x="4020" y="14000"/>
                  <a:pt x="4020" y="14000"/>
                </a:cubicBezTo>
                <a:cubicBezTo>
                  <a:pt x="4020" y="14000"/>
                  <a:pt x="4020" y="14000"/>
                  <a:pt x="4020" y="14000"/>
                </a:cubicBezTo>
                <a:cubicBezTo>
                  <a:pt x="4020" y="14000"/>
                  <a:pt x="4020" y="14000"/>
                  <a:pt x="4020" y="14000"/>
                </a:cubicBezTo>
                <a:cubicBezTo>
                  <a:pt x="4020" y="13136"/>
                  <a:pt x="4020" y="13136"/>
                  <a:pt x="4020" y="12272"/>
                </a:cubicBezTo>
                <a:cubicBezTo>
                  <a:pt x="4020" y="13136"/>
                  <a:pt x="4020" y="13136"/>
                  <a:pt x="4560" y="13136"/>
                </a:cubicBezTo>
                <a:cubicBezTo>
                  <a:pt x="4560" y="13136"/>
                  <a:pt x="4560" y="13136"/>
                  <a:pt x="5100" y="13136"/>
                </a:cubicBezTo>
                <a:cubicBezTo>
                  <a:pt x="5100" y="13136"/>
                  <a:pt x="5100" y="13136"/>
                  <a:pt x="5100" y="13136"/>
                </a:cubicBezTo>
                <a:cubicBezTo>
                  <a:pt x="5100" y="13136"/>
                  <a:pt x="5640" y="13136"/>
                  <a:pt x="5640" y="13136"/>
                </a:cubicBezTo>
                <a:cubicBezTo>
                  <a:pt x="5640" y="14000"/>
                  <a:pt x="6720" y="14000"/>
                  <a:pt x="7260" y="14000"/>
                </a:cubicBezTo>
                <a:cubicBezTo>
                  <a:pt x="7800" y="14864"/>
                  <a:pt x="7800" y="16592"/>
                  <a:pt x="8340" y="16592"/>
                </a:cubicBezTo>
                <a:cubicBezTo>
                  <a:pt x="8340" y="17456"/>
                  <a:pt x="8880" y="18320"/>
                  <a:pt x="9420" y="19184"/>
                </a:cubicBezTo>
                <a:cubicBezTo>
                  <a:pt x="9420" y="19184"/>
                  <a:pt x="10500" y="19184"/>
                  <a:pt x="11040" y="19184"/>
                </a:cubicBezTo>
                <a:cubicBezTo>
                  <a:pt x="11040" y="20048"/>
                  <a:pt x="11580" y="20048"/>
                  <a:pt x="12120" y="20048"/>
                </a:cubicBezTo>
                <a:cubicBezTo>
                  <a:pt x="12120" y="20048"/>
                  <a:pt x="12120" y="20048"/>
                  <a:pt x="12660" y="20048"/>
                </a:cubicBezTo>
                <a:cubicBezTo>
                  <a:pt x="12660" y="20912"/>
                  <a:pt x="13740" y="20912"/>
                  <a:pt x="13200" y="20048"/>
                </a:cubicBezTo>
                <a:cubicBezTo>
                  <a:pt x="13200" y="20048"/>
                  <a:pt x="13740" y="20048"/>
                  <a:pt x="13740" y="19184"/>
                </a:cubicBezTo>
                <a:cubicBezTo>
                  <a:pt x="13740" y="19184"/>
                  <a:pt x="13740" y="20048"/>
                  <a:pt x="13200" y="20048"/>
                </a:cubicBezTo>
                <a:close/>
                <a:moveTo>
                  <a:pt x="17520" y="3632"/>
                </a:moveTo>
                <a:cubicBezTo>
                  <a:pt x="16440" y="2768"/>
                  <a:pt x="15360" y="1040"/>
                  <a:pt x="14280" y="176"/>
                </a:cubicBezTo>
                <a:cubicBezTo>
                  <a:pt x="14280" y="176"/>
                  <a:pt x="14280" y="176"/>
                  <a:pt x="14280" y="176"/>
                </a:cubicBezTo>
                <a:cubicBezTo>
                  <a:pt x="14820" y="176"/>
                  <a:pt x="15900" y="1904"/>
                  <a:pt x="16440" y="1904"/>
                </a:cubicBezTo>
                <a:cubicBezTo>
                  <a:pt x="16980" y="3632"/>
                  <a:pt x="16980" y="4496"/>
                  <a:pt x="17520" y="5360"/>
                </a:cubicBezTo>
                <a:cubicBezTo>
                  <a:pt x="17520" y="5360"/>
                  <a:pt x="17520" y="4496"/>
                  <a:pt x="17520" y="363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1" name="Shape">
            <a:extLst>
              <a:ext uri="{FF2B5EF4-FFF2-40B4-BE49-F238E27FC236}">
                <a16:creationId xmlns:a16="http://schemas.microsoft.com/office/drawing/2014/main" id="{701B2B79-C314-4081-8FA2-2ECE731261CC}"/>
              </a:ext>
            </a:extLst>
          </p:cNvPr>
          <p:cNvSpPr/>
          <p:nvPr/>
        </p:nvSpPr>
        <p:spPr>
          <a:xfrm>
            <a:off x="-973272" y="5542982"/>
            <a:ext cx="491037" cy="207844"/>
          </a:xfrm>
          <a:custGeom>
            <a:avLst/>
            <a:gdLst/>
            <a:ahLst/>
            <a:cxnLst>
              <a:cxn ang="0">
                <a:pos x="wd2" y="hd2"/>
              </a:cxn>
              <a:cxn ang="5400000">
                <a:pos x="wd2" y="hd2"/>
              </a:cxn>
              <a:cxn ang="10800000">
                <a:pos x="wd2" y="hd2"/>
              </a:cxn>
              <a:cxn ang="16200000">
                <a:pos x="wd2" y="hd2"/>
              </a:cxn>
            </a:cxnLst>
            <a:rect l="0" t="0" r="r" b="b"/>
            <a:pathLst>
              <a:path w="21600" h="20925" extrusionOk="0">
                <a:moveTo>
                  <a:pt x="4050" y="2025"/>
                </a:moveTo>
                <a:cubicBezTo>
                  <a:pt x="4050" y="2025"/>
                  <a:pt x="4050" y="2025"/>
                  <a:pt x="4050" y="2025"/>
                </a:cubicBezTo>
                <a:cubicBezTo>
                  <a:pt x="4050" y="2025"/>
                  <a:pt x="4050" y="2025"/>
                  <a:pt x="4050" y="2025"/>
                </a:cubicBezTo>
                <a:close/>
                <a:moveTo>
                  <a:pt x="21600" y="12825"/>
                </a:moveTo>
                <a:cubicBezTo>
                  <a:pt x="20250" y="12825"/>
                  <a:pt x="20250" y="10125"/>
                  <a:pt x="20250" y="7425"/>
                </a:cubicBezTo>
                <a:cubicBezTo>
                  <a:pt x="18900" y="7425"/>
                  <a:pt x="17550" y="2025"/>
                  <a:pt x="16200" y="2025"/>
                </a:cubicBezTo>
                <a:cubicBezTo>
                  <a:pt x="16200" y="2025"/>
                  <a:pt x="14850" y="2025"/>
                  <a:pt x="14850" y="2025"/>
                </a:cubicBezTo>
                <a:cubicBezTo>
                  <a:pt x="13500" y="-675"/>
                  <a:pt x="13500" y="-675"/>
                  <a:pt x="12150" y="2025"/>
                </a:cubicBezTo>
                <a:cubicBezTo>
                  <a:pt x="10800" y="2025"/>
                  <a:pt x="9450" y="4725"/>
                  <a:pt x="8100" y="4725"/>
                </a:cubicBezTo>
                <a:cubicBezTo>
                  <a:pt x="8100" y="7425"/>
                  <a:pt x="6750" y="7425"/>
                  <a:pt x="6750" y="7425"/>
                </a:cubicBezTo>
                <a:cubicBezTo>
                  <a:pt x="5400" y="7425"/>
                  <a:pt x="5400" y="4725"/>
                  <a:pt x="5400" y="4725"/>
                </a:cubicBezTo>
                <a:cubicBezTo>
                  <a:pt x="5400" y="4725"/>
                  <a:pt x="5400" y="4725"/>
                  <a:pt x="5400" y="4725"/>
                </a:cubicBezTo>
                <a:cubicBezTo>
                  <a:pt x="4050" y="4725"/>
                  <a:pt x="2700" y="4725"/>
                  <a:pt x="4050" y="4725"/>
                </a:cubicBezTo>
                <a:cubicBezTo>
                  <a:pt x="2700" y="4725"/>
                  <a:pt x="2700" y="2025"/>
                  <a:pt x="2700" y="2025"/>
                </a:cubicBezTo>
                <a:cubicBezTo>
                  <a:pt x="2700" y="2025"/>
                  <a:pt x="1350" y="-675"/>
                  <a:pt x="1350" y="2025"/>
                </a:cubicBezTo>
                <a:cubicBezTo>
                  <a:pt x="1350" y="2025"/>
                  <a:pt x="1350" y="2025"/>
                  <a:pt x="1350" y="4725"/>
                </a:cubicBezTo>
                <a:cubicBezTo>
                  <a:pt x="1350" y="4725"/>
                  <a:pt x="1350" y="4725"/>
                  <a:pt x="1350" y="4725"/>
                </a:cubicBezTo>
                <a:cubicBezTo>
                  <a:pt x="1350" y="7425"/>
                  <a:pt x="1350" y="7425"/>
                  <a:pt x="1350" y="7425"/>
                </a:cubicBezTo>
                <a:cubicBezTo>
                  <a:pt x="1350" y="7425"/>
                  <a:pt x="1350" y="7425"/>
                  <a:pt x="1350" y="10125"/>
                </a:cubicBezTo>
                <a:cubicBezTo>
                  <a:pt x="1350" y="10125"/>
                  <a:pt x="0" y="10125"/>
                  <a:pt x="0" y="10125"/>
                </a:cubicBezTo>
                <a:cubicBezTo>
                  <a:pt x="0" y="10125"/>
                  <a:pt x="1350" y="12825"/>
                  <a:pt x="1350" y="12825"/>
                </a:cubicBezTo>
                <a:cubicBezTo>
                  <a:pt x="1350" y="10125"/>
                  <a:pt x="2700" y="10125"/>
                  <a:pt x="4050" y="10125"/>
                </a:cubicBezTo>
                <a:cubicBezTo>
                  <a:pt x="4050" y="12825"/>
                  <a:pt x="4050" y="10125"/>
                  <a:pt x="5400" y="12825"/>
                </a:cubicBezTo>
                <a:cubicBezTo>
                  <a:pt x="5400" y="12825"/>
                  <a:pt x="5400" y="15525"/>
                  <a:pt x="6750" y="15525"/>
                </a:cubicBezTo>
                <a:cubicBezTo>
                  <a:pt x="6750" y="15525"/>
                  <a:pt x="6750" y="15525"/>
                  <a:pt x="8100" y="12825"/>
                </a:cubicBezTo>
                <a:cubicBezTo>
                  <a:pt x="8100" y="15525"/>
                  <a:pt x="8100" y="18225"/>
                  <a:pt x="8100" y="20925"/>
                </a:cubicBezTo>
                <a:cubicBezTo>
                  <a:pt x="8100" y="20925"/>
                  <a:pt x="10800" y="18225"/>
                  <a:pt x="10800" y="18225"/>
                </a:cubicBezTo>
                <a:cubicBezTo>
                  <a:pt x="10800" y="15525"/>
                  <a:pt x="10800" y="18225"/>
                  <a:pt x="10800" y="15525"/>
                </a:cubicBezTo>
                <a:cubicBezTo>
                  <a:pt x="10800" y="15525"/>
                  <a:pt x="9450" y="12825"/>
                  <a:pt x="9450" y="12825"/>
                </a:cubicBezTo>
                <a:cubicBezTo>
                  <a:pt x="9450" y="10125"/>
                  <a:pt x="10800" y="10125"/>
                  <a:pt x="12150" y="7425"/>
                </a:cubicBezTo>
                <a:cubicBezTo>
                  <a:pt x="10800" y="7425"/>
                  <a:pt x="13500" y="4725"/>
                  <a:pt x="14850" y="4725"/>
                </a:cubicBezTo>
                <a:cubicBezTo>
                  <a:pt x="16200" y="4725"/>
                  <a:pt x="16200" y="7425"/>
                  <a:pt x="17550" y="10125"/>
                </a:cubicBezTo>
                <a:cubicBezTo>
                  <a:pt x="17550" y="10125"/>
                  <a:pt x="17550" y="10125"/>
                  <a:pt x="17550" y="10125"/>
                </a:cubicBezTo>
                <a:cubicBezTo>
                  <a:pt x="17550" y="10125"/>
                  <a:pt x="17550" y="10125"/>
                  <a:pt x="17550" y="10125"/>
                </a:cubicBezTo>
                <a:cubicBezTo>
                  <a:pt x="17550" y="10125"/>
                  <a:pt x="17550" y="10125"/>
                  <a:pt x="17550" y="10125"/>
                </a:cubicBezTo>
                <a:cubicBezTo>
                  <a:pt x="18900" y="10125"/>
                  <a:pt x="18900" y="12825"/>
                  <a:pt x="18900" y="12825"/>
                </a:cubicBezTo>
                <a:cubicBezTo>
                  <a:pt x="18900" y="12825"/>
                  <a:pt x="17550" y="10125"/>
                  <a:pt x="17550" y="10125"/>
                </a:cubicBezTo>
                <a:cubicBezTo>
                  <a:pt x="17550" y="10125"/>
                  <a:pt x="17550" y="12825"/>
                  <a:pt x="16200" y="12825"/>
                </a:cubicBezTo>
                <a:cubicBezTo>
                  <a:pt x="17550" y="15525"/>
                  <a:pt x="17550" y="18225"/>
                  <a:pt x="18900" y="18225"/>
                </a:cubicBezTo>
                <a:cubicBezTo>
                  <a:pt x="18900" y="18225"/>
                  <a:pt x="18900" y="18225"/>
                  <a:pt x="18900" y="15525"/>
                </a:cubicBezTo>
                <a:cubicBezTo>
                  <a:pt x="18900" y="15525"/>
                  <a:pt x="20250" y="15525"/>
                  <a:pt x="20250" y="18225"/>
                </a:cubicBezTo>
                <a:cubicBezTo>
                  <a:pt x="20250" y="15525"/>
                  <a:pt x="21600" y="15525"/>
                  <a:pt x="21600" y="1282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2" name="Shape">
            <a:extLst>
              <a:ext uri="{FF2B5EF4-FFF2-40B4-BE49-F238E27FC236}">
                <a16:creationId xmlns:a16="http://schemas.microsoft.com/office/drawing/2014/main" id="{DCB278E1-6A73-4AA5-A7D2-81DB5DDEFEEB}"/>
              </a:ext>
            </a:extLst>
          </p:cNvPr>
          <p:cNvSpPr/>
          <p:nvPr/>
        </p:nvSpPr>
        <p:spPr>
          <a:xfrm>
            <a:off x="8335081" y="3681686"/>
            <a:ext cx="115093" cy="109657"/>
          </a:xfrm>
          <a:custGeom>
            <a:avLst/>
            <a:gdLst/>
            <a:ahLst/>
            <a:cxnLst>
              <a:cxn ang="0">
                <a:pos x="wd2" y="hd2"/>
              </a:cxn>
              <a:cxn ang="5400000">
                <a:pos x="wd2" y="hd2"/>
              </a:cxn>
              <a:cxn ang="10800000">
                <a:pos x="wd2" y="hd2"/>
              </a:cxn>
              <a:cxn ang="16200000">
                <a:pos x="wd2" y="hd2"/>
              </a:cxn>
            </a:cxnLst>
            <a:rect l="0" t="0" r="r" b="b"/>
            <a:pathLst>
              <a:path w="20250" h="21600" extrusionOk="0">
                <a:moveTo>
                  <a:pt x="5400" y="16200"/>
                </a:moveTo>
                <a:cubicBezTo>
                  <a:pt x="5400" y="16200"/>
                  <a:pt x="0" y="21600"/>
                  <a:pt x="0" y="21600"/>
                </a:cubicBezTo>
                <a:cubicBezTo>
                  <a:pt x="5400" y="21600"/>
                  <a:pt x="5400" y="16200"/>
                  <a:pt x="5400" y="16200"/>
                </a:cubicBezTo>
                <a:close/>
                <a:moveTo>
                  <a:pt x="16200" y="10800"/>
                </a:moveTo>
                <a:cubicBezTo>
                  <a:pt x="16200" y="5400"/>
                  <a:pt x="16200" y="0"/>
                  <a:pt x="10800" y="0"/>
                </a:cubicBezTo>
                <a:cubicBezTo>
                  <a:pt x="10800" y="0"/>
                  <a:pt x="10800" y="10800"/>
                  <a:pt x="10800" y="10800"/>
                </a:cubicBezTo>
                <a:cubicBezTo>
                  <a:pt x="10800" y="10800"/>
                  <a:pt x="10800" y="10800"/>
                  <a:pt x="10800" y="10800"/>
                </a:cubicBezTo>
                <a:cubicBezTo>
                  <a:pt x="16200" y="10800"/>
                  <a:pt x="16200" y="10800"/>
                  <a:pt x="16200" y="16200"/>
                </a:cubicBezTo>
                <a:cubicBezTo>
                  <a:pt x="16200" y="16200"/>
                  <a:pt x="10800" y="16200"/>
                  <a:pt x="10800" y="16200"/>
                </a:cubicBezTo>
                <a:cubicBezTo>
                  <a:pt x="10800" y="16200"/>
                  <a:pt x="10800" y="16200"/>
                  <a:pt x="10800" y="21600"/>
                </a:cubicBezTo>
                <a:cubicBezTo>
                  <a:pt x="10800" y="21600"/>
                  <a:pt x="16200" y="16200"/>
                  <a:pt x="16200" y="16200"/>
                </a:cubicBezTo>
                <a:cubicBezTo>
                  <a:pt x="21600" y="16200"/>
                  <a:pt x="21600" y="10800"/>
                  <a:pt x="162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3" name="Shape">
            <a:extLst>
              <a:ext uri="{FF2B5EF4-FFF2-40B4-BE49-F238E27FC236}">
                <a16:creationId xmlns:a16="http://schemas.microsoft.com/office/drawing/2014/main" id="{F652912E-8F44-4E47-B687-7E42FDF13F8D}"/>
              </a:ext>
            </a:extLst>
          </p:cNvPr>
          <p:cNvSpPr/>
          <p:nvPr/>
        </p:nvSpPr>
        <p:spPr>
          <a:xfrm>
            <a:off x="10411316" y="3328881"/>
            <a:ext cx="1141498" cy="1063179"/>
          </a:xfrm>
          <a:custGeom>
            <a:avLst/>
            <a:gdLst/>
            <a:ahLst/>
            <a:cxnLst>
              <a:cxn ang="0">
                <a:pos x="wd2" y="hd2"/>
              </a:cxn>
              <a:cxn ang="5400000">
                <a:pos x="wd2" y="hd2"/>
              </a:cxn>
              <a:cxn ang="10800000">
                <a:pos x="wd2" y="hd2"/>
              </a:cxn>
              <a:cxn ang="16200000">
                <a:pos x="wd2" y="hd2"/>
              </a:cxn>
            </a:cxnLst>
            <a:rect l="0" t="0" r="r" b="b"/>
            <a:pathLst>
              <a:path w="21191" h="21600" extrusionOk="0">
                <a:moveTo>
                  <a:pt x="21032" y="2769"/>
                </a:moveTo>
                <a:cubicBezTo>
                  <a:pt x="21032" y="2769"/>
                  <a:pt x="21032" y="2215"/>
                  <a:pt x="20463" y="2215"/>
                </a:cubicBezTo>
                <a:cubicBezTo>
                  <a:pt x="20463" y="1662"/>
                  <a:pt x="20463" y="2215"/>
                  <a:pt x="19895" y="1662"/>
                </a:cubicBezTo>
                <a:cubicBezTo>
                  <a:pt x="19895" y="1662"/>
                  <a:pt x="19326" y="1662"/>
                  <a:pt x="19326" y="1662"/>
                </a:cubicBezTo>
                <a:cubicBezTo>
                  <a:pt x="19326" y="1662"/>
                  <a:pt x="19326" y="1108"/>
                  <a:pt x="19326" y="1108"/>
                </a:cubicBezTo>
                <a:cubicBezTo>
                  <a:pt x="19326" y="554"/>
                  <a:pt x="18758" y="554"/>
                  <a:pt x="18758" y="554"/>
                </a:cubicBezTo>
                <a:cubicBezTo>
                  <a:pt x="18758" y="554"/>
                  <a:pt x="18189" y="0"/>
                  <a:pt x="18189" y="0"/>
                </a:cubicBezTo>
                <a:cubicBezTo>
                  <a:pt x="18189" y="0"/>
                  <a:pt x="18189" y="0"/>
                  <a:pt x="18189" y="0"/>
                </a:cubicBezTo>
                <a:cubicBezTo>
                  <a:pt x="18189" y="0"/>
                  <a:pt x="17621" y="0"/>
                  <a:pt x="17621" y="0"/>
                </a:cubicBezTo>
                <a:cubicBezTo>
                  <a:pt x="17053" y="0"/>
                  <a:pt x="17053" y="0"/>
                  <a:pt x="16484" y="0"/>
                </a:cubicBezTo>
                <a:cubicBezTo>
                  <a:pt x="15916" y="554"/>
                  <a:pt x="14779" y="0"/>
                  <a:pt x="14211" y="554"/>
                </a:cubicBezTo>
                <a:cubicBezTo>
                  <a:pt x="13642" y="554"/>
                  <a:pt x="13074" y="554"/>
                  <a:pt x="13074" y="1108"/>
                </a:cubicBezTo>
                <a:cubicBezTo>
                  <a:pt x="12505" y="1662"/>
                  <a:pt x="13074" y="1662"/>
                  <a:pt x="13642" y="2769"/>
                </a:cubicBezTo>
                <a:cubicBezTo>
                  <a:pt x="13642" y="2769"/>
                  <a:pt x="13642" y="3877"/>
                  <a:pt x="13074" y="3877"/>
                </a:cubicBezTo>
                <a:cubicBezTo>
                  <a:pt x="13074" y="3877"/>
                  <a:pt x="13642" y="4431"/>
                  <a:pt x="13074" y="4431"/>
                </a:cubicBezTo>
                <a:cubicBezTo>
                  <a:pt x="13074" y="4985"/>
                  <a:pt x="13074" y="4985"/>
                  <a:pt x="12505" y="4985"/>
                </a:cubicBezTo>
                <a:cubicBezTo>
                  <a:pt x="12505" y="4985"/>
                  <a:pt x="11368" y="4431"/>
                  <a:pt x="11937" y="4985"/>
                </a:cubicBezTo>
                <a:cubicBezTo>
                  <a:pt x="11937" y="5538"/>
                  <a:pt x="12505" y="5538"/>
                  <a:pt x="11937" y="6092"/>
                </a:cubicBezTo>
                <a:cubicBezTo>
                  <a:pt x="11937" y="6646"/>
                  <a:pt x="11368" y="6092"/>
                  <a:pt x="11368" y="7200"/>
                </a:cubicBezTo>
                <a:cubicBezTo>
                  <a:pt x="11368" y="7200"/>
                  <a:pt x="11368" y="7754"/>
                  <a:pt x="11368" y="8308"/>
                </a:cubicBezTo>
                <a:cubicBezTo>
                  <a:pt x="11368" y="8308"/>
                  <a:pt x="11368" y="8308"/>
                  <a:pt x="11368" y="8862"/>
                </a:cubicBezTo>
                <a:cubicBezTo>
                  <a:pt x="10800" y="8862"/>
                  <a:pt x="10800" y="8862"/>
                  <a:pt x="10800" y="8862"/>
                </a:cubicBezTo>
                <a:cubicBezTo>
                  <a:pt x="10232" y="8308"/>
                  <a:pt x="9663" y="8308"/>
                  <a:pt x="9663" y="8862"/>
                </a:cubicBezTo>
                <a:cubicBezTo>
                  <a:pt x="9095" y="8862"/>
                  <a:pt x="9095" y="8862"/>
                  <a:pt x="9663" y="9415"/>
                </a:cubicBezTo>
                <a:cubicBezTo>
                  <a:pt x="9095" y="9415"/>
                  <a:pt x="9095" y="9415"/>
                  <a:pt x="8526" y="9415"/>
                </a:cubicBezTo>
                <a:cubicBezTo>
                  <a:pt x="8526" y="9415"/>
                  <a:pt x="8526" y="9415"/>
                  <a:pt x="7958" y="9415"/>
                </a:cubicBezTo>
                <a:cubicBezTo>
                  <a:pt x="7958" y="9415"/>
                  <a:pt x="7389" y="9969"/>
                  <a:pt x="7389" y="9969"/>
                </a:cubicBezTo>
                <a:cubicBezTo>
                  <a:pt x="7389" y="10523"/>
                  <a:pt x="7958" y="11631"/>
                  <a:pt x="7389" y="11631"/>
                </a:cubicBezTo>
                <a:cubicBezTo>
                  <a:pt x="7389" y="12185"/>
                  <a:pt x="6253" y="12185"/>
                  <a:pt x="5684" y="12185"/>
                </a:cubicBezTo>
                <a:cubicBezTo>
                  <a:pt x="5684" y="12185"/>
                  <a:pt x="5116" y="12185"/>
                  <a:pt x="5116" y="12185"/>
                </a:cubicBezTo>
                <a:cubicBezTo>
                  <a:pt x="5116" y="12185"/>
                  <a:pt x="4547" y="12185"/>
                  <a:pt x="4547" y="12738"/>
                </a:cubicBezTo>
                <a:cubicBezTo>
                  <a:pt x="4547" y="12738"/>
                  <a:pt x="3979" y="12185"/>
                  <a:pt x="3411" y="12185"/>
                </a:cubicBezTo>
                <a:cubicBezTo>
                  <a:pt x="2274" y="12185"/>
                  <a:pt x="1137" y="11631"/>
                  <a:pt x="0" y="11631"/>
                </a:cubicBezTo>
                <a:cubicBezTo>
                  <a:pt x="0" y="12185"/>
                  <a:pt x="568" y="12738"/>
                  <a:pt x="1137" y="12738"/>
                </a:cubicBezTo>
                <a:cubicBezTo>
                  <a:pt x="1137" y="13292"/>
                  <a:pt x="1705" y="13846"/>
                  <a:pt x="2274" y="13846"/>
                </a:cubicBezTo>
                <a:cubicBezTo>
                  <a:pt x="2842" y="14400"/>
                  <a:pt x="2842" y="14400"/>
                  <a:pt x="2842" y="14954"/>
                </a:cubicBezTo>
                <a:cubicBezTo>
                  <a:pt x="2842" y="14954"/>
                  <a:pt x="2842" y="16062"/>
                  <a:pt x="3411" y="16062"/>
                </a:cubicBezTo>
                <a:cubicBezTo>
                  <a:pt x="3411" y="16062"/>
                  <a:pt x="3411" y="16062"/>
                  <a:pt x="3979" y="16062"/>
                </a:cubicBezTo>
                <a:cubicBezTo>
                  <a:pt x="3979" y="16062"/>
                  <a:pt x="3979" y="16615"/>
                  <a:pt x="3979" y="16615"/>
                </a:cubicBezTo>
                <a:cubicBezTo>
                  <a:pt x="3979" y="17169"/>
                  <a:pt x="3979" y="16615"/>
                  <a:pt x="3411" y="17169"/>
                </a:cubicBezTo>
                <a:cubicBezTo>
                  <a:pt x="3411" y="17169"/>
                  <a:pt x="2842" y="17169"/>
                  <a:pt x="2842" y="17169"/>
                </a:cubicBezTo>
                <a:cubicBezTo>
                  <a:pt x="2842" y="17169"/>
                  <a:pt x="2274" y="17169"/>
                  <a:pt x="2274" y="17723"/>
                </a:cubicBezTo>
                <a:cubicBezTo>
                  <a:pt x="2274" y="17723"/>
                  <a:pt x="2274" y="17723"/>
                  <a:pt x="2274" y="17723"/>
                </a:cubicBezTo>
                <a:cubicBezTo>
                  <a:pt x="1705" y="18277"/>
                  <a:pt x="1705" y="18831"/>
                  <a:pt x="1705" y="19385"/>
                </a:cubicBezTo>
                <a:cubicBezTo>
                  <a:pt x="2842" y="19385"/>
                  <a:pt x="3411" y="19385"/>
                  <a:pt x="4547" y="19385"/>
                </a:cubicBezTo>
                <a:cubicBezTo>
                  <a:pt x="4547" y="18831"/>
                  <a:pt x="6253" y="19385"/>
                  <a:pt x="6253" y="19385"/>
                </a:cubicBezTo>
                <a:cubicBezTo>
                  <a:pt x="6253" y="19385"/>
                  <a:pt x="6821" y="19385"/>
                  <a:pt x="7389" y="19385"/>
                </a:cubicBezTo>
                <a:cubicBezTo>
                  <a:pt x="7958" y="18831"/>
                  <a:pt x="8526" y="18831"/>
                  <a:pt x="9095" y="18831"/>
                </a:cubicBezTo>
                <a:cubicBezTo>
                  <a:pt x="8526" y="18831"/>
                  <a:pt x="8526" y="18831"/>
                  <a:pt x="8526" y="18831"/>
                </a:cubicBezTo>
                <a:cubicBezTo>
                  <a:pt x="8526" y="18277"/>
                  <a:pt x="9095" y="18831"/>
                  <a:pt x="9095" y="18831"/>
                </a:cubicBezTo>
                <a:cubicBezTo>
                  <a:pt x="9095" y="19385"/>
                  <a:pt x="9095" y="19938"/>
                  <a:pt x="9663" y="19938"/>
                </a:cubicBezTo>
                <a:cubicBezTo>
                  <a:pt x="9663" y="19938"/>
                  <a:pt x="10232" y="19938"/>
                  <a:pt x="10232" y="19938"/>
                </a:cubicBezTo>
                <a:cubicBezTo>
                  <a:pt x="10232" y="20492"/>
                  <a:pt x="10232" y="20492"/>
                  <a:pt x="10232" y="21046"/>
                </a:cubicBezTo>
                <a:cubicBezTo>
                  <a:pt x="10232" y="21046"/>
                  <a:pt x="10800" y="21600"/>
                  <a:pt x="10800" y="21600"/>
                </a:cubicBezTo>
                <a:cubicBezTo>
                  <a:pt x="10800" y="21600"/>
                  <a:pt x="11368" y="21600"/>
                  <a:pt x="11368" y="21600"/>
                </a:cubicBezTo>
                <a:cubicBezTo>
                  <a:pt x="11368" y="21600"/>
                  <a:pt x="11368" y="21600"/>
                  <a:pt x="11368" y="21600"/>
                </a:cubicBezTo>
                <a:cubicBezTo>
                  <a:pt x="11937" y="21600"/>
                  <a:pt x="11937" y="21600"/>
                  <a:pt x="11937" y="21600"/>
                </a:cubicBezTo>
                <a:cubicBezTo>
                  <a:pt x="12505" y="21600"/>
                  <a:pt x="12505" y="21600"/>
                  <a:pt x="12505" y="21600"/>
                </a:cubicBezTo>
                <a:cubicBezTo>
                  <a:pt x="12505" y="21046"/>
                  <a:pt x="12505" y="21046"/>
                  <a:pt x="12505" y="21046"/>
                </a:cubicBezTo>
                <a:cubicBezTo>
                  <a:pt x="12505" y="20492"/>
                  <a:pt x="13642" y="21046"/>
                  <a:pt x="13642" y="21046"/>
                </a:cubicBezTo>
                <a:cubicBezTo>
                  <a:pt x="14211" y="21046"/>
                  <a:pt x="14211" y="21046"/>
                  <a:pt x="14779" y="21046"/>
                </a:cubicBezTo>
                <a:cubicBezTo>
                  <a:pt x="15347" y="20492"/>
                  <a:pt x="14779" y="21046"/>
                  <a:pt x="15347" y="21046"/>
                </a:cubicBezTo>
                <a:cubicBezTo>
                  <a:pt x="15916" y="21046"/>
                  <a:pt x="15916" y="20492"/>
                  <a:pt x="15916" y="20492"/>
                </a:cubicBezTo>
                <a:cubicBezTo>
                  <a:pt x="15347" y="19938"/>
                  <a:pt x="15347" y="19938"/>
                  <a:pt x="15347" y="19385"/>
                </a:cubicBezTo>
                <a:cubicBezTo>
                  <a:pt x="15347" y="19385"/>
                  <a:pt x="14779" y="18831"/>
                  <a:pt x="14779" y="18831"/>
                </a:cubicBezTo>
                <a:cubicBezTo>
                  <a:pt x="14779" y="18277"/>
                  <a:pt x="14211" y="18831"/>
                  <a:pt x="14211" y="18277"/>
                </a:cubicBezTo>
                <a:cubicBezTo>
                  <a:pt x="14211" y="17723"/>
                  <a:pt x="14211" y="17169"/>
                  <a:pt x="14211" y="17169"/>
                </a:cubicBezTo>
                <a:cubicBezTo>
                  <a:pt x="13642" y="17169"/>
                  <a:pt x="13074" y="17169"/>
                  <a:pt x="13074" y="16615"/>
                </a:cubicBezTo>
                <a:cubicBezTo>
                  <a:pt x="13074" y="16615"/>
                  <a:pt x="13074" y="16062"/>
                  <a:pt x="13074" y="16062"/>
                </a:cubicBezTo>
                <a:cubicBezTo>
                  <a:pt x="13074" y="15508"/>
                  <a:pt x="13642" y="14954"/>
                  <a:pt x="13642" y="14954"/>
                </a:cubicBezTo>
                <a:cubicBezTo>
                  <a:pt x="14211" y="14400"/>
                  <a:pt x="14211" y="14954"/>
                  <a:pt x="14779" y="14954"/>
                </a:cubicBezTo>
                <a:cubicBezTo>
                  <a:pt x="14779" y="15508"/>
                  <a:pt x="15916" y="14954"/>
                  <a:pt x="16484" y="14954"/>
                </a:cubicBezTo>
                <a:cubicBezTo>
                  <a:pt x="16484" y="14400"/>
                  <a:pt x="16484" y="13846"/>
                  <a:pt x="16484" y="13846"/>
                </a:cubicBezTo>
                <a:cubicBezTo>
                  <a:pt x="17053" y="13292"/>
                  <a:pt x="16484" y="13846"/>
                  <a:pt x="17053" y="13292"/>
                </a:cubicBezTo>
                <a:cubicBezTo>
                  <a:pt x="17621" y="12738"/>
                  <a:pt x="17621" y="12185"/>
                  <a:pt x="18189" y="11631"/>
                </a:cubicBezTo>
                <a:cubicBezTo>
                  <a:pt x="18189" y="11631"/>
                  <a:pt x="18189" y="11631"/>
                  <a:pt x="18758" y="11077"/>
                </a:cubicBezTo>
                <a:cubicBezTo>
                  <a:pt x="18758" y="11077"/>
                  <a:pt x="18189" y="11077"/>
                  <a:pt x="18189" y="11077"/>
                </a:cubicBezTo>
                <a:cubicBezTo>
                  <a:pt x="18758" y="10523"/>
                  <a:pt x="18758" y="9969"/>
                  <a:pt x="18758" y="9969"/>
                </a:cubicBezTo>
                <a:cubicBezTo>
                  <a:pt x="19326" y="9969"/>
                  <a:pt x="19326" y="9969"/>
                  <a:pt x="19326" y="9969"/>
                </a:cubicBezTo>
                <a:cubicBezTo>
                  <a:pt x="19326" y="9415"/>
                  <a:pt x="19326" y="9415"/>
                  <a:pt x="19326" y="9415"/>
                </a:cubicBezTo>
                <a:cubicBezTo>
                  <a:pt x="19326" y="9415"/>
                  <a:pt x="18758" y="8862"/>
                  <a:pt x="18758" y="8862"/>
                </a:cubicBezTo>
                <a:cubicBezTo>
                  <a:pt x="19326" y="8308"/>
                  <a:pt x="20463" y="8308"/>
                  <a:pt x="19895" y="7754"/>
                </a:cubicBezTo>
                <a:cubicBezTo>
                  <a:pt x="19326" y="7200"/>
                  <a:pt x="19326" y="7754"/>
                  <a:pt x="18758" y="7200"/>
                </a:cubicBezTo>
                <a:cubicBezTo>
                  <a:pt x="18758" y="7200"/>
                  <a:pt x="18758" y="7200"/>
                  <a:pt x="18758" y="7200"/>
                </a:cubicBezTo>
                <a:cubicBezTo>
                  <a:pt x="18758" y="6646"/>
                  <a:pt x="18189" y="7200"/>
                  <a:pt x="18189" y="6646"/>
                </a:cubicBezTo>
                <a:cubicBezTo>
                  <a:pt x="18189" y="6646"/>
                  <a:pt x="17621" y="6092"/>
                  <a:pt x="17621" y="6092"/>
                </a:cubicBezTo>
                <a:cubicBezTo>
                  <a:pt x="17621" y="6092"/>
                  <a:pt x="17621" y="6092"/>
                  <a:pt x="17621" y="6092"/>
                </a:cubicBezTo>
                <a:cubicBezTo>
                  <a:pt x="17621" y="6092"/>
                  <a:pt x="17621" y="5538"/>
                  <a:pt x="17621" y="5538"/>
                </a:cubicBezTo>
                <a:cubicBezTo>
                  <a:pt x="17621" y="5538"/>
                  <a:pt x="17621" y="4985"/>
                  <a:pt x="17621" y="4985"/>
                </a:cubicBezTo>
                <a:cubicBezTo>
                  <a:pt x="17621" y="4985"/>
                  <a:pt x="17621" y="4985"/>
                  <a:pt x="17621" y="4985"/>
                </a:cubicBezTo>
                <a:cubicBezTo>
                  <a:pt x="17621" y="4985"/>
                  <a:pt x="17621" y="4985"/>
                  <a:pt x="17621" y="4985"/>
                </a:cubicBezTo>
                <a:cubicBezTo>
                  <a:pt x="17621" y="4985"/>
                  <a:pt x="17053" y="4431"/>
                  <a:pt x="17621" y="4431"/>
                </a:cubicBezTo>
                <a:cubicBezTo>
                  <a:pt x="17053" y="4431"/>
                  <a:pt x="17053" y="3877"/>
                  <a:pt x="17621" y="3877"/>
                </a:cubicBezTo>
                <a:cubicBezTo>
                  <a:pt x="18189" y="3877"/>
                  <a:pt x="18758" y="3877"/>
                  <a:pt x="19326" y="3877"/>
                </a:cubicBezTo>
                <a:cubicBezTo>
                  <a:pt x="19895" y="3877"/>
                  <a:pt x="19895" y="3877"/>
                  <a:pt x="20463" y="3877"/>
                </a:cubicBezTo>
                <a:cubicBezTo>
                  <a:pt x="20463" y="3877"/>
                  <a:pt x="21600" y="3323"/>
                  <a:pt x="21032" y="27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4" name="Shape">
            <a:extLst>
              <a:ext uri="{FF2B5EF4-FFF2-40B4-BE49-F238E27FC236}">
                <a16:creationId xmlns:a16="http://schemas.microsoft.com/office/drawing/2014/main" id="{58EE7D96-09E5-49C8-91F7-45202F8CE449}"/>
              </a:ext>
            </a:extLst>
          </p:cNvPr>
          <p:cNvSpPr/>
          <p:nvPr/>
        </p:nvSpPr>
        <p:spPr>
          <a:xfrm>
            <a:off x="9802856" y="4201352"/>
            <a:ext cx="590639" cy="770769"/>
          </a:xfrm>
          <a:custGeom>
            <a:avLst/>
            <a:gdLst/>
            <a:ahLst/>
            <a:cxnLst>
              <a:cxn ang="0">
                <a:pos x="wd2" y="hd2"/>
              </a:cxn>
              <a:cxn ang="5400000">
                <a:pos x="wd2" y="hd2"/>
              </a:cxn>
              <a:cxn ang="10800000">
                <a:pos x="wd2" y="hd2"/>
              </a:cxn>
              <a:cxn ang="16200000">
                <a:pos x="wd2" y="hd2"/>
              </a:cxn>
            </a:cxnLst>
            <a:rect l="0" t="0" r="r" b="b"/>
            <a:pathLst>
              <a:path w="20967" h="21164" extrusionOk="0">
                <a:moveTo>
                  <a:pt x="20520" y="8193"/>
                </a:moveTo>
                <a:cubicBezTo>
                  <a:pt x="19440" y="8193"/>
                  <a:pt x="19440" y="7448"/>
                  <a:pt x="18360" y="6703"/>
                </a:cubicBezTo>
                <a:cubicBezTo>
                  <a:pt x="18360" y="6703"/>
                  <a:pt x="18360" y="5959"/>
                  <a:pt x="17280" y="5959"/>
                </a:cubicBezTo>
                <a:cubicBezTo>
                  <a:pt x="17280" y="5959"/>
                  <a:pt x="17280" y="5959"/>
                  <a:pt x="16200" y="5959"/>
                </a:cubicBezTo>
                <a:cubicBezTo>
                  <a:pt x="16200" y="5214"/>
                  <a:pt x="14040" y="5214"/>
                  <a:pt x="12960" y="5214"/>
                </a:cubicBezTo>
                <a:cubicBezTo>
                  <a:pt x="12960" y="4469"/>
                  <a:pt x="11880" y="3724"/>
                  <a:pt x="11880" y="2979"/>
                </a:cubicBezTo>
                <a:cubicBezTo>
                  <a:pt x="10800" y="2234"/>
                  <a:pt x="10800" y="2979"/>
                  <a:pt x="9720" y="2979"/>
                </a:cubicBezTo>
                <a:cubicBezTo>
                  <a:pt x="9720" y="2979"/>
                  <a:pt x="9720" y="2234"/>
                  <a:pt x="9720" y="2979"/>
                </a:cubicBezTo>
                <a:cubicBezTo>
                  <a:pt x="8640" y="2979"/>
                  <a:pt x="9720" y="3724"/>
                  <a:pt x="9720" y="3724"/>
                </a:cubicBezTo>
                <a:cubicBezTo>
                  <a:pt x="9720" y="4469"/>
                  <a:pt x="9720" y="4469"/>
                  <a:pt x="9720" y="4469"/>
                </a:cubicBezTo>
                <a:cubicBezTo>
                  <a:pt x="9720" y="4469"/>
                  <a:pt x="9720" y="4469"/>
                  <a:pt x="9720" y="4469"/>
                </a:cubicBezTo>
                <a:cubicBezTo>
                  <a:pt x="9720" y="5214"/>
                  <a:pt x="9720" y="4469"/>
                  <a:pt x="9720" y="5214"/>
                </a:cubicBezTo>
                <a:cubicBezTo>
                  <a:pt x="9720" y="5214"/>
                  <a:pt x="8640" y="5214"/>
                  <a:pt x="8640" y="5214"/>
                </a:cubicBezTo>
                <a:cubicBezTo>
                  <a:pt x="8640" y="5214"/>
                  <a:pt x="8640" y="5959"/>
                  <a:pt x="8640" y="6703"/>
                </a:cubicBezTo>
                <a:cubicBezTo>
                  <a:pt x="8640" y="7448"/>
                  <a:pt x="7560" y="7448"/>
                  <a:pt x="8640" y="8193"/>
                </a:cubicBezTo>
                <a:cubicBezTo>
                  <a:pt x="8640" y="8938"/>
                  <a:pt x="9720" y="8938"/>
                  <a:pt x="9720" y="9683"/>
                </a:cubicBezTo>
                <a:cubicBezTo>
                  <a:pt x="9720" y="10428"/>
                  <a:pt x="8640" y="11172"/>
                  <a:pt x="8640" y="11917"/>
                </a:cubicBezTo>
                <a:cubicBezTo>
                  <a:pt x="8640" y="12662"/>
                  <a:pt x="8640" y="13407"/>
                  <a:pt x="7560" y="14152"/>
                </a:cubicBezTo>
                <a:cubicBezTo>
                  <a:pt x="7560" y="14152"/>
                  <a:pt x="6480" y="14152"/>
                  <a:pt x="6480" y="14152"/>
                </a:cubicBezTo>
                <a:cubicBezTo>
                  <a:pt x="4320" y="14897"/>
                  <a:pt x="2160" y="15641"/>
                  <a:pt x="0" y="15641"/>
                </a:cubicBezTo>
                <a:cubicBezTo>
                  <a:pt x="1080" y="17131"/>
                  <a:pt x="2160" y="18621"/>
                  <a:pt x="2160" y="20110"/>
                </a:cubicBezTo>
                <a:cubicBezTo>
                  <a:pt x="3240" y="20855"/>
                  <a:pt x="3240" y="21600"/>
                  <a:pt x="4320" y="20855"/>
                </a:cubicBezTo>
                <a:cubicBezTo>
                  <a:pt x="5400" y="20855"/>
                  <a:pt x="6480" y="20110"/>
                  <a:pt x="7560" y="20110"/>
                </a:cubicBezTo>
                <a:cubicBezTo>
                  <a:pt x="8640" y="20110"/>
                  <a:pt x="8640" y="20855"/>
                  <a:pt x="9720" y="19366"/>
                </a:cubicBezTo>
                <a:cubicBezTo>
                  <a:pt x="9720" y="19366"/>
                  <a:pt x="9720" y="18621"/>
                  <a:pt x="10800" y="18621"/>
                </a:cubicBezTo>
                <a:cubicBezTo>
                  <a:pt x="11880" y="17876"/>
                  <a:pt x="12960" y="18621"/>
                  <a:pt x="12960" y="17876"/>
                </a:cubicBezTo>
                <a:cubicBezTo>
                  <a:pt x="12960" y="16386"/>
                  <a:pt x="12960" y="16386"/>
                  <a:pt x="15120" y="16386"/>
                </a:cubicBezTo>
                <a:cubicBezTo>
                  <a:pt x="16200" y="15641"/>
                  <a:pt x="16200" y="15641"/>
                  <a:pt x="16200" y="14897"/>
                </a:cubicBezTo>
                <a:cubicBezTo>
                  <a:pt x="16200" y="14152"/>
                  <a:pt x="16200" y="12662"/>
                  <a:pt x="17280" y="12662"/>
                </a:cubicBezTo>
                <a:cubicBezTo>
                  <a:pt x="17280" y="12662"/>
                  <a:pt x="17280" y="12662"/>
                  <a:pt x="18360" y="12662"/>
                </a:cubicBezTo>
                <a:cubicBezTo>
                  <a:pt x="18360" y="12662"/>
                  <a:pt x="18360" y="11172"/>
                  <a:pt x="19440" y="11172"/>
                </a:cubicBezTo>
                <a:cubicBezTo>
                  <a:pt x="20520" y="10428"/>
                  <a:pt x="21600" y="9683"/>
                  <a:pt x="20520" y="8193"/>
                </a:cubicBezTo>
                <a:close/>
                <a:moveTo>
                  <a:pt x="10800" y="2234"/>
                </a:moveTo>
                <a:cubicBezTo>
                  <a:pt x="10800" y="2234"/>
                  <a:pt x="10800" y="2234"/>
                  <a:pt x="10800" y="2234"/>
                </a:cubicBezTo>
                <a:cubicBezTo>
                  <a:pt x="10800" y="2234"/>
                  <a:pt x="10800" y="2234"/>
                  <a:pt x="10800" y="2234"/>
                </a:cubicBezTo>
                <a:close/>
                <a:moveTo>
                  <a:pt x="9720" y="0"/>
                </a:moveTo>
                <a:cubicBezTo>
                  <a:pt x="9720" y="2234"/>
                  <a:pt x="10800" y="0"/>
                  <a:pt x="10800" y="0"/>
                </a:cubicBezTo>
                <a:cubicBezTo>
                  <a:pt x="9720" y="0"/>
                  <a:pt x="9720" y="0"/>
                  <a:pt x="9720" y="0"/>
                </a:cubicBezTo>
                <a:cubicBezTo>
                  <a:pt x="9720" y="0"/>
                  <a:pt x="9720" y="0"/>
                  <a:pt x="972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5" name="Shape">
            <a:extLst>
              <a:ext uri="{FF2B5EF4-FFF2-40B4-BE49-F238E27FC236}">
                <a16:creationId xmlns:a16="http://schemas.microsoft.com/office/drawing/2014/main" id="{1F7E9FE8-C608-4334-B775-CEA1072070D0}"/>
              </a:ext>
            </a:extLst>
          </p:cNvPr>
          <p:cNvSpPr/>
          <p:nvPr/>
        </p:nvSpPr>
        <p:spPr>
          <a:xfrm>
            <a:off x="6168115" y="167959"/>
            <a:ext cx="1558511" cy="1497030"/>
          </a:xfrm>
          <a:custGeom>
            <a:avLst/>
            <a:gdLst/>
            <a:ahLst/>
            <a:cxnLst>
              <a:cxn ang="0">
                <a:pos x="wd2" y="hd2"/>
              </a:cxn>
              <a:cxn ang="5400000">
                <a:pos x="wd2" y="hd2"/>
              </a:cxn>
              <a:cxn ang="10800000">
                <a:pos x="wd2" y="hd2"/>
              </a:cxn>
              <a:cxn ang="16200000">
                <a:pos x="wd2" y="hd2"/>
              </a:cxn>
            </a:cxnLst>
            <a:rect l="0" t="0" r="r" b="b"/>
            <a:pathLst>
              <a:path w="21600" h="21600" extrusionOk="0">
                <a:moveTo>
                  <a:pt x="8047" y="10996"/>
                </a:moveTo>
                <a:cubicBezTo>
                  <a:pt x="8471" y="10996"/>
                  <a:pt x="8894" y="10996"/>
                  <a:pt x="8894" y="10996"/>
                </a:cubicBezTo>
                <a:cubicBezTo>
                  <a:pt x="8894" y="10996"/>
                  <a:pt x="9318" y="10996"/>
                  <a:pt x="9318" y="10996"/>
                </a:cubicBezTo>
                <a:cubicBezTo>
                  <a:pt x="9741" y="10604"/>
                  <a:pt x="10165" y="10604"/>
                  <a:pt x="9741" y="10211"/>
                </a:cubicBezTo>
                <a:cubicBezTo>
                  <a:pt x="9741" y="10211"/>
                  <a:pt x="9318" y="10604"/>
                  <a:pt x="9318" y="10604"/>
                </a:cubicBezTo>
                <a:cubicBezTo>
                  <a:pt x="9318" y="10604"/>
                  <a:pt x="9318" y="10211"/>
                  <a:pt x="9318" y="10211"/>
                </a:cubicBezTo>
                <a:cubicBezTo>
                  <a:pt x="9318" y="10211"/>
                  <a:pt x="9741" y="10211"/>
                  <a:pt x="9741" y="9818"/>
                </a:cubicBezTo>
                <a:cubicBezTo>
                  <a:pt x="9318" y="9818"/>
                  <a:pt x="9318" y="10211"/>
                  <a:pt x="9318" y="10211"/>
                </a:cubicBezTo>
                <a:cubicBezTo>
                  <a:pt x="8894" y="10211"/>
                  <a:pt x="9318" y="10211"/>
                  <a:pt x="8894" y="10604"/>
                </a:cubicBezTo>
                <a:cubicBezTo>
                  <a:pt x="8894" y="10996"/>
                  <a:pt x="8471" y="10604"/>
                  <a:pt x="8047" y="10996"/>
                </a:cubicBezTo>
                <a:close/>
                <a:moveTo>
                  <a:pt x="11012" y="9818"/>
                </a:moveTo>
                <a:cubicBezTo>
                  <a:pt x="11012" y="9818"/>
                  <a:pt x="10588" y="9818"/>
                  <a:pt x="10588" y="9818"/>
                </a:cubicBezTo>
                <a:cubicBezTo>
                  <a:pt x="10588" y="9818"/>
                  <a:pt x="10588" y="9818"/>
                  <a:pt x="10588" y="9818"/>
                </a:cubicBezTo>
                <a:cubicBezTo>
                  <a:pt x="10165" y="9818"/>
                  <a:pt x="10588" y="10211"/>
                  <a:pt x="10165" y="10211"/>
                </a:cubicBezTo>
                <a:cubicBezTo>
                  <a:pt x="10165" y="10211"/>
                  <a:pt x="10588" y="10211"/>
                  <a:pt x="10588" y="10211"/>
                </a:cubicBezTo>
                <a:cubicBezTo>
                  <a:pt x="10588" y="10211"/>
                  <a:pt x="10588" y="10211"/>
                  <a:pt x="10588" y="10211"/>
                </a:cubicBezTo>
                <a:cubicBezTo>
                  <a:pt x="11012" y="10211"/>
                  <a:pt x="11012" y="10211"/>
                  <a:pt x="11012" y="10211"/>
                </a:cubicBezTo>
                <a:cubicBezTo>
                  <a:pt x="11012" y="9818"/>
                  <a:pt x="11012" y="9818"/>
                  <a:pt x="11012" y="9818"/>
                </a:cubicBezTo>
                <a:close/>
                <a:moveTo>
                  <a:pt x="11435" y="9818"/>
                </a:moveTo>
                <a:cubicBezTo>
                  <a:pt x="11435" y="9818"/>
                  <a:pt x="12282" y="9425"/>
                  <a:pt x="12282" y="9425"/>
                </a:cubicBezTo>
                <a:cubicBezTo>
                  <a:pt x="12282" y="9425"/>
                  <a:pt x="12282" y="9033"/>
                  <a:pt x="11859" y="9033"/>
                </a:cubicBezTo>
                <a:cubicBezTo>
                  <a:pt x="11859" y="9033"/>
                  <a:pt x="11435" y="9425"/>
                  <a:pt x="11435" y="9425"/>
                </a:cubicBezTo>
                <a:cubicBezTo>
                  <a:pt x="11435" y="9425"/>
                  <a:pt x="11435" y="9425"/>
                  <a:pt x="11012" y="9818"/>
                </a:cubicBezTo>
                <a:cubicBezTo>
                  <a:pt x="11012" y="9818"/>
                  <a:pt x="11435" y="9818"/>
                  <a:pt x="11435" y="9818"/>
                </a:cubicBezTo>
                <a:close/>
                <a:moveTo>
                  <a:pt x="21600" y="9425"/>
                </a:moveTo>
                <a:cubicBezTo>
                  <a:pt x="21600" y="9425"/>
                  <a:pt x="21176" y="9425"/>
                  <a:pt x="21176" y="9425"/>
                </a:cubicBezTo>
                <a:cubicBezTo>
                  <a:pt x="20753" y="9425"/>
                  <a:pt x="20753" y="9818"/>
                  <a:pt x="20329" y="9425"/>
                </a:cubicBezTo>
                <a:cubicBezTo>
                  <a:pt x="20329" y="9425"/>
                  <a:pt x="20329" y="9425"/>
                  <a:pt x="20329" y="9425"/>
                </a:cubicBezTo>
                <a:cubicBezTo>
                  <a:pt x="20329" y="9033"/>
                  <a:pt x="19906" y="9425"/>
                  <a:pt x="19482" y="9033"/>
                </a:cubicBezTo>
                <a:cubicBezTo>
                  <a:pt x="19906" y="9033"/>
                  <a:pt x="21176" y="9033"/>
                  <a:pt x="21176" y="9033"/>
                </a:cubicBezTo>
                <a:cubicBezTo>
                  <a:pt x="21600" y="8640"/>
                  <a:pt x="20753" y="8640"/>
                  <a:pt x="20753" y="8640"/>
                </a:cubicBezTo>
                <a:cubicBezTo>
                  <a:pt x="20753" y="8640"/>
                  <a:pt x="20753" y="8640"/>
                  <a:pt x="20753" y="8640"/>
                </a:cubicBezTo>
                <a:cubicBezTo>
                  <a:pt x="20753" y="8640"/>
                  <a:pt x="20329" y="8640"/>
                  <a:pt x="20329" y="8640"/>
                </a:cubicBezTo>
                <a:cubicBezTo>
                  <a:pt x="20329" y="8640"/>
                  <a:pt x="19906" y="8640"/>
                  <a:pt x="19906" y="8640"/>
                </a:cubicBezTo>
                <a:cubicBezTo>
                  <a:pt x="19482" y="8247"/>
                  <a:pt x="19482" y="8640"/>
                  <a:pt x="19059" y="9033"/>
                </a:cubicBezTo>
                <a:cubicBezTo>
                  <a:pt x="19059" y="8640"/>
                  <a:pt x="19482" y="8640"/>
                  <a:pt x="19059" y="8640"/>
                </a:cubicBezTo>
                <a:cubicBezTo>
                  <a:pt x="19059" y="8640"/>
                  <a:pt x="19482" y="8640"/>
                  <a:pt x="19059" y="8247"/>
                </a:cubicBezTo>
                <a:cubicBezTo>
                  <a:pt x="19059" y="8247"/>
                  <a:pt x="18635" y="8247"/>
                  <a:pt x="18212" y="8247"/>
                </a:cubicBezTo>
                <a:cubicBezTo>
                  <a:pt x="18212" y="8247"/>
                  <a:pt x="18635" y="8640"/>
                  <a:pt x="18635" y="8640"/>
                </a:cubicBezTo>
                <a:cubicBezTo>
                  <a:pt x="18212" y="8247"/>
                  <a:pt x="18212" y="8640"/>
                  <a:pt x="17788" y="9033"/>
                </a:cubicBezTo>
                <a:cubicBezTo>
                  <a:pt x="17788" y="8640"/>
                  <a:pt x="17788" y="8640"/>
                  <a:pt x="17788" y="8640"/>
                </a:cubicBezTo>
                <a:cubicBezTo>
                  <a:pt x="18212" y="8247"/>
                  <a:pt x="17788" y="8247"/>
                  <a:pt x="17788" y="8247"/>
                </a:cubicBezTo>
                <a:cubicBezTo>
                  <a:pt x="17365" y="8640"/>
                  <a:pt x="17365" y="9033"/>
                  <a:pt x="16941" y="9033"/>
                </a:cubicBezTo>
                <a:cubicBezTo>
                  <a:pt x="16518" y="9425"/>
                  <a:pt x="16941" y="8640"/>
                  <a:pt x="17365" y="8640"/>
                </a:cubicBezTo>
                <a:cubicBezTo>
                  <a:pt x="16941" y="8247"/>
                  <a:pt x="16941" y="8247"/>
                  <a:pt x="16941" y="8247"/>
                </a:cubicBezTo>
                <a:cubicBezTo>
                  <a:pt x="16941" y="8247"/>
                  <a:pt x="16518" y="8247"/>
                  <a:pt x="16518" y="8247"/>
                </a:cubicBezTo>
                <a:cubicBezTo>
                  <a:pt x="16094" y="8247"/>
                  <a:pt x="15671" y="8640"/>
                  <a:pt x="16094" y="8640"/>
                </a:cubicBezTo>
                <a:cubicBezTo>
                  <a:pt x="16094" y="8640"/>
                  <a:pt x="15247" y="9033"/>
                  <a:pt x="15247" y="9425"/>
                </a:cubicBezTo>
                <a:cubicBezTo>
                  <a:pt x="15247" y="9425"/>
                  <a:pt x="15247" y="9033"/>
                  <a:pt x="15247" y="9033"/>
                </a:cubicBezTo>
                <a:cubicBezTo>
                  <a:pt x="14824" y="9033"/>
                  <a:pt x="14824" y="9033"/>
                  <a:pt x="14400" y="9033"/>
                </a:cubicBezTo>
                <a:cubicBezTo>
                  <a:pt x="14400" y="9033"/>
                  <a:pt x="13976" y="9033"/>
                  <a:pt x="13553" y="9033"/>
                </a:cubicBezTo>
                <a:cubicBezTo>
                  <a:pt x="13976" y="9033"/>
                  <a:pt x="13976" y="9033"/>
                  <a:pt x="14400" y="9425"/>
                </a:cubicBezTo>
                <a:cubicBezTo>
                  <a:pt x="13976" y="9425"/>
                  <a:pt x="13976" y="9425"/>
                  <a:pt x="13553" y="9425"/>
                </a:cubicBezTo>
                <a:cubicBezTo>
                  <a:pt x="13553" y="9425"/>
                  <a:pt x="13129" y="9425"/>
                  <a:pt x="13129" y="9425"/>
                </a:cubicBezTo>
                <a:cubicBezTo>
                  <a:pt x="13129" y="9425"/>
                  <a:pt x="13129" y="9818"/>
                  <a:pt x="13129" y="9818"/>
                </a:cubicBezTo>
                <a:cubicBezTo>
                  <a:pt x="13129" y="9818"/>
                  <a:pt x="13129" y="9818"/>
                  <a:pt x="12706" y="9818"/>
                </a:cubicBezTo>
                <a:cubicBezTo>
                  <a:pt x="12706" y="9818"/>
                  <a:pt x="13129" y="9425"/>
                  <a:pt x="13129" y="9425"/>
                </a:cubicBezTo>
                <a:cubicBezTo>
                  <a:pt x="12706" y="9033"/>
                  <a:pt x="12706" y="9818"/>
                  <a:pt x="12282" y="9818"/>
                </a:cubicBezTo>
                <a:cubicBezTo>
                  <a:pt x="12282" y="9425"/>
                  <a:pt x="12282" y="9425"/>
                  <a:pt x="11859" y="9818"/>
                </a:cubicBezTo>
                <a:cubicBezTo>
                  <a:pt x="11859" y="9818"/>
                  <a:pt x="11435" y="9818"/>
                  <a:pt x="11859" y="9818"/>
                </a:cubicBezTo>
                <a:cubicBezTo>
                  <a:pt x="11859" y="9818"/>
                  <a:pt x="11435" y="9818"/>
                  <a:pt x="11435" y="9818"/>
                </a:cubicBezTo>
                <a:cubicBezTo>
                  <a:pt x="11012" y="9818"/>
                  <a:pt x="11012" y="10211"/>
                  <a:pt x="11012" y="10211"/>
                </a:cubicBezTo>
                <a:cubicBezTo>
                  <a:pt x="11012" y="10211"/>
                  <a:pt x="11012" y="10211"/>
                  <a:pt x="10588" y="10604"/>
                </a:cubicBezTo>
                <a:cubicBezTo>
                  <a:pt x="10588" y="10604"/>
                  <a:pt x="9741" y="10604"/>
                  <a:pt x="10165" y="10604"/>
                </a:cubicBezTo>
                <a:cubicBezTo>
                  <a:pt x="10165" y="10996"/>
                  <a:pt x="10588" y="10604"/>
                  <a:pt x="11012" y="10604"/>
                </a:cubicBezTo>
                <a:cubicBezTo>
                  <a:pt x="10588" y="10604"/>
                  <a:pt x="9318" y="10996"/>
                  <a:pt x="9741" y="10996"/>
                </a:cubicBezTo>
                <a:cubicBezTo>
                  <a:pt x="9741" y="11389"/>
                  <a:pt x="9741" y="11389"/>
                  <a:pt x="9741" y="11389"/>
                </a:cubicBezTo>
                <a:cubicBezTo>
                  <a:pt x="9741" y="11389"/>
                  <a:pt x="9741" y="10996"/>
                  <a:pt x="9741" y="10996"/>
                </a:cubicBezTo>
                <a:cubicBezTo>
                  <a:pt x="9318" y="10996"/>
                  <a:pt x="8894" y="10996"/>
                  <a:pt x="8894" y="10996"/>
                </a:cubicBezTo>
                <a:cubicBezTo>
                  <a:pt x="8894" y="11389"/>
                  <a:pt x="9318" y="11389"/>
                  <a:pt x="9318" y="11389"/>
                </a:cubicBezTo>
                <a:cubicBezTo>
                  <a:pt x="8894" y="11389"/>
                  <a:pt x="8471" y="10996"/>
                  <a:pt x="8471" y="11389"/>
                </a:cubicBezTo>
                <a:cubicBezTo>
                  <a:pt x="8894" y="11389"/>
                  <a:pt x="8894" y="11389"/>
                  <a:pt x="8894" y="11389"/>
                </a:cubicBezTo>
                <a:cubicBezTo>
                  <a:pt x="8894" y="11782"/>
                  <a:pt x="9318" y="11782"/>
                  <a:pt x="9318" y="11782"/>
                </a:cubicBezTo>
                <a:cubicBezTo>
                  <a:pt x="9318" y="11782"/>
                  <a:pt x="9318" y="11782"/>
                  <a:pt x="9318" y="11782"/>
                </a:cubicBezTo>
                <a:cubicBezTo>
                  <a:pt x="8894" y="11389"/>
                  <a:pt x="8471" y="11782"/>
                  <a:pt x="8471" y="11782"/>
                </a:cubicBezTo>
                <a:cubicBezTo>
                  <a:pt x="8471" y="12175"/>
                  <a:pt x="8894" y="12175"/>
                  <a:pt x="9318" y="12175"/>
                </a:cubicBezTo>
                <a:cubicBezTo>
                  <a:pt x="8894" y="12175"/>
                  <a:pt x="8471" y="12175"/>
                  <a:pt x="8047" y="12175"/>
                </a:cubicBezTo>
                <a:cubicBezTo>
                  <a:pt x="8047" y="12175"/>
                  <a:pt x="8047" y="12175"/>
                  <a:pt x="7624" y="12175"/>
                </a:cubicBezTo>
                <a:cubicBezTo>
                  <a:pt x="7624" y="12175"/>
                  <a:pt x="7624" y="12567"/>
                  <a:pt x="8047" y="12567"/>
                </a:cubicBezTo>
                <a:cubicBezTo>
                  <a:pt x="7624" y="12567"/>
                  <a:pt x="7200" y="12567"/>
                  <a:pt x="7200" y="12567"/>
                </a:cubicBezTo>
                <a:cubicBezTo>
                  <a:pt x="7200" y="13353"/>
                  <a:pt x="7624" y="12960"/>
                  <a:pt x="8047" y="12960"/>
                </a:cubicBezTo>
                <a:cubicBezTo>
                  <a:pt x="7624" y="12960"/>
                  <a:pt x="7200" y="12960"/>
                  <a:pt x="6776" y="12960"/>
                </a:cubicBezTo>
                <a:cubicBezTo>
                  <a:pt x="7200" y="13353"/>
                  <a:pt x="7200" y="13353"/>
                  <a:pt x="7200" y="13353"/>
                </a:cubicBezTo>
                <a:cubicBezTo>
                  <a:pt x="6776" y="13353"/>
                  <a:pt x="5929" y="14531"/>
                  <a:pt x="7200" y="13745"/>
                </a:cubicBezTo>
                <a:cubicBezTo>
                  <a:pt x="6776" y="14138"/>
                  <a:pt x="6776" y="14138"/>
                  <a:pt x="6353" y="14138"/>
                </a:cubicBezTo>
                <a:cubicBezTo>
                  <a:pt x="6353" y="14138"/>
                  <a:pt x="5929" y="14138"/>
                  <a:pt x="5929" y="14531"/>
                </a:cubicBezTo>
                <a:cubicBezTo>
                  <a:pt x="5929" y="14531"/>
                  <a:pt x="5929" y="14531"/>
                  <a:pt x="5929" y="14531"/>
                </a:cubicBezTo>
                <a:cubicBezTo>
                  <a:pt x="5506" y="14531"/>
                  <a:pt x="4659" y="14924"/>
                  <a:pt x="4235" y="15316"/>
                </a:cubicBezTo>
                <a:cubicBezTo>
                  <a:pt x="4235" y="15709"/>
                  <a:pt x="4235" y="15709"/>
                  <a:pt x="4659" y="15709"/>
                </a:cubicBezTo>
                <a:cubicBezTo>
                  <a:pt x="4659" y="15709"/>
                  <a:pt x="5506" y="15709"/>
                  <a:pt x="5506" y="15316"/>
                </a:cubicBezTo>
                <a:cubicBezTo>
                  <a:pt x="5506" y="15316"/>
                  <a:pt x="5506" y="15316"/>
                  <a:pt x="5506" y="15316"/>
                </a:cubicBezTo>
                <a:cubicBezTo>
                  <a:pt x="5506" y="15316"/>
                  <a:pt x="5506" y="15316"/>
                  <a:pt x="5929" y="15316"/>
                </a:cubicBezTo>
                <a:cubicBezTo>
                  <a:pt x="5929" y="15316"/>
                  <a:pt x="5506" y="15316"/>
                  <a:pt x="5506" y="15316"/>
                </a:cubicBezTo>
                <a:cubicBezTo>
                  <a:pt x="5506" y="15316"/>
                  <a:pt x="5506" y="15316"/>
                  <a:pt x="5929" y="15316"/>
                </a:cubicBezTo>
                <a:cubicBezTo>
                  <a:pt x="5506" y="15709"/>
                  <a:pt x="5082" y="15709"/>
                  <a:pt x="5082" y="15709"/>
                </a:cubicBezTo>
                <a:cubicBezTo>
                  <a:pt x="5082" y="15709"/>
                  <a:pt x="4659" y="15709"/>
                  <a:pt x="4659" y="15709"/>
                </a:cubicBezTo>
                <a:cubicBezTo>
                  <a:pt x="4235" y="15709"/>
                  <a:pt x="4235" y="15709"/>
                  <a:pt x="4235" y="15709"/>
                </a:cubicBezTo>
                <a:cubicBezTo>
                  <a:pt x="4235" y="15709"/>
                  <a:pt x="3812" y="15709"/>
                  <a:pt x="3812" y="15709"/>
                </a:cubicBezTo>
                <a:cubicBezTo>
                  <a:pt x="3812" y="15709"/>
                  <a:pt x="3812" y="15709"/>
                  <a:pt x="3812" y="15709"/>
                </a:cubicBezTo>
                <a:cubicBezTo>
                  <a:pt x="3812" y="15709"/>
                  <a:pt x="3388" y="15709"/>
                  <a:pt x="3388" y="15709"/>
                </a:cubicBezTo>
                <a:cubicBezTo>
                  <a:pt x="2965" y="16102"/>
                  <a:pt x="3388" y="15709"/>
                  <a:pt x="3388" y="16102"/>
                </a:cubicBezTo>
                <a:cubicBezTo>
                  <a:pt x="3388" y="16102"/>
                  <a:pt x="2965" y="16102"/>
                  <a:pt x="2965" y="16102"/>
                </a:cubicBezTo>
                <a:cubicBezTo>
                  <a:pt x="2965" y="16102"/>
                  <a:pt x="3388" y="16495"/>
                  <a:pt x="3388" y="16495"/>
                </a:cubicBezTo>
                <a:cubicBezTo>
                  <a:pt x="2965" y="16495"/>
                  <a:pt x="2965" y="16102"/>
                  <a:pt x="2541" y="16102"/>
                </a:cubicBezTo>
                <a:cubicBezTo>
                  <a:pt x="2118" y="16102"/>
                  <a:pt x="2118" y="16495"/>
                  <a:pt x="1694" y="16495"/>
                </a:cubicBezTo>
                <a:cubicBezTo>
                  <a:pt x="2118" y="16495"/>
                  <a:pt x="2541" y="16495"/>
                  <a:pt x="2965" y="16495"/>
                </a:cubicBezTo>
                <a:cubicBezTo>
                  <a:pt x="2965" y="16495"/>
                  <a:pt x="2541" y="16495"/>
                  <a:pt x="2541" y="16887"/>
                </a:cubicBezTo>
                <a:cubicBezTo>
                  <a:pt x="2541" y="16887"/>
                  <a:pt x="2541" y="16887"/>
                  <a:pt x="2541" y="16887"/>
                </a:cubicBezTo>
                <a:cubicBezTo>
                  <a:pt x="2118" y="16887"/>
                  <a:pt x="1271" y="16495"/>
                  <a:pt x="1271" y="16887"/>
                </a:cubicBezTo>
                <a:cubicBezTo>
                  <a:pt x="1271" y="16887"/>
                  <a:pt x="1694" y="16887"/>
                  <a:pt x="1694" y="16887"/>
                </a:cubicBezTo>
                <a:cubicBezTo>
                  <a:pt x="1271" y="17280"/>
                  <a:pt x="847" y="16887"/>
                  <a:pt x="424" y="17280"/>
                </a:cubicBezTo>
                <a:cubicBezTo>
                  <a:pt x="424" y="17280"/>
                  <a:pt x="424" y="17280"/>
                  <a:pt x="424" y="17280"/>
                </a:cubicBezTo>
                <a:cubicBezTo>
                  <a:pt x="847" y="17673"/>
                  <a:pt x="1271" y="17280"/>
                  <a:pt x="1694" y="17673"/>
                </a:cubicBezTo>
                <a:cubicBezTo>
                  <a:pt x="1271" y="17673"/>
                  <a:pt x="424" y="17280"/>
                  <a:pt x="424" y="17673"/>
                </a:cubicBezTo>
                <a:cubicBezTo>
                  <a:pt x="0" y="17673"/>
                  <a:pt x="424" y="17673"/>
                  <a:pt x="424" y="18065"/>
                </a:cubicBezTo>
                <a:cubicBezTo>
                  <a:pt x="0" y="18065"/>
                  <a:pt x="424" y="18458"/>
                  <a:pt x="424" y="18458"/>
                </a:cubicBezTo>
                <a:cubicBezTo>
                  <a:pt x="847" y="18458"/>
                  <a:pt x="1694" y="18458"/>
                  <a:pt x="1694" y="18065"/>
                </a:cubicBezTo>
                <a:cubicBezTo>
                  <a:pt x="1694" y="18065"/>
                  <a:pt x="2118" y="18458"/>
                  <a:pt x="2118" y="18065"/>
                </a:cubicBezTo>
                <a:cubicBezTo>
                  <a:pt x="2118" y="18065"/>
                  <a:pt x="2118" y="18065"/>
                  <a:pt x="2541" y="18065"/>
                </a:cubicBezTo>
                <a:cubicBezTo>
                  <a:pt x="2118" y="18065"/>
                  <a:pt x="2118" y="18065"/>
                  <a:pt x="2541" y="18065"/>
                </a:cubicBezTo>
                <a:cubicBezTo>
                  <a:pt x="2118" y="18458"/>
                  <a:pt x="2118" y="18065"/>
                  <a:pt x="2118" y="18458"/>
                </a:cubicBezTo>
                <a:cubicBezTo>
                  <a:pt x="1694" y="18458"/>
                  <a:pt x="847" y="18065"/>
                  <a:pt x="424" y="18458"/>
                </a:cubicBezTo>
                <a:cubicBezTo>
                  <a:pt x="424" y="18458"/>
                  <a:pt x="0" y="18458"/>
                  <a:pt x="0" y="18851"/>
                </a:cubicBezTo>
                <a:cubicBezTo>
                  <a:pt x="424" y="18851"/>
                  <a:pt x="424" y="18851"/>
                  <a:pt x="847" y="18851"/>
                </a:cubicBezTo>
                <a:cubicBezTo>
                  <a:pt x="424" y="18851"/>
                  <a:pt x="424" y="18851"/>
                  <a:pt x="424" y="19244"/>
                </a:cubicBezTo>
                <a:cubicBezTo>
                  <a:pt x="424" y="19244"/>
                  <a:pt x="424" y="19244"/>
                  <a:pt x="847" y="19244"/>
                </a:cubicBezTo>
                <a:cubicBezTo>
                  <a:pt x="424" y="19636"/>
                  <a:pt x="424" y="19244"/>
                  <a:pt x="424" y="19636"/>
                </a:cubicBezTo>
                <a:cubicBezTo>
                  <a:pt x="0" y="20029"/>
                  <a:pt x="424" y="19636"/>
                  <a:pt x="847" y="19636"/>
                </a:cubicBezTo>
                <a:cubicBezTo>
                  <a:pt x="1271" y="19244"/>
                  <a:pt x="1271" y="19244"/>
                  <a:pt x="2118" y="18851"/>
                </a:cubicBezTo>
                <a:cubicBezTo>
                  <a:pt x="1694" y="18851"/>
                  <a:pt x="1694" y="19244"/>
                  <a:pt x="1694" y="19244"/>
                </a:cubicBezTo>
                <a:cubicBezTo>
                  <a:pt x="1694" y="18851"/>
                  <a:pt x="1271" y="19244"/>
                  <a:pt x="1271" y="19244"/>
                </a:cubicBezTo>
                <a:cubicBezTo>
                  <a:pt x="847" y="19636"/>
                  <a:pt x="847" y="19636"/>
                  <a:pt x="1271" y="19636"/>
                </a:cubicBezTo>
                <a:cubicBezTo>
                  <a:pt x="1271" y="19636"/>
                  <a:pt x="847" y="19636"/>
                  <a:pt x="847" y="19636"/>
                </a:cubicBezTo>
                <a:cubicBezTo>
                  <a:pt x="847" y="19636"/>
                  <a:pt x="424" y="20029"/>
                  <a:pt x="424" y="20029"/>
                </a:cubicBezTo>
                <a:cubicBezTo>
                  <a:pt x="424" y="20029"/>
                  <a:pt x="424" y="20029"/>
                  <a:pt x="424" y="20029"/>
                </a:cubicBezTo>
                <a:cubicBezTo>
                  <a:pt x="424" y="20422"/>
                  <a:pt x="424" y="20422"/>
                  <a:pt x="424" y="20422"/>
                </a:cubicBezTo>
                <a:cubicBezTo>
                  <a:pt x="847" y="20422"/>
                  <a:pt x="1271" y="20029"/>
                  <a:pt x="1271" y="20029"/>
                </a:cubicBezTo>
                <a:cubicBezTo>
                  <a:pt x="1271" y="20029"/>
                  <a:pt x="847" y="20029"/>
                  <a:pt x="847" y="20422"/>
                </a:cubicBezTo>
                <a:cubicBezTo>
                  <a:pt x="847" y="20422"/>
                  <a:pt x="847" y="20815"/>
                  <a:pt x="1271" y="20422"/>
                </a:cubicBezTo>
                <a:cubicBezTo>
                  <a:pt x="847" y="20815"/>
                  <a:pt x="424" y="20422"/>
                  <a:pt x="424" y="20815"/>
                </a:cubicBezTo>
                <a:cubicBezTo>
                  <a:pt x="847" y="21207"/>
                  <a:pt x="1271" y="21207"/>
                  <a:pt x="1694" y="21600"/>
                </a:cubicBezTo>
                <a:cubicBezTo>
                  <a:pt x="1694" y="21600"/>
                  <a:pt x="1694" y="21600"/>
                  <a:pt x="1271" y="21600"/>
                </a:cubicBezTo>
                <a:cubicBezTo>
                  <a:pt x="1694" y="21600"/>
                  <a:pt x="1694" y="21600"/>
                  <a:pt x="1694" y="21600"/>
                </a:cubicBezTo>
                <a:cubicBezTo>
                  <a:pt x="2118" y="21600"/>
                  <a:pt x="2118" y="21600"/>
                  <a:pt x="2541" y="21600"/>
                </a:cubicBezTo>
                <a:cubicBezTo>
                  <a:pt x="2965" y="21600"/>
                  <a:pt x="3812" y="21207"/>
                  <a:pt x="3812" y="20815"/>
                </a:cubicBezTo>
                <a:cubicBezTo>
                  <a:pt x="3812" y="20815"/>
                  <a:pt x="3812" y="20815"/>
                  <a:pt x="3812" y="20815"/>
                </a:cubicBezTo>
                <a:cubicBezTo>
                  <a:pt x="4235" y="20815"/>
                  <a:pt x="4235" y="20815"/>
                  <a:pt x="4235" y="20422"/>
                </a:cubicBezTo>
                <a:cubicBezTo>
                  <a:pt x="4659" y="20422"/>
                  <a:pt x="4659" y="20815"/>
                  <a:pt x="5082" y="20422"/>
                </a:cubicBezTo>
                <a:cubicBezTo>
                  <a:pt x="5082" y="20422"/>
                  <a:pt x="5082" y="20029"/>
                  <a:pt x="5082" y="20029"/>
                </a:cubicBezTo>
                <a:cubicBezTo>
                  <a:pt x="5082" y="20029"/>
                  <a:pt x="5082" y="20029"/>
                  <a:pt x="5082" y="19636"/>
                </a:cubicBezTo>
                <a:cubicBezTo>
                  <a:pt x="5082" y="20422"/>
                  <a:pt x="5082" y="20422"/>
                  <a:pt x="5929" y="20422"/>
                </a:cubicBezTo>
                <a:cubicBezTo>
                  <a:pt x="5929" y="20422"/>
                  <a:pt x="5929" y="20815"/>
                  <a:pt x="5929" y="20815"/>
                </a:cubicBezTo>
                <a:cubicBezTo>
                  <a:pt x="6353" y="20422"/>
                  <a:pt x="5929" y="20422"/>
                  <a:pt x="6353" y="20029"/>
                </a:cubicBezTo>
                <a:cubicBezTo>
                  <a:pt x="6353" y="20029"/>
                  <a:pt x="5929" y="20029"/>
                  <a:pt x="6353" y="19636"/>
                </a:cubicBezTo>
                <a:cubicBezTo>
                  <a:pt x="6353" y="19636"/>
                  <a:pt x="6353" y="19636"/>
                  <a:pt x="6776" y="19636"/>
                </a:cubicBezTo>
                <a:cubicBezTo>
                  <a:pt x="7200" y="19244"/>
                  <a:pt x="6776" y="18851"/>
                  <a:pt x="6776" y="18458"/>
                </a:cubicBezTo>
                <a:cubicBezTo>
                  <a:pt x="6776" y="18458"/>
                  <a:pt x="7200" y="18458"/>
                  <a:pt x="7200" y="18065"/>
                </a:cubicBezTo>
                <a:cubicBezTo>
                  <a:pt x="7200" y="18065"/>
                  <a:pt x="6353" y="17673"/>
                  <a:pt x="6353" y="17673"/>
                </a:cubicBezTo>
                <a:cubicBezTo>
                  <a:pt x="6353" y="17673"/>
                  <a:pt x="6776" y="17280"/>
                  <a:pt x="6776" y="17280"/>
                </a:cubicBezTo>
                <a:cubicBezTo>
                  <a:pt x="6776" y="16887"/>
                  <a:pt x="6353" y="16887"/>
                  <a:pt x="6353" y="16887"/>
                </a:cubicBezTo>
                <a:cubicBezTo>
                  <a:pt x="6353" y="16887"/>
                  <a:pt x="6353" y="16495"/>
                  <a:pt x="6353" y="16495"/>
                </a:cubicBezTo>
                <a:cubicBezTo>
                  <a:pt x="6353" y="16495"/>
                  <a:pt x="6353" y="16495"/>
                  <a:pt x="6353" y="16495"/>
                </a:cubicBezTo>
                <a:cubicBezTo>
                  <a:pt x="6353" y="16495"/>
                  <a:pt x="6353" y="16102"/>
                  <a:pt x="6353" y="16102"/>
                </a:cubicBezTo>
                <a:cubicBezTo>
                  <a:pt x="6353" y="16102"/>
                  <a:pt x="6353" y="16102"/>
                  <a:pt x="6353" y="15709"/>
                </a:cubicBezTo>
                <a:cubicBezTo>
                  <a:pt x="6353" y="15709"/>
                  <a:pt x="6353" y="15709"/>
                  <a:pt x="6353" y="15709"/>
                </a:cubicBezTo>
                <a:cubicBezTo>
                  <a:pt x="6776" y="15316"/>
                  <a:pt x="7200" y="15316"/>
                  <a:pt x="7200" y="15316"/>
                </a:cubicBezTo>
                <a:cubicBezTo>
                  <a:pt x="7624" y="15316"/>
                  <a:pt x="8047" y="15316"/>
                  <a:pt x="8047" y="15316"/>
                </a:cubicBezTo>
                <a:cubicBezTo>
                  <a:pt x="8471" y="14924"/>
                  <a:pt x="8047" y="14924"/>
                  <a:pt x="7624" y="14531"/>
                </a:cubicBezTo>
                <a:cubicBezTo>
                  <a:pt x="8047" y="14138"/>
                  <a:pt x="8471" y="13745"/>
                  <a:pt x="8471" y="12960"/>
                </a:cubicBezTo>
                <a:cubicBezTo>
                  <a:pt x="8471" y="12960"/>
                  <a:pt x="8894" y="12960"/>
                  <a:pt x="9318" y="12960"/>
                </a:cubicBezTo>
                <a:cubicBezTo>
                  <a:pt x="9318" y="12960"/>
                  <a:pt x="9318" y="12960"/>
                  <a:pt x="9318" y="12567"/>
                </a:cubicBezTo>
                <a:cubicBezTo>
                  <a:pt x="9318" y="12567"/>
                  <a:pt x="9318" y="12567"/>
                  <a:pt x="9318" y="12567"/>
                </a:cubicBezTo>
                <a:cubicBezTo>
                  <a:pt x="9318" y="12567"/>
                  <a:pt x="9741" y="12567"/>
                  <a:pt x="9741" y="12175"/>
                </a:cubicBezTo>
                <a:cubicBezTo>
                  <a:pt x="10165" y="11782"/>
                  <a:pt x="9741" y="12175"/>
                  <a:pt x="9741" y="11782"/>
                </a:cubicBezTo>
                <a:cubicBezTo>
                  <a:pt x="9741" y="11782"/>
                  <a:pt x="10165" y="11389"/>
                  <a:pt x="10165" y="11389"/>
                </a:cubicBezTo>
                <a:cubicBezTo>
                  <a:pt x="10588" y="10996"/>
                  <a:pt x="10588" y="11389"/>
                  <a:pt x="11012" y="11389"/>
                </a:cubicBezTo>
                <a:cubicBezTo>
                  <a:pt x="11012" y="11389"/>
                  <a:pt x="11012" y="11389"/>
                  <a:pt x="11435" y="10996"/>
                </a:cubicBezTo>
                <a:cubicBezTo>
                  <a:pt x="11435" y="10996"/>
                  <a:pt x="11435" y="10996"/>
                  <a:pt x="11435" y="10604"/>
                </a:cubicBezTo>
                <a:cubicBezTo>
                  <a:pt x="11435" y="10211"/>
                  <a:pt x="12706" y="10996"/>
                  <a:pt x="13129" y="10604"/>
                </a:cubicBezTo>
                <a:cubicBezTo>
                  <a:pt x="12706" y="10604"/>
                  <a:pt x="12706" y="10604"/>
                  <a:pt x="12706" y="10604"/>
                </a:cubicBezTo>
                <a:cubicBezTo>
                  <a:pt x="13129" y="10604"/>
                  <a:pt x="13129" y="10211"/>
                  <a:pt x="12706" y="10211"/>
                </a:cubicBezTo>
                <a:cubicBezTo>
                  <a:pt x="13129" y="10211"/>
                  <a:pt x="13129" y="10211"/>
                  <a:pt x="13553" y="10211"/>
                </a:cubicBezTo>
                <a:cubicBezTo>
                  <a:pt x="13553" y="10211"/>
                  <a:pt x="13553" y="10211"/>
                  <a:pt x="13553" y="10211"/>
                </a:cubicBezTo>
                <a:cubicBezTo>
                  <a:pt x="13553" y="10211"/>
                  <a:pt x="13553" y="10211"/>
                  <a:pt x="13553" y="9818"/>
                </a:cubicBezTo>
                <a:cubicBezTo>
                  <a:pt x="14400" y="9818"/>
                  <a:pt x="14400" y="10211"/>
                  <a:pt x="14824" y="10604"/>
                </a:cubicBezTo>
                <a:cubicBezTo>
                  <a:pt x="15247" y="10604"/>
                  <a:pt x="15671" y="10604"/>
                  <a:pt x="16094" y="10604"/>
                </a:cubicBezTo>
                <a:cubicBezTo>
                  <a:pt x="16518" y="10604"/>
                  <a:pt x="16518" y="10604"/>
                  <a:pt x="16941" y="10604"/>
                </a:cubicBezTo>
                <a:cubicBezTo>
                  <a:pt x="16941" y="10604"/>
                  <a:pt x="17365" y="10211"/>
                  <a:pt x="17365" y="10211"/>
                </a:cubicBezTo>
                <a:cubicBezTo>
                  <a:pt x="17365" y="10211"/>
                  <a:pt x="17365" y="9818"/>
                  <a:pt x="17365" y="9425"/>
                </a:cubicBezTo>
                <a:cubicBezTo>
                  <a:pt x="17788" y="9425"/>
                  <a:pt x="17788" y="9425"/>
                  <a:pt x="18212" y="9425"/>
                </a:cubicBezTo>
                <a:cubicBezTo>
                  <a:pt x="18635" y="9033"/>
                  <a:pt x="19059" y="9033"/>
                  <a:pt x="19906" y="9425"/>
                </a:cubicBezTo>
                <a:cubicBezTo>
                  <a:pt x="19906" y="9425"/>
                  <a:pt x="20329" y="9425"/>
                  <a:pt x="20329" y="9818"/>
                </a:cubicBezTo>
                <a:cubicBezTo>
                  <a:pt x="20329" y="9818"/>
                  <a:pt x="19482" y="10211"/>
                  <a:pt x="19906" y="10211"/>
                </a:cubicBezTo>
                <a:cubicBezTo>
                  <a:pt x="20329" y="10211"/>
                  <a:pt x="20329" y="10211"/>
                  <a:pt x="20329" y="9818"/>
                </a:cubicBezTo>
                <a:cubicBezTo>
                  <a:pt x="20329" y="9818"/>
                  <a:pt x="20329" y="9818"/>
                  <a:pt x="20753" y="9818"/>
                </a:cubicBezTo>
                <a:cubicBezTo>
                  <a:pt x="20753" y="9818"/>
                  <a:pt x="20753" y="9818"/>
                  <a:pt x="20753" y="9425"/>
                </a:cubicBezTo>
                <a:cubicBezTo>
                  <a:pt x="21176" y="9818"/>
                  <a:pt x="21600" y="9818"/>
                  <a:pt x="21600" y="9425"/>
                </a:cubicBezTo>
                <a:close/>
                <a:moveTo>
                  <a:pt x="13553" y="2356"/>
                </a:moveTo>
                <a:cubicBezTo>
                  <a:pt x="13976" y="2749"/>
                  <a:pt x="14824" y="1964"/>
                  <a:pt x="15247" y="1964"/>
                </a:cubicBezTo>
                <a:cubicBezTo>
                  <a:pt x="14824" y="1964"/>
                  <a:pt x="14400" y="1964"/>
                  <a:pt x="13976" y="1964"/>
                </a:cubicBezTo>
                <a:cubicBezTo>
                  <a:pt x="14400" y="1964"/>
                  <a:pt x="13976" y="1571"/>
                  <a:pt x="14400" y="1571"/>
                </a:cubicBezTo>
                <a:cubicBezTo>
                  <a:pt x="13976" y="1571"/>
                  <a:pt x="13976" y="1571"/>
                  <a:pt x="13553" y="1571"/>
                </a:cubicBezTo>
                <a:cubicBezTo>
                  <a:pt x="13553" y="1571"/>
                  <a:pt x="13553" y="1571"/>
                  <a:pt x="13129" y="1571"/>
                </a:cubicBezTo>
                <a:cubicBezTo>
                  <a:pt x="13129" y="1178"/>
                  <a:pt x="12282" y="1571"/>
                  <a:pt x="11859" y="1571"/>
                </a:cubicBezTo>
                <a:cubicBezTo>
                  <a:pt x="12282" y="1571"/>
                  <a:pt x="12706" y="1964"/>
                  <a:pt x="13129" y="1964"/>
                </a:cubicBezTo>
                <a:cubicBezTo>
                  <a:pt x="12706" y="1964"/>
                  <a:pt x="12706" y="2356"/>
                  <a:pt x="12706" y="2356"/>
                </a:cubicBezTo>
                <a:cubicBezTo>
                  <a:pt x="12706" y="2356"/>
                  <a:pt x="13553" y="2356"/>
                  <a:pt x="13976" y="2356"/>
                </a:cubicBezTo>
                <a:cubicBezTo>
                  <a:pt x="13976" y="2356"/>
                  <a:pt x="13976" y="2356"/>
                  <a:pt x="13553" y="2356"/>
                </a:cubicBezTo>
                <a:cubicBezTo>
                  <a:pt x="13976" y="2356"/>
                  <a:pt x="13553" y="2356"/>
                  <a:pt x="13553" y="2356"/>
                </a:cubicBezTo>
                <a:close/>
                <a:moveTo>
                  <a:pt x="5506" y="393"/>
                </a:moveTo>
                <a:cubicBezTo>
                  <a:pt x="5082" y="785"/>
                  <a:pt x="5929" y="1178"/>
                  <a:pt x="5929" y="785"/>
                </a:cubicBezTo>
                <a:cubicBezTo>
                  <a:pt x="5929" y="785"/>
                  <a:pt x="5929" y="785"/>
                  <a:pt x="6353" y="785"/>
                </a:cubicBezTo>
                <a:cubicBezTo>
                  <a:pt x="5929" y="785"/>
                  <a:pt x="6353" y="1178"/>
                  <a:pt x="6353" y="1178"/>
                </a:cubicBezTo>
                <a:cubicBezTo>
                  <a:pt x="6353" y="1178"/>
                  <a:pt x="5929" y="1178"/>
                  <a:pt x="5929" y="1178"/>
                </a:cubicBezTo>
                <a:cubicBezTo>
                  <a:pt x="5929" y="1178"/>
                  <a:pt x="5929" y="1178"/>
                  <a:pt x="5929" y="1178"/>
                </a:cubicBezTo>
                <a:cubicBezTo>
                  <a:pt x="5929" y="1178"/>
                  <a:pt x="6776" y="1571"/>
                  <a:pt x="6776" y="1571"/>
                </a:cubicBezTo>
                <a:cubicBezTo>
                  <a:pt x="7200" y="1571"/>
                  <a:pt x="7624" y="1571"/>
                  <a:pt x="8047" y="1571"/>
                </a:cubicBezTo>
                <a:cubicBezTo>
                  <a:pt x="8047" y="1571"/>
                  <a:pt x="8047" y="1571"/>
                  <a:pt x="8047" y="1571"/>
                </a:cubicBezTo>
                <a:cubicBezTo>
                  <a:pt x="8047" y="1571"/>
                  <a:pt x="8047" y="1571"/>
                  <a:pt x="8047" y="1178"/>
                </a:cubicBezTo>
                <a:cubicBezTo>
                  <a:pt x="8047" y="1178"/>
                  <a:pt x="8471" y="1178"/>
                  <a:pt x="8471" y="1178"/>
                </a:cubicBezTo>
                <a:cubicBezTo>
                  <a:pt x="8471" y="1571"/>
                  <a:pt x="9318" y="1178"/>
                  <a:pt x="9741" y="1178"/>
                </a:cubicBezTo>
                <a:cubicBezTo>
                  <a:pt x="9318" y="1178"/>
                  <a:pt x="9318" y="1571"/>
                  <a:pt x="9318" y="1571"/>
                </a:cubicBezTo>
                <a:cubicBezTo>
                  <a:pt x="9318" y="1571"/>
                  <a:pt x="9741" y="1571"/>
                  <a:pt x="9741" y="1571"/>
                </a:cubicBezTo>
                <a:cubicBezTo>
                  <a:pt x="9318" y="1571"/>
                  <a:pt x="9318" y="1571"/>
                  <a:pt x="8894" y="1571"/>
                </a:cubicBezTo>
                <a:cubicBezTo>
                  <a:pt x="8894" y="1571"/>
                  <a:pt x="8894" y="1571"/>
                  <a:pt x="8894" y="1571"/>
                </a:cubicBezTo>
                <a:cubicBezTo>
                  <a:pt x="8471" y="1571"/>
                  <a:pt x="8047" y="1571"/>
                  <a:pt x="7624" y="1964"/>
                </a:cubicBezTo>
                <a:cubicBezTo>
                  <a:pt x="7624" y="1964"/>
                  <a:pt x="7624" y="1964"/>
                  <a:pt x="7624" y="1964"/>
                </a:cubicBezTo>
                <a:cubicBezTo>
                  <a:pt x="7200" y="1571"/>
                  <a:pt x="7200" y="1964"/>
                  <a:pt x="8047" y="1964"/>
                </a:cubicBezTo>
                <a:cubicBezTo>
                  <a:pt x="8471" y="1964"/>
                  <a:pt x="9318" y="1571"/>
                  <a:pt x="9741" y="1964"/>
                </a:cubicBezTo>
                <a:cubicBezTo>
                  <a:pt x="9318" y="1964"/>
                  <a:pt x="8894" y="1964"/>
                  <a:pt x="8471" y="1964"/>
                </a:cubicBezTo>
                <a:cubicBezTo>
                  <a:pt x="8047" y="2356"/>
                  <a:pt x="8047" y="2356"/>
                  <a:pt x="8047" y="2356"/>
                </a:cubicBezTo>
                <a:cubicBezTo>
                  <a:pt x="8047" y="2356"/>
                  <a:pt x="7624" y="1964"/>
                  <a:pt x="7624" y="2356"/>
                </a:cubicBezTo>
                <a:cubicBezTo>
                  <a:pt x="7624" y="2356"/>
                  <a:pt x="9741" y="3142"/>
                  <a:pt x="9741" y="3142"/>
                </a:cubicBezTo>
                <a:cubicBezTo>
                  <a:pt x="9741" y="2749"/>
                  <a:pt x="9741" y="2749"/>
                  <a:pt x="10165" y="2749"/>
                </a:cubicBezTo>
                <a:cubicBezTo>
                  <a:pt x="10165" y="2749"/>
                  <a:pt x="10165" y="2749"/>
                  <a:pt x="9741" y="2749"/>
                </a:cubicBezTo>
                <a:cubicBezTo>
                  <a:pt x="10165" y="2749"/>
                  <a:pt x="10165" y="2356"/>
                  <a:pt x="10165" y="2356"/>
                </a:cubicBezTo>
                <a:cubicBezTo>
                  <a:pt x="10588" y="2356"/>
                  <a:pt x="10588" y="2356"/>
                  <a:pt x="10588" y="2356"/>
                </a:cubicBezTo>
                <a:cubicBezTo>
                  <a:pt x="11012" y="1964"/>
                  <a:pt x="10588" y="1964"/>
                  <a:pt x="11012" y="1964"/>
                </a:cubicBezTo>
                <a:cubicBezTo>
                  <a:pt x="11012" y="1178"/>
                  <a:pt x="12706" y="1178"/>
                  <a:pt x="12706" y="1178"/>
                </a:cubicBezTo>
                <a:cubicBezTo>
                  <a:pt x="12706" y="1178"/>
                  <a:pt x="12282" y="1178"/>
                  <a:pt x="12282" y="1178"/>
                </a:cubicBezTo>
                <a:cubicBezTo>
                  <a:pt x="12282" y="1178"/>
                  <a:pt x="12282" y="1178"/>
                  <a:pt x="12282" y="785"/>
                </a:cubicBezTo>
                <a:cubicBezTo>
                  <a:pt x="11859" y="785"/>
                  <a:pt x="11435" y="785"/>
                  <a:pt x="11012" y="785"/>
                </a:cubicBezTo>
                <a:cubicBezTo>
                  <a:pt x="11012" y="785"/>
                  <a:pt x="11012" y="785"/>
                  <a:pt x="10588" y="393"/>
                </a:cubicBezTo>
                <a:cubicBezTo>
                  <a:pt x="10588" y="393"/>
                  <a:pt x="10165" y="785"/>
                  <a:pt x="10165" y="785"/>
                </a:cubicBezTo>
                <a:cubicBezTo>
                  <a:pt x="10165" y="785"/>
                  <a:pt x="10165" y="393"/>
                  <a:pt x="10165" y="393"/>
                </a:cubicBezTo>
                <a:cubicBezTo>
                  <a:pt x="10165" y="393"/>
                  <a:pt x="9318" y="0"/>
                  <a:pt x="8894" y="393"/>
                </a:cubicBezTo>
                <a:cubicBezTo>
                  <a:pt x="8471" y="393"/>
                  <a:pt x="8894" y="785"/>
                  <a:pt x="9318" y="1178"/>
                </a:cubicBezTo>
                <a:cubicBezTo>
                  <a:pt x="8894" y="785"/>
                  <a:pt x="8471" y="785"/>
                  <a:pt x="8471" y="393"/>
                </a:cubicBezTo>
                <a:cubicBezTo>
                  <a:pt x="8047" y="393"/>
                  <a:pt x="8047" y="393"/>
                  <a:pt x="7624" y="393"/>
                </a:cubicBezTo>
                <a:cubicBezTo>
                  <a:pt x="7624" y="785"/>
                  <a:pt x="7624" y="785"/>
                  <a:pt x="7624" y="785"/>
                </a:cubicBezTo>
                <a:cubicBezTo>
                  <a:pt x="7624" y="785"/>
                  <a:pt x="7200" y="785"/>
                  <a:pt x="7200" y="785"/>
                </a:cubicBezTo>
                <a:cubicBezTo>
                  <a:pt x="7200" y="785"/>
                  <a:pt x="6776" y="393"/>
                  <a:pt x="6353" y="393"/>
                </a:cubicBezTo>
                <a:cubicBezTo>
                  <a:pt x="6776" y="393"/>
                  <a:pt x="7200" y="393"/>
                  <a:pt x="7624" y="393"/>
                </a:cubicBezTo>
                <a:cubicBezTo>
                  <a:pt x="7624" y="393"/>
                  <a:pt x="7624" y="393"/>
                  <a:pt x="7624" y="393"/>
                </a:cubicBezTo>
                <a:cubicBezTo>
                  <a:pt x="7200" y="393"/>
                  <a:pt x="6776" y="393"/>
                  <a:pt x="6353" y="393"/>
                </a:cubicBezTo>
                <a:cubicBezTo>
                  <a:pt x="6353" y="393"/>
                  <a:pt x="6353" y="393"/>
                  <a:pt x="6353" y="393"/>
                </a:cubicBezTo>
                <a:cubicBezTo>
                  <a:pt x="6353" y="393"/>
                  <a:pt x="5082" y="393"/>
                  <a:pt x="5506" y="393"/>
                </a:cubicBezTo>
                <a:close/>
                <a:moveTo>
                  <a:pt x="10588" y="0"/>
                </a:moveTo>
                <a:cubicBezTo>
                  <a:pt x="10588" y="0"/>
                  <a:pt x="10588" y="0"/>
                  <a:pt x="10588" y="0"/>
                </a:cubicBezTo>
                <a:cubicBezTo>
                  <a:pt x="10588" y="0"/>
                  <a:pt x="10588" y="0"/>
                  <a:pt x="10588" y="0"/>
                </a:cubicBezTo>
                <a:close/>
                <a:moveTo>
                  <a:pt x="10588" y="0"/>
                </a:moveTo>
                <a:cubicBezTo>
                  <a:pt x="10588" y="0"/>
                  <a:pt x="10588" y="0"/>
                  <a:pt x="11012" y="0"/>
                </a:cubicBezTo>
                <a:cubicBezTo>
                  <a:pt x="10588" y="393"/>
                  <a:pt x="10588" y="393"/>
                  <a:pt x="10588" y="393"/>
                </a:cubicBezTo>
                <a:cubicBezTo>
                  <a:pt x="11012" y="393"/>
                  <a:pt x="11859" y="393"/>
                  <a:pt x="12282" y="393"/>
                </a:cubicBezTo>
                <a:cubicBezTo>
                  <a:pt x="11859" y="393"/>
                  <a:pt x="11859" y="393"/>
                  <a:pt x="11435" y="393"/>
                </a:cubicBezTo>
                <a:cubicBezTo>
                  <a:pt x="12282" y="785"/>
                  <a:pt x="13129" y="785"/>
                  <a:pt x="13553" y="785"/>
                </a:cubicBezTo>
                <a:cubicBezTo>
                  <a:pt x="13553" y="785"/>
                  <a:pt x="13553" y="785"/>
                  <a:pt x="13553" y="785"/>
                </a:cubicBezTo>
                <a:cubicBezTo>
                  <a:pt x="13976" y="785"/>
                  <a:pt x="14824" y="785"/>
                  <a:pt x="15247" y="785"/>
                </a:cubicBezTo>
                <a:cubicBezTo>
                  <a:pt x="15671" y="393"/>
                  <a:pt x="16094" y="393"/>
                  <a:pt x="16518" y="393"/>
                </a:cubicBezTo>
                <a:cubicBezTo>
                  <a:pt x="16518" y="0"/>
                  <a:pt x="15247" y="0"/>
                  <a:pt x="15247" y="0"/>
                </a:cubicBezTo>
                <a:cubicBezTo>
                  <a:pt x="14400" y="0"/>
                  <a:pt x="14400" y="0"/>
                  <a:pt x="13976" y="0"/>
                </a:cubicBezTo>
                <a:cubicBezTo>
                  <a:pt x="13976" y="0"/>
                  <a:pt x="13976" y="0"/>
                  <a:pt x="13976" y="0"/>
                </a:cubicBezTo>
                <a:cubicBezTo>
                  <a:pt x="13553" y="0"/>
                  <a:pt x="13553" y="0"/>
                  <a:pt x="13553" y="0"/>
                </a:cubicBezTo>
                <a:cubicBezTo>
                  <a:pt x="13129" y="0"/>
                  <a:pt x="13553" y="0"/>
                  <a:pt x="13129" y="0"/>
                </a:cubicBezTo>
                <a:cubicBezTo>
                  <a:pt x="12282" y="0"/>
                  <a:pt x="11859" y="0"/>
                  <a:pt x="11435" y="0"/>
                </a:cubicBezTo>
                <a:cubicBezTo>
                  <a:pt x="11859" y="0"/>
                  <a:pt x="11012" y="0"/>
                  <a:pt x="11012" y="0"/>
                </a:cubicBezTo>
                <a:cubicBezTo>
                  <a:pt x="11012" y="0"/>
                  <a:pt x="11435" y="0"/>
                  <a:pt x="11435" y="0"/>
                </a:cubicBezTo>
                <a:cubicBezTo>
                  <a:pt x="11012" y="0"/>
                  <a:pt x="10588" y="0"/>
                  <a:pt x="10165" y="0"/>
                </a:cubicBezTo>
                <a:cubicBezTo>
                  <a:pt x="10165" y="0"/>
                  <a:pt x="10588" y="0"/>
                  <a:pt x="1058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6" name="Shape">
            <a:extLst>
              <a:ext uri="{FF2B5EF4-FFF2-40B4-BE49-F238E27FC236}">
                <a16:creationId xmlns:a16="http://schemas.microsoft.com/office/drawing/2014/main" id="{7A1BB2C9-F262-4516-945A-6D2B9D87CC5D}"/>
              </a:ext>
            </a:extLst>
          </p:cNvPr>
          <p:cNvSpPr/>
          <p:nvPr/>
        </p:nvSpPr>
        <p:spPr>
          <a:xfrm>
            <a:off x="14951232" y="2837816"/>
            <a:ext cx="343768" cy="433856"/>
          </a:xfrm>
          <a:custGeom>
            <a:avLst/>
            <a:gdLst/>
            <a:ahLst/>
            <a:cxnLst>
              <a:cxn ang="0">
                <a:pos x="wd2" y="hd2"/>
              </a:cxn>
              <a:cxn ang="5400000">
                <a:pos x="wd2" y="hd2"/>
              </a:cxn>
              <a:cxn ang="10800000">
                <a:pos x="wd2" y="hd2"/>
              </a:cxn>
              <a:cxn ang="16200000">
                <a:pos x="wd2" y="hd2"/>
              </a:cxn>
            </a:cxnLst>
            <a:rect l="0" t="0" r="r" b="b"/>
            <a:pathLst>
              <a:path w="20162" h="21600" extrusionOk="0">
                <a:moveTo>
                  <a:pt x="20162" y="2700"/>
                </a:moveTo>
                <a:cubicBezTo>
                  <a:pt x="20162" y="2700"/>
                  <a:pt x="20162" y="2700"/>
                  <a:pt x="20162" y="2700"/>
                </a:cubicBezTo>
                <a:cubicBezTo>
                  <a:pt x="18362" y="2700"/>
                  <a:pt x="18362" y="0"/>
                  <a:pt x="14762" y="0"/>
                </a:cubicBezTo>
                <a:cubicBezTo>
                  <a:pt x="14762" y="1350"/>
                  <a:pt x="16562" y="2700"/>
                  <a:pt x="16562" y="2700"/>
                </a:cubicBezTo>
                <a:cubicBezTo>
                  <a:pt x="16562" y="2700"/>
                  <a:pt x="14762" y="2700"/>
                  <a:pt x="14762" y="2700"/>
                </a:cubicBezTo>
                <a:cubicBezTo>
                  <a:pt x="14762" y="2700"/>
                  <a:pt x="14762" y="4050"/>
                  <a:pt x="14762" y="4050"/>
                </a:cubicBezTo>
                <a:cubicBezTo>
                  <a:pt x="12962" y="4050"/>
                  <a:pt x="11162" y="4050"/>
                  <a:pt x="11162" y="4050"/>
                </a:cubicBezTo>
                <a:cubicBezTo>
                  <a:pt x="11162" y="5400"/>
                  <a:pt x="12962" y="5400"/>
                  <a:pt x="12962" y="6750"/>
                </a:cubicBezTo>
                <a:cubicBezTo>
                  <a:pt x="11162" y="6750"/>
                  <a:pt x="11162" y="6750"/>
                  <a:pt x="9362" y="6750"/>
                </a:cubicBezTo>
                <a:cubicBezTo>
                  <a:pt x="9362" y="6750"/>
                  <a:pt x="7562" y="6750"/>
                  <a:pt x="7562" y="5400"/>
                </a:cubicBezTo>
                <a:cubicBezTo>
                  <a:pt x="7562" y="5400"/>
                  <a:pt x="7562" y="5400"/>
                  <a:pt x="5762" y="5400"/>
                </a:cubicBezTo>
                <a:cubicBezTo>
                  <a:pt x="3962" y="5400"/>
                  <a:pt x="5762" y="6750"/>
                  <a:pt x="5762" y="8100"/>
                </a:cubicBezTo>
                <a:cubicBezTo>
                  <a:pt x="3962" y="9450"/>
                  <a:pt x="-1438" y="10800"/>
                  <a:pt x="362" y="12150"/>
                </a:cubicBezTo>
                <a:cubicBezTo>
                  <a:pt x="362" y="12150"/>
                  <a:pt x="362" y="12150"/>
                  <a:pt x="362" y="12150"/>
                </a:cubicBezTo>
                <a:cubicBezTo>
                  <a:pt x="362" y="12150"/>
                  <a:pt x="2162" y="13500"/>
                  <a:pt x="2162" y="13500"/>
                </a:cubicBezTo>
                <a:cubicBezTo>
                  <a:pt x="3962" y="13500"/>
                  <a:pt x="5762" y="13500"/>
                  <a:pt x="5762" y="14850"/>
                </a:cubicBezTo>
                <a:cubicBezTo>
                  <a:pt x="7562" y="16200"/>
                  <a:pt x="5762" y="16200"/>
                  <a:pt x="7562" y="17550"/>
                </a:cubicBezTo>
                <a:cubicBezTo>
                  <a:pt x="5762" y="17550"/>
                  <a:pt x="7562" y="18900"/>
                  <a:pt x="5762" y="18900"/>
                </a:cubicBezTo>
                <a:cubicBezTo>
                  <a:pt x="5762" y="18900"/>
                  <a:pt x="7562" y="20250"/>
                  <a:pt x="7562" y="20250"/>
                </a:cubicBezTo>
                <a:cubicBezTo>
                  <a:pt x="7562" y="20250"/>
                  <a:pt x="7562" y="20250"/>
                  <a:pt x="7562" y="20250"/>
                </a:cubicBezTo>
                <a:cubicBezTo>
                  <a:pt x="7562" y="20250"/>
                  <a:pt x="9362" y="21600"/>
                  <a:pt x="9362" y="21600"/>
                </a:cubicBezTo>
                <a:cubicBezTo>
                  <a:pt x="9362" y="21600"/>
                  <a:pt x="9362" y="20250"/>
                  <a:pt x="11162" y="20250"/>
                </a:cubicBezTo>
                <a:cubicBezTo>
                  <a:pt x="11162" y="20250"/>
                  <a:pt x="11162" y="20250"/>
                  <a:pt x="11162" y="20250"/>
                </a:cubicBezTo>
                <a:cubicBezTo>
                  <a:pt x="11162" y="20250"/>
                  <a:pt x="12962" y="20250"/>
                  <a:pt x="12962" y="21600"/>
                </a:cubicBezTo>
                <a:cubicBezTo>
                  <a:pt x="12962" y="20250"/>
                  <a:pt x="14762" y="20250"/>
                  <a:pt x="14762" y="20250"/>
                </a:cubicBezTo>
                <a:cubicBezTo>
                  <a:pt x="14762" y="18900"/>
                  <a:pt x="16562" y="18900"/>
                  <a:pt x="16562" y="18900"/>
                </a:cubicBezTo>
                <a:cubicBezTo>
                  <a:pt x="20162" y="18900"/>
                  <a:pt x="20162" y="18900"/>
                  <a:pt x="20162" y="17550"/>
                </a:cubicBezTo>
                <a:cubicBezTo>
                  <a:pt x="18362" y="16200"/>
                  <a:pt x="16562" y="16200"/>
                  <a:pt x="16562" y="14850"/>
                </a:cubicBezTo>
                <a:cubicBezTo>
                  <a:pt x="14762" y="14850"/>
                  <a:pt x="12962" y="14850"/>
                  <a:pt x="14762" y="14850"/>
                </a:cubicBezTo>
                <a:cubicBezTo>
                  <a:pt x="14762" y="13500"/>
                  <a:pt x="14762" y="13500"/>
                  <a:pt x="14762" y="12150"/>
                </a:cubicBezTo>
                <a:cubicBezTo>
                  <a:pt x="14762" y="12150"/>
                  <a:pt x="14762" y="12150"/>
                  <a:pt x="14762" y="12150"/>
                </a:cubicBezTo>
                <a:cubicBezTo>
                  <a:pt x="16562" y="12150"/>
                  <a:pt x="16562" y="10800"/>
                  <a:pt x="18362" y="10800"/>
                </a:cubicBezTo>
                <a:cubicBezTo>
                  <a:pt x="18362" y="10800"/>
                  <a:pt x="20162" y="9450"/>
                  <a:pt x="20162" y="9450"/>
                </a:cubicBezTo>
                <a:cubicBezTo>
                  <a:pt x="20162" y="8100"/>
                  <a:pt x="20162" y="9450"/>
                  <a:pt x="20162" y="8100"/>
                </a:cubicBezTo>
                <a:cubicBezTo>
                  <a:pt x="20162" y="6750"/>
                  <a:pt x="18362" y="6750"/>
                  <a:pt x="18362" y="5400"/>
                </a:cubicBezTo>
                <a:cubicBezTo>
                  <a:pt x="18362" y="5400"/>
                  <a:pt x="18362" y="4050"/>
                  <a:pt x="20162" y="2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7" name="Shape">
            <a:extLst>
              <a:ext uri="{FF2B5EF4-FFF2-40B4-BE49-F238E27FC236}">
                <a16:creationId xmlns:a16="http://schemas.microsoft.com/office/drawing/2014/main" id="{CEE29AD6-AE61-4455-BA64-08C6F5ABA404}"/>
              </a:ext>
            </a:extLst>
          </p:cNvPr>
          <p:cNvSpPr/>
          <p:nvPr/>
        </p:nvSpPr>
        <p:spPr>
          <a:xfrm>
            <a:off x="5895905" y="5207318"/>
            <a:ext cx="944715" cy="776263"/>
          </a:xfrm>
          <a:custGeom>
            <a:avLst/>
            <a:gdLst/>
            <a:ahLst/>
            <a:cxnLst>
              <a:cxn ang="0">
                <a:pos x="wd2" y="hd2"/>
              </a:cxn>
              <a:cxn ang="5400000">
                <a:pos x="wd2" y="hd2"/>
              </a:cxn>
              <a:cxn ang="10800000">
                <a:pos x="wd2" y="hd2"/>
              </a:cxn>
              <a:cxn ang="16200000">
                <a:pos x="wd2" y="hd2"/>
              </a:cxn>
            </a:cxnLst>
            <a:rect l="0" t="0" r="r" b="b"/>
            <a:pathLst>
              <a:path w="21600" h="21186" extrusionOk="0">
                <a:moveTo>
                  <a:pt x="21600" y="3724"/>
                </a:moveTo>
                <a:cubicBezTo>
                  <a:pt x="21600" y="2979"/>
                  <a:pt x="21600" y="3724"/>
                  <a:pt x="20903" y="2979"/>
                </a:cubicBezTo>
                <a:cubicBezTo>
                  <a:pt x="20903" y="2979"/>
                  <a:pt x="20903" y="2234"/>
                  <a:pt x="20903" y="2234"/>
                </a:cubicBezTo>
                <a:cubicBezTo>
                  <a:pt x="20903" y="1490"/>
                  <a:pt x="20206" y="0"/>
                  <a:pt x="20206" y="0"/>
                </a:cubicBezTo>
                <a:cubicBezTo>
                  <a:pt x="19510" y="0"/>
                  <a:pt x="18813" y="745"/>
                  <a:pt x="18116" y="1490"/>
                </a:cubicBezTo>
                <a:cubicBezTo>
                  <a:pt x="18116" y="1490"/>
                  <a:pt x="17419" y="1490"/>
                  <a:pt x="17419" y="1490"/>
                </a:cubicBezTo>
                <a:cubicBezTo>
                  <a:pt x="16723" y="1490"/>
                  <a:pt x="16723" y="1490"/>
                  <a:pt x="16026" y="745"/>
                </a:cubicBezTo>
                <a:cubicBezTo>
                  <a:pt x="15329" y="745"/>
                  <a:pt x="14632" y="745"/>
                  <a:pt x="13935" y="745"/>
                </a:cubicBezTo>
                <a:cubicBezTo>
                  <a:pt x="13239" y="1490"/>
                  <a:pt x="13239" y="2234"/>
                  <a:pt x="12542" y="2234"/>
                </a:cubicBezTo>
                <a:cubicBezTo>
                  <a:pt x="11845" y="2234"/>
                  <a:pt x="11148" y="1490"/>
                  <a:pt x="10452" y="1490"/>
                </a:cubicBezTo>
                <a:cubicBezTo>
                  <a:pt x="9755" y="745"/>
                  <a:pt x="9755" y="745"/>
                  <a:pt x="8361" y="1490"/>
                </a:cubicBezTo>
                <a:cubicBezTo>
                  <a:pt x="7665" y="1490"/>
                  <a:pt x="7665" y="1490"/>
                  <a:pt x="7665" y="745"/>
                </a:cubicBezTo>
                <a:cubicBezTo>
                  <a:pt x="6968" y="745"/>
                  <a:pt x="6271" y="0"/>
                  <a:pt x="5574" y="0"/>
                </a:cubicBezTo>
                <a:cubicBezTo>
                  <a:pt x="4877" y="0"/>
                  <a:pt x="4181" y="0"/>
                  <a:pt x="3484" y="0"/>
                </a:cubicBezTo>
                <a:cubicBezTo>
                  <a:pt x="2787" y="745"/>
                  <a:pt x="2787" y="1490"/>
                  <a:pt x="2787" y="2234"/>
                </a:cubicBezTo>
                <a:cubicBezTo>
                  <a:pt x="2787" y="2234"/>
                  <a:pt x="2090" y="2234"/>
                  <a:pt x="2090" y="2979"/>
                </a:cubicBezTo>
                <a:cubicBezTo>
                  <a:pt x="2090" y="2979"/>
                  <a:pt x="2090" y="3724"/>
                  <a:pt x="2090" y="3724"/>
                </a:cubicBezTo>
                <a:cubicBezTo>
                  <a:pt x="2090" y="3724"/>
                  <a:pt x="2090" y="4469"/>
                  <a:pt x="2090" y="4469"/>
                </a:cubicBezTo>
                <a:cubicBezTo>
                  <a:pt x="2090" y="4469"/>
                  <a:pt x="1394" y="5214"/>
                  <a:pt x="1394" y="5214"/>
                </a:cubicBezTo>
                <a:cubicBezTo>
                  <a:pt x="1394" y="5959"/>
                  <a:pt x="2090" y="6703"/>
                  <a:pt x="2090" y="7448"/>
                </a:cubicBezTo>
                <a:cubicBezTo>
                  <a:pt x="2090" y="7448"/>
                  <a:pt x="2090" y="7448"/>
                  <a:pt x="2090" y="7448"/>
                </a:cubicBezTo>
                <a:cubicBezTo>
                  <a:pt x="1394" y="8193"/>
                  <a:pt x="2090" y="8193"/>
                  <a:pt x="2090" y="8193"/>
                </a:cubicBezTo>
                <a:cubicBezTo>
                  <a:pt x="1394" y="8938"/>
                  <a:pt x="1394" y="8938"/>
                  <a:pt x="1394" y="8938"/>
                </a:cubicBezTo>
                <a:cubicBezTo>
                  <a:pt x="1394" y="8938"/>
                  <a:pt x="697" y="9683"/>
                  <a:pt x="697" y="9683"/>
                </a:cubicBezTo>
                <a:cubicBezTo>
                  <a:pt x="697" y="9683"/>
                  <a:pt x="697" y="10428"/>
                  <a:pt x="697" y="10428"/>
                </a:cubicBezTo>
                <a:cubicBezTo>
                  <a:pt x="697" y="10428"/>
                  <a:pt x="0" y="10428"/>
                  <a:pt x="0" y="10428"/>
                </a:cubicBezTo>
                <a:cubicBezTo>
                  <a:pt x="0" y="10428"/>
                  <a:pt x="0" y="11172"/>
                  <a:pt x="0" y="11917"/>
                </a:cubicBezTo>
                <a:cubicBezTo>
                  <a:pt x="0" y="13407"/>
                  <a:pt x="0" y="14897"/>
                  <a:pt x="0" y="16386"/>
                </a:cubicBezTo>
                <a:cubicBezTo>
                  <a:pt x="697" y="16386"/>
                  <a:pt x="697" y="16386"/>
                  <a:pt x="1394" y="16386"/>
                </a:cubicBezTo>
                <a:cubicBezTo>
                  <a:pt x="1394" y="16386"/>
                  <a:pt x="1394" y="15641"/>
                  <a:pt x="2090" y="15641"/>
                </a:cubicBezTo>
                <a:cubicBezTo>
                  <a:pt x="2090" y="16386"/>
                  <a:pt x="1394" y="16386"/>
                  <a:pt x="1394" y="16386"/>
                </a:cubicBezTo>
                <a:cubicBezTo>
                  <a:pt x="2090" y="16386"/>
                  <a:pt x="2787" y="16386"/>
                  <a:pt x="3484" y="17131"/>
                </a:cubicBezTo>
                <a:cubicBezTo>
                  <a:pt x="4181" y="17131"/>
                  <a:pt x="4877" y="18621"/>
                  <a:pt x="4877" y="17876"/>
                </a:cubicBezTo>
                <a:cubicBezTo>
                  <a:pt x="4877" y="17876"/>
                  <a:pt x="4877" y="17876"/>
                  <a:pt x="4877" y="17876"/>
                </a:cubicBezTo>
                <a:cubicBezTo>
                  <a:pt x="4181" y="17876"/>
                  <a:pt x="4877" y="18621"/>
                  <a:pt x="5574" y="18621"/>
                </a:cubicBezTo>
                <a:cubicBezTo>
                  <a:pt x="4877" y="18621"/>
                  <a:pt x="4877" y="18621"/>
                  <a:pt x="4877" y="19366"/>
                </a:cubicBezTo>
                <a:cubicBezTo>
                  <a:pt x="4877" y="19366"/>
                  <a:pt x="4877" y="19366"/>
                  <a:pt x="4877" y="19366"/>
                </a:cubicBezTo>
                <a:cubicBezTo>
                  <a:pt x="4877" y="20110"/>
                  <a:pt x="5574" y="20110"/>
                  <a:pt x="5574" y="20855"/>
                </a:cubicBezTo>
                <a:cubicBezTo>
                  <a:pt x="6271" y="20855"/>
                  <a:pt x="6271" y="21600"/>
                  <a:pt x="6271" y="20855"/>
                </a:cubicBezTo>
                <a:cubicBezTo>
                  <a:pt x="6271" y="20855"/>
                  <a:pt x="6271" y="20855"/>
                  <a:pt x="6271" y="20855"/>
                </a:cubicBezTo>
                <a:cubicBezTo>
                  <a:pt x="6968" y="20855"/>
                  <a:pt x="6968" y="20855"/>
                  <a:pt x="6968" y="20855"/>
                </a:cubicBezTo>
                <a:cubicBezTo>
                  <a:pt x="6968" y="20855"/>
                  <a:pt x="7665" y="20855"/>
                  <a:pt x="7665" y="20855"/>
                </a:cubicBezTo>
                <a:cubicBezTo>
                  <a:pt x="7665" y="20855"/>
                  <a:pt x="7665" y="20110"/>
                  <a:pt x="7665" y="20110"/>
                </a:cubicBezTo>
                <a:cubicBezTo>
                  <a:pt x="7665" y="20110"/>
                  <a:pt x="7665" y="20855"/>
                  <a:pt x="7665" y="20855"/>
                </a:cubicBezTo>
                <a:cubicBezTo>
                  <a:pt x="8361" y="20855"/>
                  <a:pt x="8361" y="20110"/>
                  <a:pt x="8361" y="20110"/>
                </a:cubicBezTo>
                <a:cubicBezTo>
                  <a:pt x="8361" y="20110"/>
                  <a:pt x="9058" y="20855"/>
                  <a:pt x="9058" y="20110"/>
                </a:cubicBezTo>
                <a:cubicBezTo>
                  <a:pt x="9058" y="20855"/>
                  <a:pt x="9755" y="20855"/>
                  <a:pt x="9755" y="20110"/>
                </a:cubicBezTo>
                <a:cubicBezTo>
                  <a:pt x="10452" y="20110"/>
                  <a:pt x="10452" y="20110"/>
                  <a:pt x="10452" y="19366"/>
                </a:cubicBezTo>
                <a:cubicBezTo>
                  <a:pt x="11148" y="20855"/>
                  <a:pt x="11148" y="18621"/>
                  <a:pt x="11148" y="17876"/>
                </a:cubicBezTo>
                <a:cubicBezTo>
                  <a:pt x="11845" y="16386"/>
                  <a:pt x="13239" y="15641"/>
                  <a:pt x="13935" y="14897"/>
                </a:cubicBezTo>
                <a:cubicBezTo>
                  <a:pt x="13935" y="15641"/>
                  <a:pt x="13935" y="14897"/>
                  <a:pt x="14632" y="14897"/>
                </a:cubicBezTo>
                <a:cubicBezTo>
                  <a:pt x="14632" y="14897"/>
                  <a:pt x="14632" y="14897"/>
                  <a:pt x="14632" y="14897"/>
                </a:cubicBezTo>
                <a:cubicBezTo>
                  <a:pt x="14632" y="14897"/>
                  <a:pt x="15329" y="15641"/>
                  <a:pt x="15329" y="15641"/>
                </a:cubicBezTo>
                <a:cubicBezTo>
                  <a:pt x="15329" y="15641"/>
                  <a:pt x="15329" y="16386"/>
                  <a:pt x="15329" y="16386"/>
                </a:cubicBezTo>
                <a:cubicBezTo>
                  <a:pt x="16026" y="16386"/>
                  <a:pt x="16026" y="15641"/>
                  <a:pt x="16026" y="15641"/>
                </a:cubicBezTo>
                <a:cubicBezTo>
                  <a:pt x="16026" y="15641"/>
                  <a:pt x="16026" y="15641"/>
                  <a:pt x="16723" y="14897"/>
                </a:cubicBezTo>
                <a:cubicBezTo>
                  <a:pt x="16723" y="14897"/>
                  <a:pt x="16723" y="14897"/>
                  <a:pt x="16723" y="14897"/>
                </a:cubicBezTo>
                <a:cubicBezTo>
                  <a:pt x="16723" y="14897"/>
                  <a:pt x="16723" y="14152"/>
                  <a:pt x="16723" y="14152"/>
                </a:cubicBezTo>
                <a:cubicBezTo>
                  <a:pt x="16723" y="13407"/>
                  <a:pt x="17419" y="11917"/>
                  <a:pt x="17419" y="11917"/>
                </a:cubicBezTo>
                <a:cubicBezTo>
                  <a:pt x="18116" y="11172"/>
                  <a:pt x="18116" y="11172"/>
                  <a:pt x="18116" y="11172"/>
                </a:cubicBezTo>
                <a:cubicBezTo>
                  <a:pt x="18813" y="11172"/>
                  <a:pt x="18813" y="10428"/>
                  <a:pt x="18813" y="9683"/>
                </a:cubicBezTo>
                <a:cubicBezTo>
                  <a:pt x="18813" y="9683"/>
                  <a:pt x="18813" y="9683"/>
                  <a:pt x="19510" y="8938"/>
                </a:cubicBezTo>
                <a:cubicBezTo>
                  <a:pt x="19510" y="8938"/>
                  <a:pt x="19510" y="8193"/>
                  <a:pt x="19510" y="7448"/>
                </a:cubicBezTo>
                <a:cubicBezTo>
                  <a:pt x="20206" y="6703"/>
                  <a:pt x="20206" y="5959"/>
                  <a:pt x="20903" y="5959"/>
                </a:cubicBezTo>
                <a:cubicBezTo>
                  <a:pt x="20903" y="5214"/>
                  <a:pt x="21600" y="5214"/>
                  <a:pt x="21600" y="5214"/>
                </a:cubicBezTo>
                <a:cubicBezTo>
                  <a:pt x="21600" y="4469"/>
                  <a:pt x="21600" y="3724"/>
                  <a:pt x="21600" y="372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8" name="Shape">
            <a:extLst>
              <a:ext uri="{FF2B5EF4-FFF2-40B4-BE49-F238E27FC236}">
                <a16:creationId xmlns:a16="http://schemas.microsoft.com/office/drawing/2014/main" id="{9AAA435F-0978-41CC-9386-9440B6BC86A4}"/>
              </a:ext>
            </a:extLst>
          </p:cNvPr>
          <p:cNvSpPr/>
          <p:nvPr/>
        </p:nvSpPr>
        <p:spPr>
          <a:xfrm>
            <a:off x="5699356" y="4415893"/>
            <a:ext cx="1264023" cy="959066"/>
          </a:xfrm>
          <a:custGeom>
            <a:avLst/>
            <a:gdLst/>
            <a:ahLst/>
            <a:cxnLst>
              <a:cxn ang="0">
                <a:pos x="wd2" y="hd2"/>
              </a:cxn>
              <a:cxn ang="5400000">
                <a:pos x="wd2" y="hd2"/>
              </a:cxn>
              <a:cxn ang="10800000">
                <a:pos x="wd2" y="hd2"/>
              </a:cxn>
              <a:cxn ang="16200000">
                <a:pos x="wd2" y="hd2"/>
              </a:cxn>
            </a:cxnLst>
            <a:rect l="0" t="0" r="r" b="b"/>
            <a:pathLst>
              <a:path w="21314" h="21093" extrusionOk="0">
                <a:moveTo>
                  <a:pt x="21314" y="5400"/>
                </a:moveTo>
                <a:cubicBezTo>
                  <a:pt x="20800" y="5400"/>
                  <a:pt x="20800" y="5400"/>
                  <a:pt x="20800" y="4800"/>
                </a:cubicBezTo>
                <a:cubicBezTo>
                  <a:pt x="20800" y="4800"/>
                  <a:pt x="20800" y="4800"/>
                  <a:pt x="20800" y="4800"/>
                </a:cubicBezTo>
                <a:cubicBezTo>
                  <a:pt x="20800" y="4200"/>
                  <a:pt x="20285" y="4200"/>
                  <a:pt x="20285" y="3600"/>
                </a:cubicBezTo>
                <a:cubicBezTo>
                  <a:pt x="19771" y="3000"/>
                  <a:pt x="19771" y="1800"/>
                  <a:pt x="19771" y="1200"/>
                </a:cubicBezTo>
                <a:cubicBezTo>
                  <a:pt x="19771" y="1200"/>
                  <a:pt x="19257" y="1800"/>
                  <a:pt x="18743" y="1800"/>
                </a:cubicBezTo>
                <a:cubicBezTo>
                  <a:pt x="18743" y="1800"/>
                  <a:pt x="18228" y="1200"/>
                  <a:pt x="18228" y="600"/>
                </a:cubicBezTo>
                <a:cubicBezTo>
                  <a:pt x="17714" y="600"/>
                  <a:pt x="17200" y="600"/>
                  <a:pt x="17200" y="600"/>
                </a:cubicBezTo>
                <a:cubicBezTo>
                  <a:pt x="16685" y="600"/>
                  <a:pt x="16171" y="0"/>
                  <a:pt x="15657" y="0"/>
                </a:cubicBezTo>
                <a:cubicBezTo>
                  <a:pt x="15657" y="0"/>
                  <a:pt x="15143" y="600"/>
                  <a:pt x="14628" y="1200"/>
                </a:cubicBezTo>
                <a:cubicBezTo>
                  <a:pt x="14114" y="1800"/>
                  <a:pt x="13085" y="2400"/>
                  <a:pt x="12057" y="3000"/>
                </a:cubicBezTo>
                <a:cubicBezTo>
                  <a:pt x="11028" y="4200"/>
                  <a:pt x="9485" y="6000"/>
                  <a:pt x="7943" y="7200"/>
                </a:cubicBezTo>
                <a:cubicBezTo>
                  <a:pt x="7428" y="7200"/>
                  <a:pt x="6914" y="7800"/>
                  <a:pt x="5885" y="7800"/>
                </a:cubicBezTo>
                <a:cubicBezTo>
                  <a:pt x="5885" y="7800"/>
                  <a:pt x="5885" y="7800"/>
                  <a:pt x="5371" y="7800"/>
                </a:cubicBezTo>
                <a:cubicBezTo>
                  <a:pt x="5371" y="8400"/>
                  <a:pt x="5371" y="9000"/>
                  <a:pt x="5371" y="9600"/>
                </a:cubicBezTo>
                <a:cubicBezTo>
                  <a:pt x="5371" y="10800"/>
                  <a:pt x="5371" y="11400"/>
                  <a:pt x="5371" y="12600"/>
                </a:cubicBezTo>
                <a:cubicBezTo>
                  <a:pt x="5371" y="12600"/>
                  <a:pt x="5371" y="13200"/>
                  <a:pt x="4857" y="13800"/>
                </a:cubicBezTo>
                <a:cubicBezTo>
                  <a:pt x="4857" y="13800"/>
                  <a:pt x="4343" y="14400"/>
                  <a:pt x="4343" y="14400"/>
                </a:cubicBezTo>
                <a:cubicBezTo>
                  <a:pt x="3828" y="14400"/>
                  <a:pt x="3828" y="14400"/>
                  <a:pt x="2800" y="14400"/>
                </a:cubicBezTo>
                <a:cubicBezTo>
                  <a:pt x="2800" y="14400"/>
                  <a:pt x="1771" y="14400"/>
                  <a:pt x="1771" y="15000"/>
                </a:cubicBezTo>
                <a:cubicBezTo>
                  <a:pt x="1257" y="15000"/>
                  <a:pt x="1257" y="15000"/>
                  <a:pt x="743" y="15000"/>
                </a:cubicBezTo>
                <a:cubicBezTo>
                  <a:pt x="743" y="15600"/>
                  <a:pt x="228" y="15000"/>
                  <a:pt x="228" y="15600"/>
                </a:cubicBezTo>
                <a:cubicBezTo>
                  <a:pt x="-286" y="16200"/>
                  <a:pt x="228" y="16200"/>
                  <a:pt x="228" y="16800"/>
                </a:cubicBezTo>
                <a:cubicBezTo>
                  <a:pt x="743" y="17400"/>
                  <a:pt x="743" y="18000"/>
                  <a:pt x="1257" y="18000"/>
                </a:cubicBezTo>
                <a:cubicBezTo>
                  <a:pt x="1257" y="18000"/>
                  <a:pt x="1257" y="18000"/>
                  <a:pt x="1257" y="18000"/>
                </a:cubicBezTo>
                <a:cubicBezTo>
                  <a:pt x="1257" y="18600"/>
                  <a:pt x="1257" y="18600"/>
                  <a:pt x="1771" y="19200"/>
                </a:cubicBezTo>
                <a:cubicBezTo>
                  <a:pt x="1771" y="19200"/>
                  <a:pt x="1771" y="19200"/>
                  <a:pt x="2285" y="19200"/>
                </a:cubicBezTo>
                <a:cubicBezTo>
                  <a:pt x="2800" y="19200"/>
                  <a:pt x="2800" y="19200"/>
                  <a:pt x="2800" y="19800"/>
                </a:cubicBezTo>
                <a:cubicBezTo>
                  <a:pt x="2800" y="19800"/>
                  <a:pt x="2800" y="19800"/>
                  <a:pt x="2800" y="19800"/>
                </a:cubicBezTo>
                <a:cubicBezTo>
                  <a:pt x="2800" y="20400"/>
                  <a:pt x="2800" y="20400"/>
                  <a:pt x="2800" y="21000"/>
                </a:cubicBezTo>
                <a:cubicBezTo>
                  <a:pt x="3314" y="20400"/>
                  <a:pt x="2800" y="19800"/>
                  <a:pt x="3314" y="19800"/>
                </a:cubicBezTo>
                <a:cubicBezTo>
                  <a:pt x="3828" y="19800"/>
                  <a:pt x="3828" y="20400"/>
                  <a:pt x="4343" y="20400"/>
                </a:cubicBezTo>
                <a:cubicBezTo>
                  <a:pt x="4343" y="21000"/>
                  <a:pt x="4857" y="21600"/>
                  <a:pt x="4857" y="20400"/>
                </a:cubicBezTo>
                <a:cubicBezTo>
                  <a:pt x="4857" y="19800"/>
                  <a:pt x="4857" y="19800"/>
                  <a:pt x="4857" y="19200"/>
                </a:cubicBezTo>
                <a:cubicBezTo>
                  <a:pt x="4857" y="19200"/>
                  <a:pt x="5371" y="18600"/>
                  <a:pt x="5371" y="18000"/>
                </a:cubicBezTo>
                <a:cubicBezTo>
                  <a:pt x="5885" y="17400"/>
                  <a:pt x="6400" y="17400"/>
                  <a:pt x="6914" y="17400"/>
                </a:cubicBezTo>
                <a:cubicBezTo>
                  <a:pt x="7428" y="17400"/>
                  <a:pt x="7943" y="17400"/>
                  <a:pt x="8457" y="18000"/>
                </a:cubicBezTo>
                <a:cubicBezTo>
                  <a:pt x="8971" y="18600"/>
                  <a:pt x="8971" y="18600"/>
                  <a:pt x="9485" y="18600"/>
                </a:cubicBezTo>
                <a:cubicBezTo>
                  <a:pt x="9485" y="18600"/>
                  <a:pt x="10000" y="18600"/>
                  <a:pt x="10000" y="18600"/>
                </a:cubicBezTo>
                <a:cubicBezTo>
                  <a:pt x="10514" y="18000"/>
                  <a:pt x="11028" y="18600"/>
                  <a:pt x="11543" y="19200"/>
                </a:cubicBezTo>
                <a:cubicBezTo>
                  <a:pt x="12057" y="19200"/>
                  <a:pt x="12571" y="19200"/>
                  <a:pt x="12571" y="19200"/>
                </a:cubicBezTo>
                <a:cubicBezTo>
                  <a:pt x="13085" y="19200"/>
                  <a:pt x="13085" y="18600"/>
                  <a:pt x="13600" y="18600"/>
                </a:cubicBezTo>
                <a:cubicBezTo>
                  <a:pt x="14628" y="18000"/>
                  <a:pt x="15143" y="18600"/>
                  <a:pt x="16171" y="18600"/>
                </a:cubicBezTo>
                <a:cubicBezTo>
                  <a:pt x="16685" y="18600"/>
                  <a:pt x="17200" y="17400"/>
                  <a:pt x="18228" y="17400"/>
                </a:cubicBezTo>
                <a:cubicBezTo>
                  <a:pt x="18228" y="17400"/>
                  <a:pt x="17714" y="16800"/>
                  <a:pt x="17714" y="16200"/>
                </a:cubicBezTo>
                <a:cubicBezTo>
                  <a:pt x="18228" y="15600"/>
                  <a:pt x="18228" y="15600"/>
                  <a:pt x="18743" y="15000"/>
                </a:cubicBezTo>
                <a:cubicBezTo>
                  <a:pt x="19257" y="13800"/>
                  <a:pt x="20285" y="13200"/>
                  <a:pt x="20800" y="12000"/>
                </a:cubicBezTo>
                <a:cubicBezTo>
                  <a:pt x="20800" y="10800"/>
                  <a:pt x="20800" y="9600"/>
                  <a:pt x="20800" y="8400"/>
                </a:cubicBezTo>
                <a:cubicBezTo>
                  <a:pt x="20800" y="7800"/>
                  <a:pt x="20800" y="7200"/>
                  <a:pt x="20800" y="6600"/>
                </a:cubicBezTo>
                <a:cubicBezTo>
                  <a:pt x="20800" y="6000"/>
                  <a:pt x="21314" y="6000"/>
                  <a:pt x="21314"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9" name="Shape">
            <a:extLst>
              <a:ext uri="{FF2B5EF4-FFF2-40B4-BE49-F238E27FC236}">
                <a16:creationId xmlns:a16="http://schemas.microsoft.com/office/drawing/2014/main" id="{F0141BFA-0802-4760-8FE2-C286EB69AE62}"/>
              </a:ext>
            </a:extLst>
          </p:cNvPr>
          <p:cNvSpPr/>
          <p:nvPr/>
        </p:nvSpPr>
        <p:spPr>
          <a:xfrm>
            <a:off x="-1304186" y="5097661"/>
            <a:ext cx="394964" cy="352805"/>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8277" y="1662"/>
                  <a:pt x="18277" y="1662"/>
                  <a:pt x="16615" y="1662"/>
                </a:cubicBezTo>
                <a:cubicBezTo>
                  <a:pt x="16615" y="1662"/>
                  <a:pt x="16615" y="1662"/>
                  <a:pt x="14954" y="1662"/>
                </a:cubicBezTo>
                <a:cubicBezTo>
                  <a:pt x="14954" y="1662"/>
                  <a:pt x="14954" y="1662"/>
                  <a:pt x="13292" y="1662"/>
                </a:cubicBezTo>
                <a:cubicBezTo>
                  <a:pt x="13292" y="1662"/>
                  <a:pt x="9969" y="8308"/>
                  <a:pt x="8308" y="4985"/>
                </a:cubicBezTo>
                <a:cubicBezTo>
                  <a:pt x="6646" y="4985"/>
                  <a:pt x="6646" y="6646"/>
                  <a:pt x="6646" y="6646"/>
                </a:cubicBezTo>
                <a:cubicBezTo>
                  <a:pt x="4985" y="6646"/>
                  <a:pt x="4985" y="6646"/>
                  <a:pt x="4985" y="6646"/>
                </a:cubicBezTo>
                <a:cubicBezTo>
                  <a:pt x="4985" y="6646"/>
                  <a:pt x="4985" y="8308"/>
                  <a:pt x="4985" y="8308"/>
                </a:cubicBezTo>
                <a:cubicBezTo>
                  <a:pt x="4985" y="8308"/>
                  <a:pt x="3323" y="9969"/>
                  <a:pt x="3323" y="9969"/>
                </a:cubicBezTo>
                <a:cubicBezTo>
                  <a:pt x="3323" y="9969"/>
                  <a:pt x="1662" y="11631"/>
                  <a:pt x="1662" y="11631"/>
                </a:cubicBezTo>
                <a:cubicBezTo>
                  <a:pt x="1662" y="11631"/>
                  <a:pt x="0" y="9969"/>
                  <a:pt x="0" y="11631"/>
                </a:cubicBezTo>
                <a:cubicBezTo>
                  <a:pt x="1662" y="11631"/>
                  <a:pt x="3323" y="13292"/>
                  <a:pt x="3323" y="13292"/>
                </a:cubicBezTo>
                <a:cubicBezTo>
                  <a:pt x="4985" y="14954"/>
                  <a:pt x="6646" y="18277"/>
                  <a:pt x="8308" y="19938"/>
                </a:cubicBezTo>
                <a:cubicBezTo>
                  <a:pt x="8308" y="18277"/>
                  <a:pt x="11631" y="19938"/>
                  <a:pt x="11631" y="19938"/>
                </a:cubicBezTo>
                <a:cubicBezTo>
                  <a:pt x="13292" y="19938"/>
                  <a:pt x="13292" y="19938"/>
                  <a:pt x="14954" y="19938"/>
                </a:cubicBezTo>
                <a:cubicBezTo>
                  <a:pt x="14954" y="21600"/>
                  <a:pt x="14954" y="21600"/>
                  <a:pt x="16615" y="21600"/>
                </a:cubicBezTo>
                <a:cubicBezTo>
                  <a:pt x="18277" y="21600"/>
                  <a:pt x="16615" y="19938"/>
                  <a:pt x="16615" y="19938"/>
                </a:cubicBezTo>
                <a:cubicBezTo>
                  <a:pt x="16615" y="18277"/>
                  <a:pt x="18277" y="16615"/>
                  <a:pt x="16615" y="16615"/>
                </a:cubicBezTo>
                <a:cubicBezTo>
                  <a:pt x="16615" y="16615"/>
                  <a:pt x="16615" y="14954"/>
                  <a:pt x="16615" y="14954"/>
                </a:cubicBezTo>
                <a:cubicBezTo>
                  <a:pt x="16615" y="14954"/>
                  <a:pt x="16615" y="14954"/>
                  <a:pt x="18277" y="14954"/>
                </a:cubicBezTo>
                <a:cubicBezTo>
                  <a:pt x="18277" y="14954"/>
                  <a:pt x="18277" y="13292"/>
                  <a:pt x="18277" y="13292"/>
                </a:cubicBezTo>
                <a:cubicBezTo>
                  <a:pt x="18277" y="13292"/>
                  <a:pt x="18277" y="13292"/>
                  <a:pt x="18277" y="11631"/>
                </a:cubicBezTo>
                <a:cubicBezTo>
                  <a:pt x="18277" y="11631"/>
                  <a:pt x="18277" y="14954"/>
                  <a:pt x="18277" y="13292"/>
                </a:cubicBezTo>
                <a:cubicBezTo>
                  <a:pt x="19938" y="11631"/>
                  <a:pt x="18277" y="8308"/>
                  <a:pt x="19938" y="6646"/>
                </a:cubicBezTo>
                <a:cubicBezTo>
                  <a:pt x="19938" y="4985"/>
                  <a:pt x="19938" y="4985"/>
                  <a:pt x="19938" y="3323"/>
                </a:cubicBezTo>
                <a:cubicBezTo>
                  <a:pt x="21600" y="1662"/>
                  <a:pt x="19938" y="1662"/>
                  <a:pt x="19938" y="1662"/>
                </a:cubicBezTo>
                <a:cubicBezTo>
                  <a:pt x="19938" y="1662"/>
                  <a:pt x="19938" y="1662"/>
                  <a:pt x="19938" y="1662"/>
                </a:cubicBezTo>
                <a:cubicBezTo>
                  <a:pt x="21600" y="1662"/>
                  <a:pt x="21600" y="1662"/>
                  <a:pt x="21600" y="0"/>
                </a:cubicBezTo>
                <a:cubicBezTo>
                  <a:pt x="21600" y="0"/>
                  <a:pt x="19938" y="0"/>
                  <a:pt x="1993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0" name="Shape">
            <a:extLst>
              <a:ext uri="{FF2B5EF4-FFF2-40B4-BE49-F238E27FC236}">
                <a16:creationId xmlns:a16="http://schemas.microsoft.com/office/drawing/2014/main" id="{853F5B1B-45AB-412A-97F9-60D5E6250883}"/>
              </a:ext>
            </a:extLst>
          </p:cNvPr>
          <p:cNvSpPr/>
          <p:nvPr/>
        </p:nvSpPr>
        <p:spPr>
          <a:xfrm>
            <a:off x="17675462" y="9102442"/>
            <a:ext cx="1403729" cy="977360"/>
          </a:xfrm>
          <a:custGeom>
            <a:avLst/>
            <a:gdLst/>
            <a:ahLst/>
            <a:cxnLst>
              <a:cxn ang="0">
                <a:pos x="wd2" y="hd2"/>
              </a:cxn>
              <a:cxn ang="5400000">
                <a:pos x="wd2" y="hd2"/>
              </a:cxn>
              <a:cxn ang="10800000">
                <a:pos x="wd2" y="hd2"/>
              </a:cxn>
              <a:cxn ang="16200000">
                <a:pos x="wd2" y="hd2"/>
              </a:cxn>
            </a:cxnLst>
            <a:rect l="0" t="0" r="r" b="b"/>
            <a:pathLst>
              <a:path w="21600" h="21600" extrusionOk="0">
                <a:moveTo>
                  <a:pt x="470" y="20400"/>
                </a:moveTo>
                <a:cubicBezTo>
                  <a:pt x="470" y="20400"/>
                  <a:pt x="470" y="20400"/>
                  <a:pt x="470" y="20400"/>
                </a:cubicBezTo>
                <a:moveTo>
                  <a:pt x="1409" y="19800"/>
                </a:moveTo>
                <a:cubicBezTo>
                  <a:pt x="1409" y="19200"/>
                  <a:pt x="1409" y="19200"/>
                  <a:pt x="1409" y="19200"/>
                </a:cubicBezTo>
                <a:cubicBezTo>
                  <a:pt x="1409" y="19200"/>
                  <a:pt x="1409" y="19200"/>
                  <a:pt x="1409" y="19800"/>
                </a:cubicBezTo>
                <a:close/>
                <a:moveTo>
                  <a:pt x="13617" y="12000"/>
                </a:moveTo>
                <a:cubicBezTo>
                  <a:pt x="13617" y="12000"/>
                  <a:pt x="13617" y="12000"/>
                  <a:pt x="14087" y="12000"/>
                </a:cubicBezTo>
                <a:cubicBezTo>
                  <a:pt x="13617" y="12000"/>
                  <a:pt x="14087" y="12000"/>
                  <a:pt x="13617" y="12000"/>
                </a:cubicBezTo>
                <a:cubicBezTo>
                  <a:pt x="13617" y="12000"/>
                  <a:pt x="13148" y="12600"/>
                  <a:pt x="13148" y="12600"/>
                </a:cubicBezTo>
                <a:cubicBezTo>
                  <a:pt x="13148" y="12000"/>
                  <a:pt x="13617" y="12000"/>
                  <a:pt x="13617" y="12000"/>
                </a:cubicBezTo>
                <a:cubicBezTo>
                  <a:pt x="13148" y="12000"/>
                  <a:pt x="12678" y="12600"/>
                  <a:pt x="12209" y="12600"/>
                </a:cubicBezTo>
                <a:cubicBezTo>
                  <a:pt x="12209" y="12000"/>
                  <a:pt x="12678" y="12000"/>
                  <a:pt x="12678" y="11400"/>
                </a:cubicBezTo>
                <a:cubicBezTo>
                  <a:pt x="12209" y="11400"/>
                  <a:pt x="12678" y="10800"/>
                  <a:pt x="12678" y="11400"/>
                </a:cubicBezTo>
                <a:cubicBezTo>
                  <a:pt x="12678" y="10800"/>
                  <a:pt x="12209" y="11400"/>
                  <a:pt x="11739" y="12000"/>
                </a:cubicBezTo>
                <a:cubicBezTo>
                  <a:pt x="11270" y="12600"/>
                  <a:pt x="10800" y="13200"/>
                  <a:pt x="9861" y="13200"/>
                </a:cubicBezTo>
                <a:cubicBezTo>
                  <a:pt x="9861" y="13800"/>
                  <a:pt x="9391" y="13800"/>
                  <a:pt x="8922" y="14400"/>
                </a:cubicBezTo>
                <a:cubicBezTo>
                  <a:pt x="8922" y="14400"/>
                  <a:pt x="8452" y="15000"/>
                  <a:pt x="8452" y="15000"/>
                </a:cubicBezTo>
                <a:cubicBezTo>
                  <a:pt x="8452" y="15000"/>
                  <a:pt x="8452" y="15000"/>
                  <a:pt x="8452" y="15000"/>
                </a:cubicBezTo>
                <a:cubicBezTo>
                  <a:pt x="8452" y="15000"/>
                  <a:pt x="7983" y="15000"/>
                  <a:pt x="7983" y="15600"/>
                </a:cubicBezTo>
                <a:cubicBezTo>
                  <a:pt x="7513" y="15600"/>
                  <a:pt x="7513" y="15600"/>
                  <a:pt x="7513" y="15600"/>
                </a:cubicBezTo>
                <a:cubicBezTo>
                  <a:pt x="7513" y="15600"/>
                  <a:pt x="7513" y="15600"/>
                  <a:pt x="7513" y="15600"/>
                </a:cubicBezTo>
                <a:cubicBezTo>
                  <a:pt x="7513" y="15600"/>
                  <a:pt x="7513" y="15600"/>
                  <a:pt x="7513" y="15600"/>
                </a:cubicBezTo>
                <a:cubicBezTo>
                  <a:pt x="7043" y="15600"/>
                  <a:pt x="6574" y="16200"/>
                  <a:pt x="6574" y="16200"/>
                </a:cubicBezTo>
                <a:cubicBezTo>
                  <a:pt x="6104" y="16200"/>
                  <a:pt x="5165" y="16800"/>
                  <a:pt x="5165" y="16800"/>
                </a:cubicBezTo>
                <a:cubicBezTo>
                  <a:pt x="4696" y="16800"/>
                  <a:pt x="3287" y="18000"/>
                  <a:pt x="2817" y="18600"/>
                </a:cubicBezTo>
                <a:cubicBezTo>
                  <a:pt x="2817" y="18000"/>
                  <a:pt x="2348" y="18600"/>
                  <a:pt x="2348" y="18600"/>
                </a:cubicBezTo>
                <a:cubicBezTo>
                  <a:pt x="2348" y="18600"/>
                  <a:pt x="2348" y="18600"/>
                  <a:pt x="2348" y="18600"/>
                </a:cubicBezTo>
                <a:cubicBezTo>
                  <a:pt x="1878" y="18600"/>
                  <a:pt x="1878" y="18600"/>
                  <a:pt x="1878" y="19200"/>
                </a:cubicBezTo>
                <a:cubicBezTo>
                  <a:pt x="1878" y="19200"/>
                  <a:pt x="1409" y="19200"/>
                  <a:pt x="1409" y="19800"/>
                </a:cubicBezTo>
                <a:cubicBezTo>
                  <a:pt x="1409" y="19800"/>
                  <a:pt x="1409" y="19800"/>
                  <a:pt x="1409" y="19800"/>
                </a:cubicBezTo>
                <a:cubicBezTo>
                  <a:pt x="1409" y="19200"/>
                  <a:pt x="939" y="19800"/>
                  <a:pt x="939" y="19800"/>
                </a:cubicBezTo>
                <a:cubicBezTo>
                  <a:pt x="939" y="19800"/>
                  <a:pt x="939" y="19800"/>
                  <a:pt x="939" y="19800"/>
                </a:cubicBezTo>
                <a:cubicBezTo>
                  <a:pt x="939" y="19800"/>
                  <a:pt x="939" y="20400"/>
                  <a:pt x="939" y="20400"/>
                </a:cubicBezTo>
                <a:cubicBezTo>
                  <a:pt x="939" y="20400"/>
                  <a:pt x="939" y="20400"/>
                  <a:pt x="939" y="20400"/>
                </a:cubicBezTo>
                <a:cubicBezTo>
                  <a:pt x="470" y="20400"/>
                  <a:pt x="470" y="20400"/>
                  <a:pt x="0" y="21000"/>
                </a:cubicBezTo>
                <a:cubicBezTo>
                  <a:pt x="0" y="20400"/>
                  <a:pt x="470" y="20400"/>
                  <a:pt x="470" y="20400"/>
                </a:cubicBezTo>
                <a:cubicBezTo>
                  <a:pt x="470" y="20400"/>
                  <a:pt x="470" y="21000"/>
                  <a:pt x="0" y="21000"/>
                </a:cubicBezTo>
                <a:cubicBezTo>
                  <a:pt x="470" y="21000"/>
                  <a:pt x="470" y="21000"/>
                  <a:pt x="470" y="20400"/>
                </a:cubicBezTo>
                <a:cubicBezTo>
                  <a:pt x="470" y="21000"/>
                  <a:pt x="470" y="21000"/>
                  <a:pt x="0" y="21000"/>
                </a:cubicBezTo>
                <a:cubicBezTo>
                  <a:pt x="470" y="21000"/>
                  <a:pt x="1409" y="21000"/>
                  <a:pt x="939" y="21600"/>
                </a:cubicBezTo>
                <a:cubicBezTo>
                  <a:pt x="1409" y="21600"/>
                  <a:pt x="1878" y="21600"/>
                  <a:pt x="1409" y="21600"/>
                </a:cubicBezTo>
                <a:cubicBezTo>
                  <a:pt x="1878" y="21600"/>
                  <a:pt x="2348" y="21600"/>
                  <a:pt x="2817" y="21600"/>
                </a:cubicBezTo>
                <a:cubicBezTo>
                  <a:pt x="3287" y="21600"/>
                  <a:pt x="3757" y="21000"/>
                  <a:pt x="4226" y="21000"/>
                </a:cubicBezTo>
                <a:cubicBezTo>
                  <a:pt x="4696" y="20400"/>
                  <a:pt x="6574" y="19200"/>
                  <a:pt x="6104" y="18600"/>
                </a:cubicBezTo>
                <a:cubicBezTo>
                  <a:pt x="6574" y="18600"/>
                  <a:pt x="7043" y="18000"/>
                  <a:pt x="7043" y="17400"/>
                </a:cubicBezTo>
                <a:cubicBezTo>
                  <a:pt x="7513" y="17400"/>
                  <a:pt x="8452" y="16800"/>
                  <a:pt x="8452" y="16800"/>
                </a:cubicBezTo>
                <a:cubicBezTo>
                  <a:pt x="8922" y="17400"/>
                  <a:pt x="8922" y="16800"/>
                  <a:pt x="8922" y="16800"/>
                </a:cubicBezTo>
                <a:cubicBezTo>
                  <a:pt x="8922" y="16800"/>
                  <a:pt x="8922" y="16800"/>
                  <a:pt x="8922" y="16800"/>
                </a:cubicBezTo>
                <a:cubicBezTo>
                  <a:pt x="9391" y="16800"/>
                  <a:pt x="9391" y="16800"/>
                  <a:pt x="9391" y="16800"/>
                </a:cubicBezTo>
                <a:cubicBezTo>
                  <a:pt x="9861" y="16800"/>
                  <a:pt x="9861" y="16800"/>
                  <a:pt x="9391" y="16800"/>
                </a:cubicBezTo>
                <a:cubicBezTo>
                  <a:pt x="9861" y="16200"/>
                  <a:pt x="9861" y="16200"/>
                  <a:pt x="9391" y="16200"/>
                </a:cubicBezTo>
                <a:cubicBezTo>
                  <a:pt x="9391" y="16200"/>
                  <a:pt x="9861" y="16200"/>
                  <a:pt x="9861" y="16200"/>
                </a:cubicBezTo>
                <a:cubicBezTo>
                  <a:pt x="9861" y="16200"/>
                  <a:pt x="9861" y="16200"/>
                  <a:pt x="9861" y="16200"/>
                </a:cubicBezTo>
                <a:cubicBezTo>
                  <a:pt x="10330" y="15600"/>
                  <a:pt x="11270" y="15000"/>
                  <a:pt x="11739" y="14400"/>
                </a:cubicBezTo>
                <a:cubicBezTo>
                  <a:pt x="12209" y="13800"/>
                  <a:pt x="12678" y="13800"/>
                  <a:pt x="13148" y="13200"/>
                </a:cubicBezTo>
                <a:cubicBezTo>
                  <a:pt x="13148" y="13200"/>
                  <a:pt x="13148" y="13200"/>
                  <a:pt x="13148" y="13200"/>
                </a:cubicBezTo>
                <a:cubicBezTo>
                  <a:pt x="13148" y="13200"/>
                  <a:pt x="13148" y="12600"/>
                  <a:pt x="13148" y="12600"/>
                </a:cubicBezTo>
                <a:cubicBezTo>
                  <a:pt x="13617" y="12600"/>
                  <a:pt x="13617" y="12600"/>
                  <a:pt x="14087" y="12000"/>
                </a:cubicBezTo>
                <a:cubicBezTo>
                  <a:pt x="13617" y="12000"/>
                  <a:pt x="13617" y="12600"/>
                  <a:pt x="13148" y="12600"/>
                </a:cubicBezTo>
                <a:cubicBezTo>
                  <a:pt x="13617" y="12600"/>
                  <a:pt x="13617" y="12000"/>
                  <a:pt x="13617" y="12000"/>
                </a:cubicBezTo>
                <a:close/>
                <a:moveTo>
                  <a:pt x="21600" y="6000"/>
                </a:moveTo>
                <a:cubicBezTo>
                  <a:pt x="21130" y="5400"/>
                  <a:pt x="20661" y="6600"/>
                  <a:pt x="20191" y="6600"/>
                </a:cubicBezTo>
                <a:cubicBezTo>
                  <a:pt x="19722" y="6600"/>
                  <a:pt x="19252" y="6600"/>
                  <a:pt x="19252" y="6000"/>
                </a:cubicBezTo>
                <a:cubicBezTo>
                  <a:pt x="19252" y="6000"/>
                  <a:pt x="18783" y="6000"/>
                  <a:pt x="19252" y="6000"/>
                </a:cubicBezTo>
                <a:cubicBezTo>
                  <a:pt x="19252" y="5400"/>
                  <a:pt x="19252" y="4800"/>
                  <a:pt x="19252" y="4200"/>
                </a:cubicBezTo>
                <a:cubicBezTo>
                  <a:pt x="19252" y="4200"/>
                  <a:pt x="19252" y="4200"/>
                  <a:pt x="19252" y="4200"/>
                </a:cubicBezTo>
                <a:cubicBezTo>
                  <a:pt x="19252" y="4200"/>
                  <a:pt x="19252" y="4200"/>
                  <a:pt x="19252" y="4200"/>
                </a:cubicBezTo>
                <a:cubicBezTo>
                  <a:pt x="18783" y="4200"/>
                  <a:pt x="19252" y="5400"/>
                  <a:pt x="18783" y="5400"/>
                </a:cubicBezTo>
                <a:cubicBezTo>
                  <a:pt x="18313" y="5400"/>
                  <a:pt x="18783" y="4800"/>
                  <a:pt x="18783" y="4800"/>
                </a:cubicBezTo>
                <a:cubicBezTo>
                  <a:pt x="18783" y="4800"/>
                  <a:pt x="18313" y="4800"/>
                  <a:pt x="18313" y="4800"/>
                </a:cubicBezTo>
                <a:cubicBezTo>
                  <a:pt x="18313" y="4800"/>
                  <a:pt x="18313" y="4800"/>
                  <a:pt x="18313" y="4800"/>
                </a:cubicBezTo>
                <a:cubicBezTo>
                  <a:pt x="18783" y="4200"/>
                  <a:pt x="18783" y="3600"/>
                  <a:pt x="18783" y="3000"/>
                </a:cubicBezTo>
                <a:cubicBezTo>
                  <a:pt x="18783" y="3000"/>
                  <a:pt x="18783" y="1800"/>
                  <a:pt x="18783" y="1800"/>
                </a:cubicBezTo>
                <a:cubicBezTo>
                  <a:pt x="18783" y="1800"/>
                  <a:pt x="18783" y="1800"/>
                  <a:pt x="18783" y="1800"/>
                </a:cubicBezTo>
                <a:cubicBezTo>
                  <a:pt x="19252" y="1200"/>
                  <a:pt x="17843" y="1200"/>
                  <a:pt x="18313" y="1200"/>
                </a:cubicBezTo>
                <a:cubicBezTo>
                  <a:pt x="18313" y="1200"/>
                  <a:pt x="17843" y="1200"/>
                  <a:pt x="17843" y="1200"/>
                </a:cubicBezTo>
                <a:cubicBezTo>
                  <a:pt x="17843" y="1200"/>
                  <a:pt x="17843" y="600"/>
                  <a:pt x="18313" y="0"/>
                </a:cubicBezTo>
                <a:cubicBezTo>
                  <a:pt x="17843" y="0"/>
                  <a:pt x="17843" y="0"/>
                  <a:pt x="17843" y="600"/>
                </a:cubicBezTo>
                <a:cubicBezTo>
                  <a:pt x="17843" y="600"/>
                  <a:pt x="17843" y="1200"/>
                  <a:pt x="17843" y="1800"/>
                </a:cubicBezTo>
                <a:cubicBezTo>
                  <a:pt x="17843" y="1800"/>
                  <a:pt x="17843" y="1800"/>
                  <a:pt x="17843" y="2400"/>
                </a:cubicBezTo>
                <a:cubicBezTo>
                  <a:pt x="17843" y="1800"/>
                  <a:pt x="17843" y="1800"/>
                  <a:pt x="18313" y="1800"/>
                </a:cubicBezTo>
                <a:cubicBezTo>
                  <a:pt x="17843" y="2400"/>
                  <a:pt x="17843" y="2400"/>
                  <a:pt x="17843" y="2400"/>
                </a:cubicBezTo>
                <a:cubicBezTo>
                  <a:pt x="17843" y="3000"/>
                  <a:pt x="17843" y="3600"/>
                  <a:pt x="17843" y="3600"/>
                </a:cubicBezTo>
                <a:cubicBezTo>
                  <a:pt x="17843" y="3600"/>
                  <a:pt x="17843" y="3000"/>
                  <a:pt x="17843" y="3000"/>
                </a:cubicBezTo>
                <a:cubicBezTo>
                  <a:pt x="17843" y="3000"/>
                  <a:pt x="17843" y="3600"/>
                  <a:pt x="18313" y="3600"/>
                </a:cubicBezTo>
                <a:cubicBezTo>
                  <a:pt x="18313" y="3600"/>
                  <a:pt x="18313" y="3600"/>
                  <a:pt x="18313" y="3600"/>
                </a:cubicBezTo>
                <a:cubicBezTo>
                  <a:pt x="18313" y="3600"/>
                  <a:pt x="18313" y="4200"/>
                  <a:pt x="17843" y="4200"/>
                </a:cubicBezTo>
                <a:cubicBezTo>
                  <a:pt x="17843" y="4200"/>
                  <a:pt x="17843" y="4200"/>
                  <a:pt x="17843" y="4200"/>
                </a:cubicBezTo>
                <a:cubicBezTo>
                  <a:pt x="17843" y="4200"/>
                  <a:pt x="17843" y="4800"/>
                  <a:pt x="17843" y="4800"/>
                </a:cubicBezTo>
                <a:cubicBezTo>
                  <a:pt x="17843" y="4800"/>
                  <a:pt x="18313" y="4800"/>
                  <a:pt x="18313" y="4800"/>
                </a:cubicBezTo>
                <a:cubicBezTo>
                  <a:pt x="18313" y="4800"/>
                  <a:pt x="17843" y="5400"/>
                  <a:pt x="17843" y="5400"/>
                </a:cubicBezTo>
                <a:cubicBezTo>
                  <a:pt x="17843" y="5400"/>
                  <a:pt x="17843" y="4800"/>
                  <a:pt x="17843" y="4800"/>
                </a:cubicBezTo>
                <a:cubicBezTo>
                  <a:pt x="17843" y="5400"/>
                  <a:pt x="17843" y="5400"/>
                  <a:pt x="17843" y="5400"/>
                </a:cubicBezTo>
                <a:cubicBezTo>
                  <a:pt x="17374" y="6000"/>
                  <a:pt x="17843" y="6000"/>
                  <a:pt x="17374" y="6000"/>
                </a:cubicBezTo>
                <a:cubicBezTo>
                  <a:pt x="17374" y="6600"/>
                  <a:pt x="17374" y="6600"/>
                  <a:pt x="17374" y="6600"/>
                </a:cubicBezTo>
                <a:cubicBezTo>
                  <a:pt x="16904" y="7200"/>
                  <a:pt x="16904" y="7200"/>
                  <a:pt x="16435" y="7800"/>
                </a:cubicBezTo>
                <a:cubicBezTo>
                  <a:pt x="16435" y="7800"/>
                  <a:pt x="16435" y="8400"/>
                  <a:pt x="15965" y="8400"/>
                </a:cubicBezTo>
                <a:cubicBezTo>
                  <a:pt x="15496" y="8400"/>
                  <a:pt x="15026" y="9000"/>
                  <a:pt x="15026" y="9000"/>
                </a:cubicBezTo>
                <a:cubicBezTo>
                  <a:pt x="14557" y="9600"/>
                  <a:pt x="15965" y="9600"/>
                  <a:pt x="15496" y="10800"/>
                </a:cubicBezTo>
                <a:cubicBezTo>
                  <a:pt x="15496" y="10800"/>
                  <a:pt x="15026" y="11400"/>
                  <a:pt x="15026" y="11400"/>
                </a:cubicBezTo>
                <a:cubicBezTo>
                  <a:pt x="14557" y="12000"/>
                  <a:pt x="14087" y="12000"/>
                  <a:pt x="14087" y="12600"/>
                </a:cubicBezTo>
                <a:cubicBezTo>
                  <a:pt x="14087" y="12600"/>
                  <a:pt x="14087" y="12600"/>
                  <a:pt x="14557" y="12600"/>
                </a:cubicBezTo>
                <a:cubicBezTo>
                  <a:pt x="14087" y="12600"/>
                  <a:pt x="14087" y="12600"/>
                  <a:pt x="14087" y="12600"/>
                </a:cubicBezTo>
                <a:cubicBezTo>
                  <a:pt x="14087" y="12600"/>
                  <a:pt x="14557" y="12600"/>
                  <a:pt x="14557" y="12600"/>
                </a:cubicBezTo>
                <a:cubicBezTo>
                  <a:pt x="14087" y="13200"/>
                  <a:pt x="14557" y="13200"/>
                  <a:pt x="14557" y="12600"/>
                </a:cubicBezTo>
                <a:cubicBezTo>
                  <a:pt x="15026" y="12600"/>
                  <a:pt x="15496" y="12000"/>
                  <a:pt x="15965" y="11400"/>
                </a:cubicBezTo>
                <a:cubicBezTo>
                  <a:pt x="16904" y="10800"/>
                  <a:pt x="17843" y="10200"/>
                  <a:pt x="18313" y="9600"/>
                </a:cubicBezTo>
                <a:cubicBezTo>
                  <a:pt x="17843" y="9000"/>
                  <a:pt x="19722" y="8400"/>
                  <a:pt x="19722" y="9000"/>
                </a:cubicBezTo>
                <a:cubicBezTo>
                  <a:pt x="20191" y="8400"/>
                  <a:pt x="21130" y="7200"/>
                  <a:pt x="21600" y="6000"/>
                </a:cubicBezTo>
                <a:cubicBezTo>
                  <a:pt x="21600" y="6000"/>
                  <a:pt x="21600" y="6000"/>
                  <a:pt x="21600" y="60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1" name="Shape">
            <a:extLst>
              <a:ext uri="{FF2B5EF4-FFF2-40B4-BE49-F238E27FC236}">
                <a16:creationId xmlns:a16="http://schemas.microsoft.com/office/drawing/2014/main" id="{B6B20F24-C38A-456B-B875-6A68901CD10A}"/>
              </a:ext>
            </a:extLst>
          </p:cNvPr>
          <p:cNvSpPr/>
          <p:nvPr/>
        </p:nvSpPr>
        <p:spPr>
          <a:xfrm>
            <a:off x="18620173" y="7958221"/>
            <a:ext cx="195630" cy="175569"/>
          </a:xfrm>
          <a:custGeom>
            <a:avLst/>
            <a:gdLst/>
            <a:ahLst/>
            <a:cxnLst>
              <a:cxn ang="0">
                <a:pos x="wd2" y="hd2"/>
              </a:cxn>
              <a:cxn ang="5400000">
                <a:pos x="wd2" y="hd2"/>
              </a:cxn>
              <a:cxn ang="10800000">
                <a:pos x="wd2" y="hd2"/>
              </a:cxn>
              <a:cxn ang="16200000">
                <a:pos x="wd2" y="hd2"/>
              </a:cxn>
            </a:cxnLst>
            <a:rect l="0" t="0" r="r" b="b"/>
            <a:pathLst>
              <a:path w="19792" h="19886" extrusionOk="0">
                <a:moveTo>
                  <a:pt x="18514" y="18514"/>
                </a:moveTo>
                <a:cubicBezTo>
                  <a:pt x="15429" y="15429"/>
                  <a:pt x="12343" y="12343"/>
                  <a:pt x="9257" y="9257"/>
                </a:cubicBezTo>
                <a:cubicBezTo>
                  <a:pt x="9257" y="6171"/>
                  <a:pt x="6171" y="6171"/>
                  <a:pt x="6171" y="3086"/>
                </a:cubicBezTo>
                <a:cubicBezTo>
                  <a:pt x="3086" y="3086"/>
                  <a:pt x="3086" y="0"/>
                  <a:pt x="0" y="0"/>
                </a:cubicBezTo>
                <a:cubicBezTo>
                  <a:pt x="0" y="3086"/>
                  <a:pt x="6171" y="12343"/>
                  <a:pt x="9257" y="15429"/>
                </a:cubicBezTo>
                <a:cubicBezTo>
                  <a:pt x="12343" y="15429"/>
                  <a:pt x="12343" y="18514"/>
                  <a:pt x="15429" y="18514"/>
                </a:cubicBezTo>
                <a:cubicBezTo>
                  <a:pt x="18514" y="21600"/>
                  <a:pt x="21600" y="18514"/>
                  <a:pt x="18514" y="1851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2" name="Shape">
            <a:extLst>
              <a:ext uri="{FF2B5EF4-FFF2-40B4-BE49-F238E27FC236}">
                <a16:creationId xmlns:a16="http://schemas.microsoft.com/office/drawing/2014/main" id="{6213F36B-349C-4475-A7B3-A1EB0BBACFFC}"/>
              </a:ext>
            </a:extLst>
          </p:cNvPr>
          <p:cNvSpPr/>
          <p:nvPr/>
        </p:nvSpPr>
        <p:spPr>
          <a:xfrm>
            <a:off x="6050692" y="2013404"/>
            <a:ext cx="240182" cy="223700"/>
          </a:xfrm>
          <a:custGeom>
            <a:avLst/>
            <a:gdLst/>
            <a:ahLst/>
            <a:cxnLst>
              <a:cxn ang="0">
                <a:pos x="wd2" y="hd2"/>
              </a:cxn>
              <a:cxn ang="5400000">
                <a:pos x="wd2" y="hd2"/>
              </a:cxn>
              <a:cxn ang="10800000">
                <a:pos x="wd2" y="hd2"/>
              </a:cxn>
              <a:cxn ang="16200000">
                <a:pos x="wd2" y="hd2"/>
              </a:cxn>
            </a:cxnLst>
            <a:rect l="0" t="0" r="r" b="b"/>
            <a:pathLst>
              <a:path w="21600" h="19872" extrusionOk="0">
                <a:moveTo>
                  <a:pt x="2700" y="15072"/>
                </a:moveTo>
                <a:cubicBezTo>
                  <a:pt x="2700" y="15072"/>
                  <a:pt x="0" y="15072"/>
                  <a:pt x="0" y="15072"/>
                </a:cubicBezTo>
                <a:cubicBezTo>
                  <a:pt x="0" y="15072"/>
                  <a:pt x="2700" y="15072"/>
                  <a:pt x="5400" y="15072"/>
                </a:cubicBezTo>
                <a:cubicBezTo>
                  <a:pt x="2700" y="15072"/>
                  <a:pt x="2700" y="15072"/>
                  <a:pt x="2700" y="15072"/>
                </a:cubicBezTo>
                <a:close/>
                <a:moveTo>
                  <a:pt x="21600" y="672"/>
                </a:moveTo>
                <a:cubicBezTo>
                  <a:pt x="18900" y="-1728"/>
                  <a:pt x="13500" y="3072"/>
                  <a:pt x="8100" y="3072"/>
                </a:cubicBezTo>
                <a:cubicBezTo>
                  <a:pt x="8100" y="5472"/>
                  <a:pt x="8100" y="3072"/>
                  <a:pt x="8100" y="5472"/>
                </a:cubicBezTo>
                <a:cubicBezTo>
                  <a:pt x="8100" y="5472"/>
                  <a:pt x="8100" y="7872"/>
                  <a:pt x="5400" y="7872"/>
                </a:cubicBezTo>
                <a:cubicBezTo>
                  <a:pt x="5400" y="10272"/>
                  <a:pt x="0" y="10272"/>
                  <a:pt x="5400" y="12672"/>
                </a:cubicBezTo>
                <a:cubicBezTo>
                  <a:pt x="2700" y="12672"/>
                  <a:pt x="2700" y="12672"/>
                  <a:pt x="2700" y="12672"/>
                </a:cubicBezTo>
                <a:cubicBezTo>
                  <a:pt x="2700" y="12672"/>
                  <a:pt x="5400" y="12672"/>
                  <a:pt x="5400" y="15072"/>
                </a:cubicBezTo>
                <a:cubicBezTo>
                  <a:pt x="2700" y="15072"/>
                  <a:pt x="2700" y="12672"/>
                  <a:pt x="0" y="12672"/>
                </a:cubicBezTo>
                <a:cubicBezTo>
                  <a:pt x="0" y="15072"/>
                  <a:pt x="5400" y="15072"/>
                  <a:pt x="5400" y="15072"/>
                </a:cubicBezTo>
                <a:cubicBezTo>
                  <a:pt x="8100" y="15072"/>
                  <a:pt x="8100" y="15072"/>
                  <a:pt x="8100" y="15072"/>
                </a:cubicBezTo>
                <a:cubicBezTo>
                  <a:pt x="10800" y="15072"/>
                  <a:pt x="10800" y="15072"/>
                  <a:pt x="10800" y="15072"/>
                </a:cubicBezTo>
                <a:cubicBezTo>
                  <a:pt x="10800" y="15072"/>
                  <a:pt x="13500" y="15072"/>
                  <a:pt x="13500" y="15072"/>
                </a:cubicBezTo>
                <a:cubicBezTo>
                  <a:pt x="13500" y="17472"/>
                  <a:pt x="13500" y="15072"/>
                  <a:pt x="13500" y="17472"/>
                </a:cubicBezTo>
                <a:cubicBezTo>
                  <a:pt x="13500" y="17472"/>
                  <a:pt x="10800" y="19872"/>
                  <a:pt x="13500" y="19872"/>
                </a:cubicBezTo>
                <a:cubicBezTo>
                  <a:pt x="16200" y="17472"/>
                  <a:pt x="16200" y="17472"/>
                  <a:pt x="13500" y="17472"/>
                </a:cubicBezTo>
                <a:cubicBezTo>
                  <a:pt x="13500" y="17472"/>
                  <a:pt x="16200" y="17472"/>
                  <a:pt x="16200" y="15072"/>
                </a:cubicBezTo>
                <a:cubicBezTo>
                  <a:pt x="16200" y="15072"/>
                  <a:pt x="16200" y="10272"/>
                  <a:pt x="16200" y="12672"/>
                </a:cubicBezTo>
                <a:cubicBezTo>
                  <a:pt x="16200" y="10272"/>
                  <a:pt x="16200" y="12672"/>
                  <a:pt x="18900" y="10272"/>
                </a:cubicBezTo>
                <a:cubicBezTo>
                  <a:pt x="21600" y="10272"/>
                  <a:pt x="18900" y="10272"/>
                  <a:pt x="18900" y="10272"/>
                </a:cubicBezTo>
                <a:cubicBezTo>
                  <a:pt x="18900" y="10272"/>
                  <a:pt x="21600" y="7872"/>
                  <a:pt x="21600" y="7872"/>
                </a:cubicBezTo>
                <a:cubicBezTo>
                  <a:pt x="21600" y="7872"/>
                  <a:pt x="18900" y="7872"/>
                  <a:pt x="18900" y="5472"/>
                </a:cubicBezTo>
                <a:cubicBezTo>
                  <a:pt x="18900" y="5472"/>
                  <a:pt x="21600" y="5472"/>
                  <a:pt x="21600" y="5472"/>
                </a:cubicBezTo>
                <a:cubicBezTo>
                  <a:pt x="21600" y="5472"/>
                  <a:pt x="21600" y="3072"/>
                  <a:pt x="21600" y="672"/>
                </a:cubicBezTo>
                <a:cubicBezTo>
                  <a:pt x="21600" y="672"/>
                  <a:pt x="21600" y="672"/>
                  <a:pt x="21600" y="67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3" name="Shape">
            <a:extLst>
              <a:ext uri="{FF2B5EF4-FFF2-40B4-BE49-F238E27FC236}">
                <a16:creationId xmlns:a16="http://schemas.microsoft.com/office/drawing/2014/main" id="{2C0390B6-028F-4913-8829-04F98747B571}"/>
              </a:ext>
            </a:extLst>
          </p:cNvPr>
          <p:cNvSpPr/>
          <p:nvPr/>
        </p:nvSpPr>
        <p:spPr>
          <a:xfrm>
            <a:off x="11905773" y="3859895"/>
            <a:ext cx="654603" cy="326182"/>
          </a:xfrm>
          <a:custGeom>
            <a:avLst/>
            <a:gdLst/>
            <a:ahLst/>
            <a:cxnLst>
              <a:cxn ang="0">
                <a:pos x="wd2" y="hd2"/>
              </a:cxn>
              <a:cxn ang="5400000">
                <a:pos x="wd2" y="hd2"/>
              </a:cxn>
              <a:cxn ang="10800000">
                <a:pos x="wd2" y="hd2"/>
              </a:cxn>
              <a:cxn ang="16200000">
                <a:pos x="wd2" y="hd2"/>
              </a:cxn>
            </a:cxnLst>
            <a:rect l="0" t="0" r="r" b="b"/>
            <a:pathLst>
              <a:path w="21025" h="19704" extrusionOk="0">
                <a:moveTo>
                  <a:pt x="20618" y="17304"/>
                </a:moveTo>
                <a:cubicBezTo>
                  <a:pt x="20618" y="17304"/>
                  <a:pt x="20618" y="15642"/>
                  <a:pt x="20618" y="15642"/>
                </a:cubicBezTo>
                <a:cubicBezTo>
                  <a:pt x="20618" y="13981"/>
                  <a:pt x="20618" y="12319"/>
                  <a:pt x="20618" y="12319"/>
                </a:cubicBezTo>
                <a:cubicBezTo>
                  <a:pt x="19636" y="12319"/>
                  <a:pt x="18655" y="12319"/>
                  <a:pt x="18655" y="12319"/>
                </a:cubicBezTo>
                <a:cubicBezTo>
                  <a:pt x="17673" y="12319"/>
                  <a:pt x="16691" y="10658"/>
                  <a:pt x="16691" y="10658"/>
                </a:cubicBezTo>
                <a:cubicBezTo>
                  <a:pt x="16691" y="10658"/>
                  <a:pt x="16691" y="12319"/>
                  <a:pt x="15709" y="12319"/>
                </a:cubicBezTo>
                <a:cubicBezTo>
                  <a:pt x="15709" y="12319"/>
                  <a:pt x="15709" y="10658"/>
                  <a:pt x="15709" y="10658"/>
                </a:cubicBezTo>
                <a:cubicBezTo>
                  <a:pt x="14727" y="10658"/>
                  <a:pt x="15709" y="12319"/>
                  <a:pt x="14727" y="12319"/>
                </a:cubicBezTo>
                <a:cubicBezTo>
                  <a:pt x="14727" y="12319"/>
                  <a:pt x="14727" y="12319"/>
                  <a:pt x="14727" y="10658"/>
                </a:cubicBezTo>
                <a:cubicBezTo>
                  <a:pt x="14727" y="10658"/>
                  <a:pt x="14727" y="10658"/>
                  <a:pt x="13745" y="10658"/>
                </a:cubicBezTo>
                <a:cubicBezTo>
                  <a:pt x="13745" y="10658"/>
                  <a:pt x="12764" y="10658"/>
                  <a:pt x="12764" y="10658"/>
                </a:cubicBezTo>
                <a:cubicBezTo>
                  <a:pt x="12764" y="10658"/>
                  <a:pt x="12764" y="8996"/>
                  <a:pt x="12764" y="8996"/>
                </a:cubicBezTo>
                <a:cubicBezTo>
                  <a:pt x="12764" y="8996"/>
                  <a:pt x="12764" y="8996"/>
                  <a:pt x="12764" y="8996"/>
                </a:cubicBezTo>
                <a:cubicBezTo>
                  <a:pt x="12764" y="8996"/>
                  <a:pt x="11782" y="8996"/>
                  <a:pt x="11782" y="8996"/>
                </a:cubicBezTo>
                <a:cubicBezTo>
                  <a:pt x="11782" y="8996"/>
                  <a:pt x="10800" y="7335"/>
                  <a:pt x="10800" y="7335"/>
                </a:cubicBezTo>
                <a:cubicBezTo>
                  <a:pt x="9818" y="7335"/>
                  <a:pt x="9818" y="5673"/>
                  <a:pt x="9818" y="5673"/>
                </a:cubicBezTo>
                <a:cubicBezTo>
                  <a:pt x="8836" y="5673"/>
                  <a:pt x="8836" y="5673"/>
                  <a:pt x="7855" y="5673"/>
                </a:cubicBezTo>
                <a:cubicBezTo>
                  <a:pt x="6873" y="4012"/>
                  <a:pt x="5891" y="2350"/>
                  <a:pt x="4909" y="2350"/>
                </a:cubicBezTo>
                <a:cubicBezTo>
                  <a:pt x="3927" y="689"/>
                  <a:pt x="3927" y="-973"/>
                  <a:pt x="2945" y="689"/>
                </a:cubicBezTo>
                <a:cubicBezTo>
                  <a:pt x="1964" y="689"/>
                  <a:pt x="2945" y="689"/>
                  <a:pt x="1964" y="2350"/>
                </a:cubicBezTo>
                <a:cubicBezTo>
                  <a:pt x="1964" y="2350"/>
                  <a:pt x="1964" y="689"/>
                  <a:pt x="982" y="689"/>
                </a:cubicBezTo>
                <a:cubicBezTo>
                  <a:pt x="982" y="689"/>
                  <a:pt x="0" y="4012"/>
                  <a:pt x="0" y="4012"/>
                </a:cubicBezTo>
                <a:cubicBezTo>
                  <a:pt x="0" y="5673"/>
                  <a:pt x="0" y="7335"/>
                  <a:pt x="0" y="7335"/>
                </a:cubicBezTo>
                <a:cubicBezTo>
                  <a:pt x="0" y="8996"/>
                  <a:pt x="982" y="8996"/>
                  <a:pt x="982" y="8996"/>
                </a:cubicBezTo>
                <a:cubicBezTo>
                  <a:pt x="2945" y="10658"/>
                  <a:pt x="4909" y="12319"/>
                  <a:pt x="5891" y="13981"/>
                </a:cubicBezTo>
                <a:cubicBezTo>
                  <a:pt x="6873" y="13981"/>
                  <a:pt x="6873" y="13981"/>
                  <a:pt x="6873" y="13981"/>
                </a:cubicBezTo>
                <a:cubicBezTo>
                  <a:pt x="7855" y="13981"/>
                  <a:pt x="7855" y="13981"/>
                  <a:pt x="7855" y="13981"/>
                </a:cubicBezTo>
                <a:cubicBezTo>
                  <a:pt x="8836" y="13981"/>
                  <a:pt x="8836" y="13981"/>
                  <a:pt x="8836" y="13981"/>
                </a:cubicBezTo>
                <a:cubicBezTo>
                  <a:pt x="8836" y="13981"/>
                  <a:pt x="9818" y="15642"/>
                  <a:pt x="9818" y="15642"/>
                </a:cubicBezTo>
                <a:cubicBezTo>
                  <a:pt x="9818" y="15642"/>
                  <a:pt x="10800" y="13981"/>
                  <a:pt x="10800" y="13981"/>
                </a:cubicBezTo>
                <a:cubicBezTo>
                  <a:pt x="11782" y="13981"/>
                  <a:pt x="11782" y="15642"/>
                  <a:pt x="11782" y="15642"/>
                </a:cubicBezTo>
                <a:cubicBezTo>
                  <a:pt x="12764" y="15642"/>
                  <a:pt x="12764" y="15642"/>
                  <a:pt x="12764" y="17304"/>
                </a:cubicBezTo>
                <a:cubicBezTo>
                  <a:pt x="12764" y="17304"/>
                  <a:pt x="13745" y="17304"/>
                  <a:pt x="13745" y="17304"/>
                </a:cubicBezTo>
                <a:cubicBezTo>
                  <a:pt x="13745" y="17304"/>
                  <a:pt x="14727" y="17304"/>
                  <a:pt x="14727" y="17304"/>
                </a:cubicBezTo>
                <a:cubicBezTo>
                  <a:pt x="14727" y="17304"/>
                  <a:pt x="14727" y="18965"/>
                  <a:pt x="14727" y="18965"/>
                </a:cubicBezTo>
                <a:cubicBezTo>
                  <a:pt x="15709" y="18965"/>
                  <a:pt x="15709" y="18965"/>
                  <a:pt x="15709" y="18965"/>
                </a:cubicBezTo>
                <a:cubicBezTo>
                  <a:pt x="16691" y="18965"/>
                  <a:pt x="16691" y="18965"/>
                  <a:pt x="17673" y="18965"/>
                </a:cubicBezTo>
                <a:cubicBezTo>
                  <a:pt x="17673" y="18965"/>
                  <a:pt x="18655" y="18965"/>
                  <a:pt x="18655" y="18965"/>
                </a:cubicBezTo>
                <a:cubicBezTo>
                  <a:pt x="18655" y="18965"/>
                  <a:pt x="18655" y="18965"/>
                  <a:pt x="18655" y="18965"/>
                </a:cubicBezTo>
                <a:cubicBezTo>
                  <a:pt x="19636" y="20627"/>
                  <a:pt x="19636" y="18965"/>
                  <a:pt x="19636" y="18965"/>
                </a:cubicBezTo>
                <a:cubicBezTo>
                  <a:pt x="20618" y="18965"/>
                  <a:pt x="21600" y="20627"/>
                  <a:pt x="20618" y="173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4" name="Shape">
            <a:extLst>
              <a:ext uri="{FF2B5EF4-FFF2-40B4-BE49-F238E27FC236}">
                <a16:creationId xmlns:a16="http://schemas.microsoft.com/office/drawing/2014/main" id="{B268EE61-59F6-4D4D-ABB0-164AA9FA07F0}"/>
              </a:ext>
            </a:extLst>
          </p:cNvPr>
          <p:cNvSpPr/>
          <p:nvPr/>
        </p:nvSpPr>
        <p:spPr>
          <a:xfrm>
            <a:off x="6618241" y="7702373"/>
            <a:ext cx="1076358" cy="961459"/>
          </a:xfrm>
          <a:custGeom>
            <a:avLst/>
            <a:gdLst/>
            <a:ahLst/>
            <a:cxnLst>
              <a:cxn ang="0">
                <a:pos x="wd2" y="hd2"/>
              </a:cxn>
              <a:cxn ang="5400000">
                <a:pos x="wd2" y="hd2"/>
              </a:cxn>
              <a:cxn ang="10800000">
                <a:pos x="wd2" y="hd2"/>
              </a:cxn>
              <a:cxn ang="16200000">
                <a:pos x="wd2" y="hd2"/>
              </a:cxn>
            </a:cxnLst>
            <a:rect l="0" t="0" r="r" b="b"/>
            <a:pathLst>
              <a:path w="21249" h="21249" extrusionOk="0">
                <a:moveTo>
                  <a:pt x="20649" y="849"/>
                </a:moveTo>
                <a:cubicBezTo>
                  <a:pt x="20649" y="849"/>
                  <a:pt x="20049" y="849"/>
                  <a:pt x="20049" y="849"/>
                </a:cubicBezTo>
                <a:cubicBezTo>
                  <a:pt x="18849" y="1449"/>
                  <a:pt x="18249" y="1449"/>
                  <a:pt x="17649" y="1449"/>
                </a:cubicBezTo>
                <a:cubicBezTo>
                  <a:pt x="16449" y="1449"/>
                  <a:pt x="15249" y="2049"/>
                  <a:pt x="14649" y="2049"/>
                </a:cubicBezTo>
                <a:cubicBezTo>
                  <a:pt x="14049" y="1449"/>
                  <a:pt x="14049" y="1449"/>
                  <a:pt x="13449" y="1449"/>
                </a:cubicBezTo>
                <a:cubicBezTo>
                  <a:pt x="12849" y="1449"/>
                  <a:pt x="11649" y="1449"/>
                  <a:pt x="11049" y="1449"/>
                </a:cubicBezTo>
                <a:cubicBezTo>
                  <a:pt x="11049" y="1449"/>
                  <a:pt x="11049" y="849"/>
                  <a:pt x="10449" y="849"/>
                </a:cubicBezTo>
                <a:cubicBezTo>
                  <a:pt x="9849" y="849"/>
                  <a:pt x="9249" y="849"/>
                  <a:pt x="9249" y="849"/>
                </a:cubicBezTo>
                <a:cubicBezTo>
                  <a:pt x="7449" y="849"/>
                  <a:pt x="6249" y="849"/>
                  <a:pt x="4449" y="849"/>
                </a:cubicBezTo>
                <a:cubicBezTo>
                  <a:pt x="4449" y="849"/>
                  <a:pt x="3849" y="849"/>
                  <a:pt x="3849" y="849"/>
                </a:cubicBezTo>
                <a:cubicBezTo>
                  <a:pt x="3249" y="249"/>
                  <a:pt x="2649" y="-351"/>
                  <a:pt x="2049" y="249"/>
                </a:cubicBezTo>
                <a:cubicBezTo>
                  <a:pt x="1449" y="249"/>
                  <a:pt x="1449" y="249"/>
                  <a:pt x="849" y="249"/>
                </a:cubicBezTo>
                <a:cubicBezTo>
                  <a:pt x="249" y="249"/>
                  <a:pt x="249" y="249"/>
                  <a:pt x="249" y="849"/>
                </a:cubicBezTo>
                <a:cubicBezTo>
                  <a:pt x="-351" y="1449"/>
                  <a:pt x="249" y="2649"/>
                  <a:pt x="849" y="3249"/>
                </a:cubicBezTo>
                <a:cubicBezTo>
                  <a:pt x="1449" y="4449"/>
                  <a:pt x="2649" y="6249"/>
                  <a:pt x="3249" y="8049"/>
                </a:cubicBezTo>
                <a:cubicBezTo>
                  <a:pt x="3849" y="8649"/>
                  <a:pt x="4449" y="9249"/>
                  <a:pt x="4449" y="10449"/>
                </a:cubicBezTo>
                <a:cubicBezTo>
                  <a:pt x="4449" y="10449"/>
                  <a:pt x="4449" y="10449"/>
                  <a:pt x="4449" y="10449"/>
                </a:cubicBezTo>
                <a:cubicBezTo>
                  <a:pt x="4449" y="11049"/>
                  <a:pt x="4449" y="11649"/>
                  <a:pt x="4449" y="12249"/>
                </a:cubicBezTo>
                <a:cubicBezTo>
                  <a:pt x="4449" y="12849"/>
                  <a:pt x="4449" y="14049"/>
                  <a:pt x="5049" y="15249"/>
                </a:cubicBezTo>
                <a:cubicBezTo>
                  <a:pt x="5049" y="15849"/>
                  <a:pt x="5049" y="16449"/>
                  <a:pt x="5049" y="16449"/>
                </a:cubicBezTo>
                <a:cubicBezTo>
                  <a:pt x="5049" y="17049"/>
                  <a:pt x="5049" y="17049"/>
                  <a:pt x="5049" y="17049"/>
                </a:cubicBezTo>
                <a:cubicBezTo>
                  <a:pt x="5649" y="17649"/>
                  <a:pt x="5649" y="18249"/>
                  <a:pt x="5649" y="18249"/>
                </a:cubicBezTo>
                <a:cubicBezTo>
                  <a:pt x="5649" y="19449"/>
                  <a:pt x="6249" y="20049"/>
                  <a:pt x="6849" y="20049"/>
                </a:cubicBezTo>
                <a:cubicBezTo>
                  <a:pt x="7449" y="21249"/>
                  <a:pt x="7449" y="20649"/>
                  <a:pt x="8049" y="20049"/>
                </a:cubicBezTo>
                <a:cubicBezTo>
                  <a:pt x="8049" y="19449"/>
                  <a:pt x="8649" y="19449"/>
                  <a:pt x="8649" y="20049"/>
                </a:cubicBezTo>
                <a:cubicBezTo>
                  <a:pt x="8649" y="20649"/>
                  <a:pt x="8649" y="20649"/>
                  <a:pt x="9249" y="21249"/>
                </a:cubicBezTo>
                <a:cubicBezTo>
                  <a:pt x="9849" y="21249"/>
                  <a:pt x="11049" y="21249"/>
                  <a:pt x="11649" y="21249"/>
                </a:cubicBezTo>
                <a:cubicBezTo>
                  <a:pt x="11649" y="21249"/>
                  <a:pt x="11649" y="20649"/>
                  <a:pt x="11649" y="20649"/>
                </a:cubicBezTo>
                <a:cubicBezTo>
                  <a:pt x="12249" y="20649"/>
                  <a:pt x="12249" y="20649"/>
                  <a:pt x="12849" y="20649"/>
                </a:cubicBezTo>
                <a:cubicBezTo>
                  <a:pt x="12849" y="18849"/>
                  <a:pt x="12849" y="17049"/>
                  <a:pt x="12849" y="15249"/>
                </a:cubicBezTo>
                <a:cubicBezTo>
                  <a:pt x="12849" y="14049"/>
                  <a:pt x="12849" y="12849"/>
                  <a:pt x="12849" y="11649"/>
                </a:cubicBezTo>
                <a:cubicBezTo>
                  <a:pt x="12849" y="11049"/>
                  <a:pt x="12849" y="9249"/>
                  <a:pt x="12849" y="9249"/>
                </a:cubicBezTo>
                <a:cubicBezTo>
                  <a:pt x="12849" y="8649"/>
                  <a:pt x="14049" y="9249"/>
                  <a:pt x="14649" y="8649"/>
                </a:cubicBezTo>
                <a:cubicBezTo>
                  <a:pt x="14649" y="8649"/>
                  <a:pt x="14649" y="8049"/>
                  <a:pt x="14649" y="8049"/>
                </a:cubicBezTo>
                <a:cubicBezTo>
                  <a:pt x="14649" y="7449"/>
                  <a:pt x="14649" y="6849"/>
                  <a:pt x="14649" y="6249"/>
                </a:cubicBezTo>
                <a:cubicBezTo>
                  <a:pt x="14649" y="5049"/>
                  <a:pt x="14049" y="3849"/>
                  <a:pt x="14649" y="2649"/>
                </a:cubicBezTo>
                <a:cubicBezTo>
                  <a:pt x="14649" y="2649"/>
                  <a:pt x="14649" y="2649"/>
                  <a:pt x="14649" y="2049"/>
                </a:cubicBezTo>
                <a:cubicBezTo>
                  <a:pt x="15249" y="2049"/>
                  <a:pt x="15849" y="2049"/>
                  <a:pt x="16449" y="2049"/>
                </a:cubicBezTo>
                <a:cubicBezTo>
                  <a:pt x="16449" y="2049"/>
                  <a:pt x="17649" y="1449"/>
                  <a:pt x="18249" y="2049"/>
                </a:cubicBezTo>
                <a:cubicBezTo>
                  <a:pt x="18249" y="2049"/>
                  <a:pt x="18249" y="2649"/>
                  <a:pt x="18849" y="2649"/>
                </a:cubicBezTo>
                <a:cubicBezTo>
                  <a:pt x="18849" y="2649"/>
                  <a:pt x="19449" y="2049"/>
                  <a:pt x="20049" y="2049"/>
                </a:cubicBezTo>
                <a:cubicBezTo>
                  <a:pt x="20049" y="1449"/>
                  <a:pt x="20049" y="2049"/>
                  <a:pt x="20049" y="2049"/>
                </a:cubicBezTo>
                <a:cubicBezTo>
                  <a:pt x="20049" y="2049"/>
                  <a:pt x="20049" y="1449"/>
                  <a:pt x="20649" y="1449"/>
                </a:cubicBezTo>
                <a:cubicBezTo>
                  <a:pt x="20649" y="1449"/>
                  <a:pt x="20649" y="1449"/>
                  <a:pt x="21249" y="1449"/>
                </a:cubicBezTo>
                <a:cubicBezTo>
                  <a:pt x="21249" y="1449"/>
                  <a:pt x="21249" y="1449"/>
                  <a:pt x="20649" y="84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5" name="Shape">
            <a:extLst>
              <a:ext uri="{FF2B5EF4-FFF2-40B4-BE49-F238E27FC236}">
                <a16:creationId xmlns:a16="http://schemas.microsoft.com/office/drawing/2014/main" id="{109FC288-5102-4B4C-8225-21847A412608}"/>
              </a:ext>
            </a:extLst>
          </p:cNvPr>
          <p:cNvSpPr/>
          <p:nvPr/>
        </p:nvSpPr>
        <p:spPr>
          <a:xfrm>
            <a:off x="12946560" y="4010648"/>
            <a:ext cx="699196" cy="1497030"/>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0661" y="8247"/>
                  <a:pt x="20661" y="8247"/>
                </a:cubicBezTo>
                <a:cubicBezTo>
                  <a:pt x="19722" y="8247"/>
                  <a:pt x="19722" y="8247"/>
                  <a:pt x="18783" y="8247"/>
                </a:cubicBezTo>
                <a:cubicBezTo>
                  <a:pt x="18783" y="8247"/>
                  <a:pt x="18783" y="7855"/>
                  <a:pt x="18783" y="7855"/>
                </a:cubicBezTo>
                <a:cubicBezTo>
                  <a:pt x="17843" y="7462"/>
                  <a:pt x="16904" y="7855"/>
                  <a:pt x="16904" y="7462"/>
                </a:cubicBezTo>
                <a:cubicBezTo>
                  <a:pt x="16904" y="7462"/>
                  <a:pt x="16904" y="6676"/>
                  <a:pt x="16904" y="6676"/>
                </a:cubicBezTo>
                <a:cubicBezTo>
                  <a:pt x="16904" y="6284"/>
                  <a:pt x="16904" y="6676"/>
                  <a:pt x="15965" y="6284"/>
                </a:cubicBezTo>
                <a:cubicBezTo>
                  <a:pt x="15026" y="6284"/>
                  <a:pt x="15965" y="5891"/>
                  <a:pt x="15026" y="5891"/>
                </a:cubicBezTo>
                <a:cubicBezTo>
                  <a:pt x="15026" y="5498"/>
                  <a:pt x="14087" y="5498"/>
                  <a:pt x="15026" y="5105"/>
                </a:cubicBezTo>
                <a:cubicBezTo>
                  <a:pt x="15026" y="5105"/>
                  <a:pt x="14087" y="5105"/>
                  <a:pt x="14087" y="5105"/>
                </a:cubicBezTo>
                <a:cubicBezTo>
                  <a:pt x="13148" y="5105"/>
                  <a:pt x="12209" y="5498"/>
                  <a:pt x="12209" y="5498"/>
                </a:cubicBezTo>
                <a:cubicBezTo>
                  <a:pt x="12209" y="5498"/>
                  <a:pt x="12209" y="5105"/>
                  <a:pt x="12209" y="5105"/>
                </a:cubicBezTo>
                <a:cubicBezTo>
                  <a:pt x="12209" y="5105"/>
                  <a:pt x="12209" y="5105"/>
                  <a:pt x="12209" y="4713"/>
                </a:cubicBezTo>
                <a:cubicBezTo>
                  <a:pt x="12209" y="4713"/>
                  <a:pt x="12209" y="4713"/>
                  <a:pt x="12209" y="4713"/>
                </a:cubicBezTo>
                <a:cubicBezTo>
                  <a:pt x="12209" y="4320"/>
                  <a:pt x="12209" y="4320"/>
                  <a:pt x="12209" y="4320"/>
                </a:cubicBezTo>
                <a:cubicBezTo>
                  <a:pt x="12209" y="4320"/>
                  <a:pt x="12209" y="3927"/>
                  <a:pt x="12209" y="3927"/>
                </a:cubicBezTo>
                <a:cubicBezTo>
                  <a:pt x="12209" y="3927"/>
                  <a:pt x="12209" y="3927"/>
                  <a:pt x="12209" y="3927"/>
                </a:cubicBezTo>
                <a:cubicBezTo>
                  <a:pt x="12209" y="3927"/>
                  <a:pt x="12209" y="3535"/>
                  <a:pt x="13148" y="3535"/>
                </a:cubicBezTo>
                <a:cubicBezTo>
                  <a:pt x="13148" y="3535"/>
                  <a:pt x="13148" y="3535"/>
                  <a:pt x="13148" y="3142"/>
                </a:cubicBezTo>
                <a:cubicBezTo>
                  <a:pt x="13148" y="3142"/>
                  <a:pt x="14087" y="3142"/>
                  <a:pt x="14087" y="3142"/>
                </a:cubicBezTo>
                <a:cubicBezTo>
                  <a:pt x="14087" y="3142"/>
                  <a:pt x="13148" y="3142"/>
                  <a:pt x="13148" y="2749"/>
                </a:cubicBezTo>
                <a:cubicBezTo>
                  <a:pt x="13148" y="2749"/>
                  <a:pt x="14087" y="2749"/>
                  <a:pt x="14087" y="2749"/>
                </a:cubicBezTo>
                <a:cubicBezTo>
                  <a:pt x="13148" y="2356"/>
                  <a:pt x="13148" y="1571"/>
                  <a:pt x="13148" y="1178"/>
                </a:cubicBezTo>
                <a:cubicBezTo>
                  <a:pt x="12209" y="785"/>
                  <a:pt x="12209" y="1178"/>
                  <a:pt x="12209" y="1178"/>
                </a:cubicBezTo>
                <a:cubicBezTo>
                  <a:pt x="11270" y="785"/>
                  <a:pt x="11270" y="393"/>
                  <a:pt x="11270" y="393"/>
                </a:cubicBezTo>
                <a:cubicBezTo>
                  <a:pt x="11270" y="393"/>
                  <a:pt x="10330" y="0"/>
                  <a:pt x="10330" y="0"/>
                </a:cubicBezTo>
                <a:cubicBezTo>
                  <a:pt x="9391" y="0"/>
                  <a:pt x="9391" y="393"/>
                  <a:pt x="9391" y="785"/>
                </a:cubicBezTo>
                <a:cubicBezTo>
                  <a:pt x="9391" y="785"/>
                  <a:pt x="8452" y="785"/>
                  <a:pt x="8452" y="1178"/>
                </a:cubicBezTo>
                <a:cubicBezTo>
                  <a:pt x="8452" y="1178"/>
                  <a:pt x="9391" y="1571"/>
                  <a:pt x="9391" y="1571"/>
                </a:cubicBezTo>
                <a:cubicBezTo>
                  <a:pt x="9391" y="1571"/>
                  <a:pt x="8452" y="1571"/>
                  <a:pt x="8452" y="1571"/>
                </a:cubicBezTo>
                <a:cubicBezTo>
                  <a:pt x="7513" y="1571"/>
                  <a:pt x="6574" y="1571"/>
                  <a:pt x="6574" y="1964"/>
                </a:cubicBezTo>
                <a:cubicBezTo>
                  <a:pt x="5635" y="1964"/>
                  <a:pt x="4696" y="2356"/>
                  <a:pt x="4696" y="2356"/>
                </a:cubicBezTo>
                <a:cubicBezTo>
                  <a:pt x="4696" y="2749"/>
                  <a:pt x="5635" y="3142"/>
                  <a:pt x="4696" y="3535"/>
                </a:cubicBezTo>
                <a:cubicBezTo>
                  <a:pt x="4696" y="3535"/>
                  <a:pt x="4696" y="3535"/>
                  <a:pt x="4696" y="3535"/>
                </a:cubicBezTo>
                <a:cubicBezTo>
                  <a:pt x="4696" y="3927"/>
                  <a:pt x="4696" y="3927"/>
                  <a:pt x="4696" y="3927"/>
                </a:cubicBezTo>
                <a:cubicBezTo>
                  <a:pt x="4696" y="4320"/>
                  <a:pt x="4696" y="4320"/>
                  <a:pt x="4696" y="4713"/>
                </a:cubicBezTo>
                <a:cubicBezTo>
                  <a:pt x="4696" y="4713"/>
                  <a:pt x="3757" y="5498"/>
                  <a:pt x="3757" y="5498"/>
                </a:cubicBezTo>
                <a:cubicBezTo>
                  <a:pt x="3757" y="5498"/>
                  <a:pt x="1878" y="5498"/>
                  <a:pt x="1878" y="5105"/>
                </a:cubicBezTo>
                <a:cubicBezTo>
                  <a:pt x="1878" y="5498"/>
                  <a:pt x="1878" y="5891"/>
                  <a:pt x="1878" y="6284"/>
                </a:cubicBezTo>
                <a:cubicBezTo>
                  <a:pt x="1878" y="6676"/>
                  <a:pt x="1878" y="6284"/>
                  <a:pt x="1878" y="6676"/>
                </a:cubicBezTo>
                <a:cubicBezTo>
                  <a:pt x="1878" y="7069"/>
                  <a:pt x="1878" y="7069"/>
                  <a:pt x="1878" y="7462"/>
                </a:cubicBezTo>
                <a:cubicBezTo>
                  <a:pt x="1878" y="7855"/>
                  <a:pt x="1878" y="7855"/>
                  <a:pt x="939" y="7462"/>
                </a:cubicBezTo>
                <a:cubicBezTo>
                  <a:pt x="939" y="7855"/>
                  <a:pt x="1878" y="8247"/>
                  <a:pt x="939" y="8640"/>
                </a:cubicBezTo>
                <a:cubicBezTo>
                  <a:pt x="0" y="8247"/>
                  <a:pt x="0" y="8247"/>
                  <a:pt x="0" y="8640"/>
                </a:cubicBezTo>
                <a:cubicBezTo>
                  <a:pt x="0" y="9033"/>
                  <a:pt x="939" y="9425"/>
                  <a:pt x="1878" y="9818"/>
                </a:cubicBezTo>
                <a:cubicBezTo>
                  <a:pt x="1878" y="9425"/>
                  <a:pt x="1878" y="9425"/>
                  <a:pt x="1878" y="9425"/>
                </a:cubicBezTo>
                <a:cubicBezTo>
                  <a:pt x="1878" y="9425"/>
                  <a:pt x="1878" y="9818"/>
                  <a:pt x="1878" y="9818"/>
                </a:cubicBezTo>
                <a:cubicBezTo>
                  <a:pt x="1878" y="9818"/>
                  <a:pt x="2817" y="9818"/>
                  <a:pt x="2817" y="9425"/>
                </a:cubicBezTo>
                <a:cubicBezTo>
                  <a:pt x="2817" y="9818"/>
                  <a:pt x="2817" y="9818"/>
                  <a:pt x="2817" y="9818"/>
                </a:cubicBezTo>
                <a:cubicBezTo>
                  <a:pt x="2817" y="9818"/>
                  <a:pt x="2817" y="10211"/>
                  <a:pt x="2817" y="10211"/>
                </a:cubicBezTo>
                <a:cubicBezTo>
                  <a:pt x="2817" y="10211"/>
                  <a:pt x="2817" y="10211"/>
                  <a:pt x="2817" y="9818"/>
                </a:cubicBezTo>
                <a:cubicBezTo>
                  <a:pt x="3757" y="9818"/>
                  <a:pt x="3757" y="10211"/>
                  <a:pt x="4696" y="10211"/>
                </a:cubicBezTo>
                <a:cubicBezTo>
                  <a:pt x="3757" y="10211"/>
                  <a:pt x="5635" y="10604"/>
                  <a:pt x="4696" y="10996"/>
                </a:cubicBezTo>
                <a:cubicBezTo>
                  <a:pt x="4696" y="10996"/>
                  <a:pt x="3757" y="10604"/>
                  <a:pt x="3757" y="10604"/>
                </a:cubicBezTo>
                <a:cubicBezTo>
                  <a:pt x="3757" y="10996"/>
                  <a:pt x="4696" y="11389"/>
                  <a:pt x="4696" y="11389"/>
                </a:cubicBezTo>
                <a:cubicBezTo>
                  <a:pt x="4696" y="10996"/>
                  <a:pt x="4696" y="10996"/>
                  <a:pt x="5635" y="10996"/>
                </a:cubicBezTo>
                <a:cubicBezTo>
                  <a:pt x="5635" y="10996"/>
                  <a:pt x="5635" y="11389"/>
                  <a:pt x="5635" y="11389"/>
                </a:cubicBezTo>
                <a:cubicBezTo>
                  <a:pt x="5635" y="11389"/>
                  <a:pt x="6574" y="12175"/>
                  <a:pt x="6574" y="12567"/>
                </a:cubicBezTo>
                <a:cubicBezTo>
                  <a:pt x="7513" y="12960"/>
                  <a:pt x="7513" y="12960"/>
                  <a:pt x="7513" y="13745"/>
                </a:cubicBezTo>
                <a:cubicBezTo>
                  <a:pt x="6574" y="13745"/>
                  <a:pt x="6574" y="14531"/>
                  <a:pt x="6574" y="14531"/>
                </a:cubicBezTo>
                <a:cubicBezTo>
                  <a:pt x="7513" y="14924"/>
                  <a:pt x="7513" y="14138"/>
                  <a:pt x="7513" y="14138"/>
                </a:cubicBezTo>
                <a:cubicBezTo>
                  <a:pt x="7513" y="14138"/>
                  <a:pt x="7513" y="14531"/>
                  <a:pt x="7513" y="14924"/>
                </a:cubicBezTo>
                <a:cubicBezTo>
                  <a:pt x="8452" y="14924"/>
                  <a:pt x="8452" y="14531"/>
                  <a:pt x="8452" y="14531"/>
                </a:cubicBezTo>
                <a:cubicBezTo>
                  <a:pt x="8452" y="14531"/>
                  <a:pt x="8452" y="14924"/>
                  <a:pt x="8452" y="14924"/>
                </a:cubicBezTo>
                <a:cubicBezTo>
                  <a:pt x="9391" y="14924"/>
                  <a:pt x="9391" y="14531"/>
                  <a:pt x="9391" y="14531"/>
                </a:cubicBezTo>
                <a:cubicBezTo>
                  <a:pt x="9391" y="15316"/>
                  <a:pt x="9391" y="14924"/>
                  <a:pt x="10330" y="14531"/>
                </a:cubicBezTo>
                <a:cubicBezTo>
                  <a:pt x="11270" y="14138"/>
                  <a:pt x="12209" y="14531"/>
                  <a:pt x="11270" y="13745"/>
                </a:cubicBezTo>
                <a:cubicBezTo>
                  <a:pt x="11270" y="14138"/>
                  <a:pt x="12209" y="14138"/>
                  <a:pt x="12209" y="14138"/>
                </a:cubicBezTo>
                <a:cubicBezTo>
                  <a:pt x="13148" y="13745"/>
                  <a:pt x="13148" y="13353"/>
                  <a:pt x="13148" y="12960"/>
                </a:cubicBezTo>
                <a:cubicBezTo>
                  <a:pt x="13148" y="13353"/>
                  <a:pt x="13148" y="13353"/>
                  <a:pt x="14087" y="13745"/>
                </a:cubicBezTo>
                <a:cubicBezTo>
                  <a:pt x="14087" y="14138"/>
                  <a:pt x="14087" y="14138"/>
                  <a:pt x="15026" y="14138"/>
                </a:cubicBezTo>
                <a:cubicBezTo>
                  <a:pt x="15026" y="14138"/>
                  <a:pt x="15026" y="14924"/>
                  <a:pt x="15026" y="14924"/>
                </a:cubicBezTo>
                <a:cubicBezTo>
                  <a:pt x="15965" y="15316"/>
                  <a:pt x="15965" y="16102"/>
                  <a:pt x="16904" y="16102"/>
                </a:cubicBezTo>
                <a:cubicBezTo>
                  <a:pt x="15965" y="16102"/>
                  <a:pt x="15965" y="16102"/>
                  <a:pt x="15965" y="16102"/>
                </a:cubicBezTo>
                <a:cubicBezTo>
                  <a:pt x="15965" y="16495"/>
                  <a:pt x="16904" y="16887"/>
                  <a:pt x="16904" y="17280"/>
                </a:cubicBezTo>
                <a:cubicBezTo>
                  <a:pt x="16904" y="17280"/>
                  <a:pt x="16904" y="17280"/>
                  <a:pt x="16904" y="16887"/>
                </a:cubicBezTo>
                <a:cubicBezTo>
                  <a:pt x="17843" y="17673"/>
                  <a:pt x="17843" y="18065"/>
                  <a:pt x="18783" y="18458"/>
                </a:cubicBezTo>
                <a:cubicBezTo>
                  <a:pt x="18783" y="18851"/>
                  <a:pt x="18783" y="18851"/>
                  <a:pt x="18783" y="19244"/>
                </a:cubicBezTo>
                <a:cubicBezTo>
                  <a:pt x="18783" y="19244"/>
                  <a:pt x="18783" y="19636"/>
                  <a:pt x="19722" y="19636"/>
                </a:cubicBezTo>
                <a:cubicBezTo>
                  <a:pt x="18783" y="20029"/>
                  <a:pt x="18783" y="20422"/>
                  <a:pt x="18783" y="20422"/>
                </a:cubicBezTo>
                <a:cubicBezTo>
                  <a:pt x="18783" y="20815"/>
                  <a:pt x="18783" y="20815"/>
                  <a:pt x="18783" y="20815"/>
                </a:cubicBezTo>
                <a:cubicBezTo>
                  <a:pt x="18783" y="21207"/>
                  <a:pt x="18783" y="21600"/>
                  <a:pt x="18783" y="21600"/>
                </a:cubicBezTo>
                <a:cubicBezTo>
                  <a:pt x="19722" y="21207"/>
                  <a:pt x="18783" y="20815"/>
                  <a:pt x="19722" y="20422"/>
                </a:cubicBezTo>
                <a:cubicBezTo>
                  <a:pt x="19722" y="20422"/>
                  <a:pt x="20661" y="20029"/>
                  <a:pt x="20661" y="19636"/>
                </a:cubicBezTo>
                <a:cubicBezTo>
                  <a:pt x="21600" y="19244"/>
                  <a:pt x="20661" y="18851"/>
                  <a:pt x="19722" y="18458"/>
                </a:cubicBezTo>
                <a:cubicBezTo>
                  <a:pt x="19722" y="18065"/>
                  <a:pt x="19722" y="17673"/>
                  <a:pt x="19722" y="17280"/>
                </a:cubicBezTo>
                <a:cubicBezTo>
                  <a:pt x="18783" y="16887"/>
                  <a:pt x="15965" y="16102"/>
                  <a:pt x="16904" y="15709"/>
                </a:cubicBezTo>
                <a:cubicBezTo>
                  <a:pt x="16904" y="15316"/>
                  <a:pt x="17843" y="15316"/>
                  <a:pt x="17843" y="15316"/>
                </a:cubicBezTo>
                <a:cubicBezTo>
                  <a:pt x="17843" y="15316"/>
                  <a:pt x="16904" y="14924"/>
                  <a:pt x="17843" y="14531"/>
                </a:cubicBezTo>
                <a:cubicBezTo>
                  <a:pt x="17843" y="14531"/>
                  <a:pt x="17843" y="14531"/>
                  <a:pt x="17843" y="14531"/>
                </a:cubicBezTo>
                <a:cubicBezTo>
                  <a:pt x="17843" y="14138"/>
                  <a:pt x="17843" y="14138"/>
                  <a:pt x="17843" y="14138"/>
                </a:cubicBezTo>
                <a:cubicBezTo>
                  <a:pt x="16904" y="13745"/>
                  <a:pt x="15965" y="13353"/>
                  <a:pt x="15026" y="12567"/>
                </a:cubicBezTo>
                <a:cubicBezTo>
                  <a:pt x="15026" y="12567"/>
                  <a:pt x="15026" y="12175"/>
                  <a:pt x="14087" y="12175"/>
                </a:cubicBezTo>
                <a:cubicBezTo>
                  <a:pt x="14087" y="11782"/>
                  <a:pt x="14087" y="12175"/>
                  <a:pt x="14087" y="11782"/>
                </a:cubicBezTo>
                <a:cubicBezTo>
                  <a:pt x="15026" y="11782"/>
                  <a:pt x="14087" y="11389"/>
                  <a:pt x="14087" y="10996"/>
                </a:cubicBezTo>
                <a:cubicBezTo>
                  <a:pt x="14087" y="10604"/>
                  <a:pt x="14087" y="10604"/>
                  <a:pt x="15026" y="10211"/>
                </a:cubicBezTo>
                <a:cubicBezTo>
                  <a:pt x="15026" y="10211"/>
                  <a:pt x="15026" y="10211"/>
                  <a:pt x="15965" y="10211"/>
                </a:cubicBezTo>
                <a:cubicBezTo>
                  <a:pt x="15965" y="10211"/>
                  <a:pt x="16904" y="10211"/>
                  <a:pt x="16904" y="10211"/>
                </a:cubicBezTo>
                <a:cubicBezTo>
                  <a:pt x="16904" y="10211"/>
                  <a:pt x="16904" y="9818"/>
                  <a:pt x="16904" y="9818"/>
                </a:cubicBezTo>
                <a:cubicBezTo>
                  <a:pt x="17843" y="9818"/>
                  <a:pt x="18783" y="9818"/>
                  <a:pt x="17843" y="9425"/>
                </a:cubicBezTo>
                <a:cubicBezTo>
                  <a:pt x="18783" y="9818"/>
                  <a:pt x="18783" y="9425"/>
                  <a:pt x="19722" y="9818"/>
                </a:cubicBezTo>
                <a:cubicBezTo>
                  <a:pt x="19722" y="9425"/>
                  <a:pt x="19722" y="9033"/>
                  <a:pt x="20661" y="9033"/>
                </a:cubicBezTo>
                <a:cubicBezTo>
                  <a:pt x="19722" y="8640"/>
                  <a:pt x="21600" y="8247"/>
                  <a:pt x="21600" y="7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6" name="Shape">
            <a:extLst>
              <a:ext uri="{FF2B5EF4-FFF2-40B4-BE49-F238E27FC236}">
                <a16:creationId xmlns:a16="http://schemas.microsoft.com/office/drawing/2014/main" id="{0B1EF629-AA34-4269-9863-7FDB508BCBE6}"/>
              </a:ext>
            </a:extLst>
          </p:cNvPr>
          <p:cNvSpPr/>
          <p:nvPr/>
        </p:nvSpPr>
        <p:spPr>
          <a:xfrm>
            <a:off x="8094899" y="7166797"/>
            <a:ext cx="853978" cy="1334929"/>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cubicBezTo>
                  <a:pt x="21600" y="5290"/>
                  <a:pt x="21600" y="5290"/>
                  <a:pt x="20829" y="5290"/>
                </a:cubicBezTo>
                <a:cubicBezTo>
                  <a:pt x="20829" y="5290"/>
                  <a:pt x="20829" y="5290"/>
                  <a:pt x="20829" y="4849"/>
                </a:cubicBezTo>
                <a:cubicBezTo>
                  <a:pt x="20829" y="4849"/>
                  <a:pt x="20829" y="4849"/>
                  <a:pt x="20829" y="4408"/>
                </a:cubicBezTo>
                <a:cubicBezTo>
                  <a:pt x="20829" y="4408"/>
                  <a:pt x="20829" y="3967"/>
                  <a:pt x="20829" y="3527"/>
                </a:cubicBezTo>
                <a:cubicBezTo>
                  <a:pt x="20829" y="3527"/>
                  <a:pt x="20829" y="3527"/>
                  <a:pt x="20829" y="3527"/>
                </a:cubicBezTo>
                <a:cubicBezTo>
                  <a:pt x="21600" y="2645"/>
                  <a:pt x="20057" y="1322"/>
                  <a:pt x="20829" y="441"/>
                </a:cubicBezTo>
                <a:cubicBezTo>
                  <a:pt x="20829" y="441"/>
                  <a:pt x="20829" y="441"/>
                  <a:pt x="20829" y="441"/>
                </a:cubicBezTo>
                <a:cubicBezTo>
                  <a:pt x="20829" y="441"/>
                  <a:pt x="20829" y="0"/>
                  <a:pt x="20829" y="0"/>
                </a:cubicBezTo>
                <a:cubicBezTo>
                  <a:pt x="20829" y="0"/>
                  <a:pt x="20057" y="441"/>
                  <a:pt x="20057" y="441"/>
                </a:cubicBezTo>
                <a:cubicBezTo>
                  <a:pt x="19286" y="441"/>
                  <a:pt x="18514" y="882"/>
                  <a:pt x="16971" y="1322"/>
                </a:cubicBezTo>
                <a:cubicBezTo>
                  <a:pt x="16971" y="1322"/>
                  <a:pt x="16971" y="1322"/>
                  <a:pt x="16971" y="1322"/>
                </a:cubicBezTo>
                <a:cubicBezTo>
                  <a:pt x="16200" y="1322"/>
                  <a:pt x="16200" y="882"/>
                  <a:pt x="15429" y="1322"/>
                </a:cubicBezTo>
                <a:cubicBezTo>
                  <a:pt x="15429" y="1322"/>
                  <a:pt x="15429" y="1322"/>
                  <a:pt x="15429" y="1322"/>
                </a:cubicBezTo>
                <a:cubicBezTo>
                  <a:pt x="14657" y="1763"/>
                  <a:pt x="14657" y="1763"/>
                  <a:pt x="13886" y="1763"/>
                </a:cubicBezTo>
                <a:cubicBezTo>
                  <a:pt x="13886" y="1763"/>
                  <a:pt x="13886" y="1322"/>
                  <a:pt x="13886" y="1322"/>
                </a:cubicBezTo>
                <a:cubicBezTo>
                  <a:pt x="13114" y="1322"/>
                  <a:pt x="13114" y="1763"/>
                  <a:pt x="13114" y="1763"/>
                </a:cubicBezTo>
                <a:cubicBezTo>
                  <a:pt x="12343" y="1763"/>
                  <a:pt x="12343" y="1322"/>
                  <a:pt x="11571" y="1322"/>
                </a:cubicBezTo>
                <a:cubicBezTo>
                  <a:pt x="11571" y="1322"/>
                  <a:pt x="10800" y="1322"/>
                  <a:pt x="10800" y="1322"/>
                </a:cubicBezTo>
                <a:cubicBezTo>
                  <a:pt x="10029" y="1763"/>
                  <a:pt x="10029" y="1322"/>
                  <a:pt x="9257" y="1322"/>
                </a:cubicBezTo>
                <a:cubicBezTo>
                  <a:pt x="8486" y="1763"/>
                  <a:pt x="8486" y="1763"/>
                  <a:pt x="8486" y="2204"/>
                </a:cubicBezTo>
                <a:cubicBezTo>
                  <a:pt x="8486" y="2645"/>
                  <a:pt x="8486" y="3086"/>
                  <a:pt x="8486" y="3527"/>
                </a:cubicBezTo>
                <a:cubicBezTo>
                  <a:pt x="8486" y="3967"/>
                  <a:pt x="9257" y="3967"/>
                  <a:pt x="9257" y="3967"/>
                </a:cubicBezTo>
                <a:cubicBezTo>
                  <a:pt x="10800" y="4849"/>
                  <a:pt x="11571" y="5290"/>
                  <a:pt x="11571" y="6171"/>
                </a:cubicBezTo>
                <a:cubicBezTo>
                  <a:pt x="11571" y="6612"/>
                  <a:pt x="11571" y="7053"/>
                  <a:pt x="10800" y="7494"/>
                </a:cubicBezTo>
                <a:cubicBezTo>
                  <a:pt x="10800" y="7494"/>
                  <a:pt x="10029" y="7494"/>
                  <a:pt x="10029" y="7494"/>
                </a:cubicBezTo>
                <a:cubicBezTo>
                  <a:pt x="10029" y="7935"/>
                  <a:pt x="10029" y="7935"/>
                  <a:pt x="10029" y="8376"/>
                </a:cubicBezTo>
                <a:cubicBezTo>
                  <a:pt x="10029" y="8376"/>
                  <a:pt x="10029" y="9257"/>
                  <a:pt x="9257" y="8816"/>
                </a:cubicBezTo>
                <a:cubicBezTo>
                  <a:pt x="9257" y="8816"/>
                  <a:pt x="10029" y="8816"/>
                  <a:pt x="10029" y="8376"/>
                </a:cubicBezTo>
                <a:cubicBezTo>
                  <a:pt x="9257" y="8376"/>
                  <a:pt x="9257" y="8376"/>
                  <a:pt x="9257" y="8376"/>
                </a:cubicBezTo>
                <a:cubicBezTo>
                  <a:pt x="8486" y="7935"/>
                  <a:pt x="8486" y="7494"/>
                  <a:pt x="7714" y="7053"/>
                </a:cubicBezTo>
                <a:cubicBezTo>
                  <a:pt x="7714" y="7053"/>
                  <a:pt x="8486" y="6612"/>
                  <a:pt x="8486" y="6171"/>
                </a:cubicBezTo>
                <a:cubicBezTo>
                  <a:pt x="8486" y="6171"/>
                  <a:pt x="8486" y="5290"/>
                  <a:pt x="8486" y="5290"/>
                </a:cubicBezTo>
                <a:cubicBezTo>
                  <a:pt x="7714" y="5290"/>
                  <a:pt x="6943" y="5731"/>
                  <a:pt x="6943" y="5290"/>
                </a:cubicBezTo>
                <a:cubicBezTo>
                  <a:pt x="6171" y="5290"/>
                  <a:pt x="6171" y="4849"/>
                  <a:pt x="5400" y="4849"/>
                </a:cubicBezTo>
                <a:cubicBezTo>
                  <a:pt x="5400" y="4849"/>
                  <a:pt x="3857" y="5290"/>
                  <a:pt x="3086" y="5290"/>
                </a:cubicBezTo>
                <a:cubicBezTo>
                  <a:pt x="2314" y="5290"/>
                  <a:pt x="1543" y="5731"/>
                  <a:pt x="771" y="5731"/>
                </a:cubicBezTo>
                <a:cubicBezTo>
                  <a:pt x="0" y="6171"/>
                  <a:pt x="0" y="6171"/>
                  <a:pt x="0" y="6612"/>
                </a:cubicBezTo>
                <a:cubicBezTo>
                  <a:pt x="0" y="7053"/>
                  <a:pt x="0" y="7053"/>
                  <a:pt x="771" y="7494"/>
                </a:cubicBezTo>
                <a:cubicBezTo>
                  <a:pt x="1543" y="7494"/>
                  <a:pt x="2314" y="7494"/>
                  <a:pt x="3086" y="7494"/>
                </a:cubicBezTo>
                <a:cubicBezTo>
                  <a:pt x="3086" y="7494"/>
                  <a:pt x="3086" y="7935"/>
                  <a:pt x="3086" y="7935"/>
                </a:cubicBezTo>
                <a:cubicBezTo>
                  <a:pt x="3857" y="7935"/>
                  <a:pt x="3857" y="7935"/>
                  <a:pt x="4629" y="7935"/>
                </a:cubicBezTo>
                <a:cubicBezTo>
                  <a:pt x="5400" y="8376"/>
                  <a:pt x="5400" y="8376"/>
                  <a:pt x="5400" y="8816"/>
                </a:cubicBezTo>
                <a:cubicBezTo>
                  <a:pt x="5400" y="9257"/>
                  <a:pt x="5400" y="9698"/>
                  <a:pt x="5400" y="10580"/>
                </a:cubicBezTo>
                <a:cubicBezTo>
                  <a:pt x="5400" y="10580"/>
                  <a:pt x="5400" y="10580"/>
                  <a:pt x="4629" y="11020"/>
                </a:cubicBezTo>
                <a:cubicBezTo>
                  <a:pt x="4629" y="11020"/>
                  <a:pt x="4629" y="11020"/>
                  <a:pt x="4629" y="11020"/>
                </a:cubicBezTo>
                <a:cubicBezTo>
                  <a:pt x="4629" y="11461"/>
                  <a:pt x="4629" y="11461"/>
                  <a:pt x="4629" y="11461"/>
                </a:cubicBezTo>
                <a:cubicBezTo>
                  <a:pt x="4629" y="11902"/>
                  <a:pt x="4629" y="11902"/>
                  <a:pt x="4629" y="11902"/>
                </a:cubicBezTo>
                <a:cubicBezTo>
                  <a:pt x="5400" y="12343"/>
                  <a:pt x="5400" y="12343"/>
                  <a:pt x="5400" y="12343"/>
                </a:cubicBezTo>
                <a:cubicBezTo>
                  <a:pt x="5400" y="12784"/>
                  <a:pt x="4629" y="13224"/>
                  <a:pt x="4629" y="13224"/>
                </a:cubicBezTo>
                <a:cubicBezTo>
                  <a:pt x="3857" y="13665"/>
                  <a:pt x="3857" y="13665"/>
                  <a:pt x="3857" y="13665"/>
                </a:cubicBezTo>
                <a:cubicBezTo>
                  <a:pt x="3857" y="14106"/>
                  <a:pt x="3857" y="14106"/>
                  <a:pt x="3857" y="14106"/>
                </a:cubicBezTo>
                <a:cubicBezTo>
                  <a:pt x="3857" y="14106"/>
                  <a:pt x="3857" y="14106"/>
                  <a:pt x="3857" y="14106"/>
                </a:cubicBezTo>
                <a:cubicBezTo>
                  <a:pt x="3857" y="14547"/>
                  <a:pt x="2314" y="14988"/>
                  <a:pt x="2314" y="15429"/>
                </a:cubicBezTo>
                <a:cubicBezTo>
                  <a:pt x="1543" y="15869"/>
                  <a:pt x="1543" y="15869"/>
                  <a:pt x="1543" y="16310"/>
                </a:cubicBezTo>
                <a:cubicBezTo>
                  <a:pt x="1543" y="16751"/>
                  <a:pt x="2314" y="17192"/>
                  <a:pt x="2314" y="18073"/>
                </a:cubicBezTo>
                <a:cubicBezTo>
                  <a:pt x="2314" y="18514"/>
                  <a:pt x="2314" y="19396"/>
                  <a:pt x="2314" y="19837"/>
                </a:cubicBezTo>
                <a:cubicBezTo>
                  <a:pt x="2314" y="19837"/>
                  <a:pt x="2314" y="19837"/>
                  <a:pt x="2314" y="20278"/>
                </a:cubicBezTo>
                <a:cubicBezTo>
                  <a:pt x="2314" y="20278"/>
                  <a:pt x="3086" y="20278"/>
                  <a:pt x="3086" y="20718"/>
                </a:cubicBezTo>
                <a:cubicBezTo>
                  <a:pt x="3086" y="20718"/>
                  <a:pt x="2314" y="21159"/>
                  <a:pt x="3086" y="21600"/>
                </a:cubicBezTo>
                <a:cubicBezTo>
                  <a:pt x="3086" y="21600"/>
                  <a:pt x="3086" y="21600"/>
                  <a:pt x="3857" y="21600"/>
                </a:cubicBezTo>
                <a:cubicBezTo>
                  <a:pt x="4629" y="21600"/>
                  <a:pt x="3857" y="21600"/>
                  <a:pt x="4629" y="21159"/>
                </a:cubicBezTo>
                <a:cubicBezTo>
                  <a:pt x="4629" y="21159"/>
                  <a:pt x="4629" y="20718"/>
                  <a:pt x="4629" y="20718"/>
                </a:cubicBezTo>
                <a:cubicBezTo>
                  <a:pt x="4629" y="20718"/>
                  <a:pt x="4629" y="20718"/>
                  <a:pt x="4629" y="20718"/>
                </a:cubicBezTo>
                <a:cubicBezTo>
                  <a:pt x="3857" y="20278"/>
                  <a:pt x="3857" y="20278"/>
                  <a:pt x="4629" y="19837"/>
                </a:cubicBezTo>
                <a:cubicBezTo>
                  <a:pt x="5400" y="19396"/>
                  <a:pt x="6171" y="19396"/>
                  <a:pt x="6943" y="19396"/>
                </a:cubicBezTo>
                <a:cubicBezTo>
                  <a:pt x="7714" y="18955"/>
                  <a:pt x="10029" y="18514"/>
                  <a:pt x="10029" y="17633"/>
                </a:cubicBezTo>
                <a:cubicBezTo>
                  <a:pt x="9257" y="17633"/>
                  <a:pt x="10029" y="17192"/>
                  <a:pt x="10029" y="17192"/>
                </a:cubicBezTo>
                <a:cubicBezTo>
                  <a:pt x="10029" y="16310"/>
                  <a:pt x="10029" y="15869"/>
                  <a:pt x="10029" y="15429"/>
                </a:cubicBezTo>
                <a:cubicBezTo>
                  <a:pt x="10029" y="15429"/>
                  <a:pt x="10029" y="15429"/>
                  <a:pt x="10029" y="15869"/>
                </a:cubicBezTo>
                <a:cubicBezTo>
                  <a:pt x="9257" y="15429"/>
                  <a:pt x="9257" y="14547"/>
                  <a:pt x="9257" y="13665"/>
                </a:cubicBezTo>
                <a:cubicBezTo>
                  <a:pt x="9257" y="13665"/>
                  <a:pt x="8486" y="13224"/>
                  <a:pt x="8486" y="13224"/>
                </a:cubicBezTo>
                <a:cubicBezTo>
                  <a:pt x="8486" y="12784"/>
                  <a:pt x="9257" y="12343"/>
                  <a:pt x="8486" y="12343"/>
                </a:cubicBezTo>
                <a:cubicBezTo>
                  <a:pt x="9257" y="12343"/>
                  <a:pt x="10029" y="11902"/>
                  <a:pt x="10029" y="11902"/>
                </a:cubicBezTo>
                <a:cubicBezTo>
                  <a:pt x="10800" y="11461"/>
                  <a:pt x="11571" y="11020"/>
                  <a:pt x="11571" y="11020"/>
                </a:cubicBezTo>
                <a:cubicBezTo>
                  <a:pt x="12343" y="11020"/>
                  <a:pt x="12343" y="10580"/>
                  <a:pt x="13114" y="10139"/>
                </a:cubicBezTo>
                <a:cubicBezTo>
                  <a:pt x="13114" y="10139"/>
                  <a:pt x="13114" y="9698"/>
                  <a:pt x="13886" y="9698"/>
                </a:cubicBezTo>
                <a:cubicBezTo>
                  <a:pt x="14657" y="9257"/>
                  <a:pt x="15429" y="9257"/>
                  <a:pt x="16200" y="8816"/>
                </a:cubicBezTo>
                <a:cubicBezTo>
                  <a:pt x="16971" y="8816"/>
                  <a:pt x="16971" y="8816"/>
                  <a:pt x="17743" y="8376"/>
                </a:cubicBezTo>
                <a:cubicBezTo>
                  <a:pt x="17743" y="8376"/>
                  <a:pt x="18514" y="8376"/>
                  <a:pt x="18514" y="7935"/>
                </a:cubicBezTo>
                <a:cubicBezTo>
                  <a:pt x="19286" y="7935"/>
                  <a:pt x="19286" y="7935"/>
                  <a:pt x="19286" y="7935"/>
                </a:cubicBezTo>
                <a:cubicBezTo>
                  <a:pt x="19286" y="7935"/>
                  <a:pt x="19286" y="7935"/>
                  <a:pt x="19286" y="7494"/>
                </a:cubicBezTo>
                <a:cubicBezTo>
                  <a:pt x="19286" y="7494"/>
                  <a:pt x="19286" y="7494"/>
                  <a:pt x="19286" y="7494"/>
                </a:cubicBezTo>
                <a:cubicBezTo>
                  <a:pt x="20057" y="7494"/>
                  <a:pt x="20057" y="7053"/>
                  <a:pt x="20057" y="7053"/>
                </a:cubicBezTo>
                <a:cubicBezTo>
                  <a:pt x="20057" y="7053"/>
                  <a:pt x="20829" y="6612"/>
                  <a:pt x="20829" y="6612"/>
                </a:cubicBezTo>
                <a:cubicBezTo>
                  <a:pt x="20829" y="6171"/>
                  <a:pt x="20829" y="6171"/>
                  <a:pt x="20829" y="6171"/>
                </a:cubicBezTo>
                <a:cubicBezTo>
                  <a:pt x="20829" y="6171"/>
                  <a:pt x="21600" y="5731"/>
                  <a:pt x="21600" y="5731"/>
                </a:cubicBezTo>
                <a:close/>
                <a:moveTo>
                  <a:pt x="9257" y="2204"/>
                </a:moveTo>
                <a:cubicBezTo>
                  <a:pt x="9257" y="2204"/>
                  <a:pt x="8486" y="2204"/>
                  <a:pt x="8486" y="2204"/>
                </a:cubicBezTo>
                <a:cubicBezTo>
                  <a:pt x="9257" y="2204"/>
                  <a:pt x="9257" y="2204"/>
                  <a:pt x="9257" y="2204"/>
                </a:cubicBezTo>
                <a:close/>
                <a:moveTo>
                  <a:pt x="9257" y="2204"/>
                </a:moveTo>
                <a:cubicBezTo>
                  <a:pt x="9257" y="2204"/>
                  <a:pt x="9257" y="2204"/>
                  <a:pt x="9257" y="2204"/>
                </a:cubicBezTo>
                <a:cubicBezTo>
                  <a:pt x="9257" y="2204"/>
                  <a:pt x="9257" y="2204"/>
                  <a:pt x="9257" y="22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7" name="Shape">
            <a:extLst>
              <a:ext uri="{FF2B5EF4-FFF2-40B4-BE49-F238E27FC236}">
                <a16:creationId xmlns:a16="http://schemas.microsoft.com/office/drawing/2014/main" id="{597E26E1-72B0-446B-8E77-74B8C47D2EBC}"/>
              </a:ext>
            </a:extLst>
          </p:cNvPr>
          <p:cNvSpPr/>
          <p:nvPr/>
        </p:nvSpPr>
        <p:spPr>
          <a:xfrm>
            <a:off x="4369421" y="3409927"/>
            <a:ext cx="1264023" cy="1172832"/>
          </a:xfrm>
          <a:custGeom>
            <a:avLst/>
            <a:gdLst/>
            <a:ahLst/>
            <a:cxnLst>
              <a:cxn ang="0">
                <a:pos x="wd2" y="hd2"/>
              </a:cxn>
              <a:cxn ang="5400000">
                <a:pos x="wd2" y="hd2"/>
              </a:cxn>
              <a:cxn ang="10800000">
                <a:pos x="wd2" y="hd2"/>
              </a:cxn>
              <a:cxn ang="16200000">
                <a:pos x="wd2" y="hd2"/>
              </a:cxn>
            </a:cxnLst>
            <a:rect l="0" t="0" r="r" b="b"/>
            <a:pathLst>
              <a:path w="21314" h="21600" extrusionOk="0">
                <a:moveTo>
                  <a:pt x="21086" y="5526"/>
                </a:moveTo>
                <a:cubicBezTo>
                  <a:pt x="21600" y="5023"/>
                  <a:pt x="21086" y="5023"/>
                  <a:pt x="21086" y="5023"/>
                </a:cubicBezTo>
                <a:cubicBezTo>
                  <a:pt x="21086" y="4521"/>
                  <a:pt x="21086" y="4521"/>
                  <a:pt x="21086" y="4521"/>
                </a:cubicBezTo>
                <a:cubicBezTo>
                  <a:pt x="20571" y="3516"/>
                  <a:pt x="20571" y="3014"/>
                  <a:pt x="20571" y="2512"/>
                </a:cubicBezTo>
                <a:cubicBezTo>
                  <a:pt x="20571" y="2009"/>
                  <a:pt x="20571" y="1507"/>
                  <a:pt x="20057" y="1507"/>
                </a:cubicBezTo>
                <a:cubicBezTo>
                  <a:pt x="20057" y="1005"/>
                  <a:pt x="19543" y="1507"/>
                  <a:pt x="19029" y="1005"/>
                </a:cubicBezTo>
                <a:cubicBezTo>
                  <a:pt x="19029" y="1005"/>
                  <a:pt x="18514" y="1005"/>
                  <a:pt x="18514" y="1005"/>
                </a:cubicBezTo>
                <a:cubicBezTo>
                  <a:pt x="18000" y="1005"/>
                  <a:pt x="17486" y="1005"/>
                  <a:pt x="17486" y="1005"/>
                </a:cubicBezTo>
                <a:cubicBezTo>
                  <a:pt x="16971" y="1005"/>
                  <a:pt x="15943" y="502"/>
                  <a:pt x="16457" y="0"/>
                </a:cubicBezTo>
                <a:cubicBezTo>
                  <a:pt x="15429" y="0"/>
                  <a:pt x="14914" y="1005"/>
                  <a:pt x="14914" y="1507"/>
                </a:cubicBezTo>
                <a:cubicBezTo>
                  <a:pt x="14400" y="2512"/>
                  <a:pt x="14400" y="3014"/>
                  <a:pt x="13371" y="3516"/>
                </a:cubicBezTo>
                <a:cubicBezTo>
                  <a:pt x="12857" y="3516"/>
                  <a:pt x="12343" y="4019"/>
                  <a:pt x="12343" y="4521"/>
                </a:cubicBezTo>
                <a:cubicBezTo>
                  <a:pt x="11829" y="4521"/>
                  <a:pt x="11314" y="4521"/>
                  <a:pt x="10800" y="5023"/>
                </a:cubicBezTo>
                <a:cubicBezTo>
                  <a:pt x="10286" y="5526"/>
                  <a:pt x="10286" y="6530"/>
                  <a:pt x="10286" y="7535"/>
                </a:cubicBezTo>
                <a:cubicBezTo>
                  <a:pt x="9771" y="7535"/>
                  <a:pt x="9771" y="7535"/>
                  <a:pt x="10286" y="8037"/>
                </a:cubicBezTo>
                <a:cubicBezTo>
                  <a:pt x="10286" y="8540"/>
                  <a:pt x="10286" y="8540"/>
                  <a:pt x="9771" y="8540"/>
                </a:cubicBezTo>
                <a:cubicBezTo>
                  <a:pt x="9257" y="9544"/>
                  <a:pt x="8743" y="10549"/>
                  <a:pt x="7714" y="11051"/>
                </a:cubicBezTo>
                <a:cubicBezTo>
                  <a:pt x="7200" y="11553"/>
                  <a:pt x="6171" y="11553"/>
                  <a:pt x="5657" y="12056"/>
                </a:cubicBezTo>
                <a:cubicBezTo>
                  <a:pt x="5143" y="12558"/>
                  <a:pt x="5143" y="13563"/>
                  <a:pt x="4629" y="14065"/>
                </a:cubicBezTo>
                <a:cubicBezTo>
                  <a:pt x="4114" y="14065"/>
                  <a:pt x="3600" y="14065"/>
                  <a:pt x="3600" y="14567"/>
                </a:cubicBezTo>
                <a:cubicBezTo>
                  <a:pt x="3086" y="15070"/>
                  <a:pt x="3086" y="16074"/>
                  <a:pt x="3086" y="16577"/>
                </a:cubicBezTo>
                <a:cubicBezTo>
                  <a:pt x="2571" y="17079"/>
                  <a:pt x="2057" y="17581"/>
                  <a:pt x="1543" y="18586"/>
                </a:cubicBezTo>
                <a:cubicBezTo>
                  <a:pt x="1543" y="18084"/>
                  <a:pt x="1543" y="18084"/>
                  <a:pt x="1543" y="18084"/>
                </a:cubicBezTo>
                <a:cubicBezTo>
                  <a:pt x="1543" y="18586"/>
                  <a:pt x="1029" y="18586"/>
                  <a:pt x="1029" y="19088"/>
                </a:cubicBezTo>
                <a:cubicBezTo>
                  <a:pt x="1029" y="19088"/>
                  <a:pt x="1029" y="19591"/>
                  <a:pt x="1029" y="20093"/>
                </a:cubicBezTo>
                <a:cubicBezTo>
                  <a:pt x="514" y="20595"/>
                  <a:pt x="0" y="21098"/>
                  <a:pt x="0" y="21600"/>
                </a:cubicBezTo>
                <a:cubicBezTo>
                  <a:pt x="514" y="21600"/>
                  <a:pt x="1029" y="21600"/>
                  <a:pt x="2057" y="21600"/>
                </a:cubicBezTo>
                <a:cubicBezTo>
                  <a:pt x="2571" y="21600"/>
                  <a:pt x="2571" y="21600"/>
                  <a:pt x="3086" y="21098"/>
                </a:cubicBezTo>
                <a:cubicBezTo>
                  <a:pt x="3086" y="20595"/>
                  <a:pt x="3600" y="20093"/>
                  <a:pt x="3600" y="19591"/>
                </a:cubicBezTo>
                <a:cubicBezTo>
                  <a:pt x="4114" y="19088"/>
                  <a:pt x="4114" y="18586"/>
                  <a:pt x="4114" y="18084"/>
                </a:cubicBezTo>
                <a:cubicBezTo>
                  <a:pt x="4629" y="17581"/>
                  <a:pt x="5657" y="17079"/>
                  <a:pt x="6171" y="16577"/>
                </a:cubicBezTo>
                <a:cubicBezTo>
                  <a:pt x="6171" y="16074"/>
                  <a:pt x="6171" y="15572"/>
                  <a:pt x="6686" y="15070"/>
                </a:cubicBezTo>
                <a:cubicBezTo>
                  <a:pt x="6686" y="14567"/>
                  <a:pt x="7200" y="15070"/>
                  <a:pt x="7200" y="14567"/>
                </a:cubicBezTo>
                <a:cubicBezTo>
                  <a:pt x="7200" y="14567"/>
                  <a:pt x="7714" y="14065"/>
                  <a:pt x="7714" y="14065"/>
                </a:cubicBezTo>
                <a:cubicBezTo>
                  <a:pt x="7714" y="13563"/>
                  <a:pt x="7714" y="13563"/>
                  <a:pt x="7714" y="13563"/>
                </a:cubicBezTo>
                <a:cubicBezTo>
                  <a:pt x="7714" y="13563"/>
                  <a:pt x="8229" y="13563"/>
                  <a:pt x="8743" y="13563"/>
                </a:cubicBezTo>
                <a:cubicBezTo>
                  <a:pt x="9257" y="13563"/>
                  <a:pt x="9257" y="13563"/>
                  <a:pt x="9257" y="13563"/>
                </a:cubicBezTo>
                <a:cubicBezTo>
                  <a:pt x="9771" y="13563"/>
                  <a:pt x="9771" y="13563"/>
                  <a:pt x="9771" y="13563"/>
                </a:cubicBezTo>
                <a:cubicBezTo>
                  <a:pt x="9771" y="13563"/>
                  <a:pt x="10286" y="13563"/>
                  <a:pt x="10286" y="13060"/>
                </a:cubicBezTo>
                <a:cubicBezTo>
                  <a:pt x="10286" y="13060"/>
                  <a:pt x="10800" y="13563"/>
                  <a:pt x="11314" y="13060"/>
                </a:cubicBezTo>
                <a:cubicBezTo>
                  <a:pt x="11314" y="13060"/>
                  <a:pt x="11314" y="12558"/>
                  <a:pt x="11314" y="12558"/>
                </a:cubicBezTo>
                <a:cubicBezTo>
                  <a:pt x="11314" y="12558"/>
                  <a:pt x="11314" y="11051"/>
                  <a:pt x="11314" y="11051"/>
                </a:cubicBezTo>
                <a:cubicBezTo>
                  <a:pt x="11314" y="10549"/>
                  <a:pt x="12343" y="10047"/>
                  <a:pt x="12343" y="10047"/>
                </a:cubicBezTo>
                <a:cubicBezTo>
                  <a:pt x="12857" y="10047"/>
                  <a:pt x="13371" y="9544"/>
                  <a:pt x="13371" y="9544"/>
                </a:cubicBezTo>
                <a:cubicBezTo>
                  <a:pt x="13886" y="9544"/>
                  <a:pt x="13886" y="9544"/>
                  <a:pt x="14400" y="9544"/>
                </a:cubicBezTo>
                <a:cubicBezTo>
                  <a:pt x="14400" y="9544"/>
                  <a:pt x="14400" y="9042"/>
                  <a:pt x="14400" y="9042"/>
                </a:cubicBezTo>
                <a:cubicBezTo>
                  <a:pt x="14400" y="9042"/>
                  <a:pt x="14400" y="9042"/>
                  <a:pt x="14400" y="9042"/>
                </a:cubicBezTo>
                <a:cubicBezTo>
                  <a:pt x="14914" y="9042"/>
                  <a:pt x="15429" y="9042"/>
                  <a:pt x="15429" y="9042"/>
                </a:cubicBezTo>
                <a:cubicBezTo>
                  <a:pt x="15943" y="9042"/>
                  <a:pt x="15943" y="8540"/>
                  <a:pt x="15943" y="8540"/>
                </a:cubicBezTo>
                <a:cubicBezTo>
                  <a:pt x="16457" y="8037"/>
                  <a:pt x="16971" y="7535"/>
                  <a:pt x="17486" y="7535"/>
                </a:cubicBezTo>
                <a:cubicBezTo>
                  <a:pt x="18000" y="7535"/>
                  <a:pt x="18000" y="7535"/>
                  <a:pt x="18000" y="7033"/>
                </a:cubicBezTo>
                <a:cubicBezTo>
                  <a:pt x="17486" y="6028"/>
                  <a:pt x="18000" y="6530"/>
                  <a:pt x="18514" y="6028"/>
                </a:cubicBezTo>
                <a:cubicBezTo>
                  <a:pt x="19029" y="6028"/>
                  <a:pt x="19029" y="6028"/>
                  <a:pt x="19029" y="6028"/>
                </a:cubicBezTo>
                <a:cubicBezTo>
                  <a:pt x="19543" y="5526"/>
                  <a:pt x="20057" y="6028"/>
                  <a:pt x="20057" y="6028"/>
                </a:cubicBezTo>
                <a:cubicBezTo>
                  <a:pt x="20571" y="6028"/>
                  <a:pt x="21086" y="6028"/>
                  <a:pt x="21086" y="6028"/>
                </a:cubicBezTo>
                <a:cubicBezTo>
                  <a:pt x="21086" y="5526"/>
                  <a:pt x="21086" y="5526"/>
                  <a:pt x="21086" y="552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8" name="Shape">
            <a:extLst>
              <a:ext uri="{FF2B5EF4-FFF2-40B4-BE49-F238E27FC236}">
                <a16:creationId xmlns:a16="http://schemas.microsoft.com/office/drawing/2014/main" id="{9F30A277-0CC8-4DCB-A8CC-FD160BE193F7}"/>
              </a:ext>
            </a:extLst>
          </p:cNvPr>
          <p:cNvSpPr/>
          <p:nvPr/>
        </p:nvSpPr>
        <p:spPr>
          <a:xfrm>
            <a:off x="7118166" y="2809210"/>
            <a:ext cx="122764" cy="138264"/>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cubicBezTo>
                  <a:pt x="16200" y="4320"/>
                  <a:pt x="10800" y="4320"/>
                  <a:pt x="5400" y="0"/>
                </a:cubicBezTo>
                <a:cubicBezTo>
                  <a:pt x="5400" y="0"/>
                  <a:pt x="5400" y="0"/>
                  <a:pt x="5400" y="0"/>
                </a:cubicBezTo>
                <a:cubicBezTo>
                  <a:pt x="5400" y="0"/>
                  <a:pt x="5400" y="0"/>
                  <a:pt x="0" y="4320"/>
                </a:cubicBezTo>
                <a:cubicBezTo>
                  <a:pt x="0" y="4320"/>
                  <a:pt x="0" y="4320"/>
                  <a:pt x="0" y="4320"/>
                </a:cubicBezTo>
                <a:cubicBezTo>
                  <a:pt x="0" y="4320"/>
                  <a:pt x="0" y="4320"/>
                  <a:pt x="0" y="4320"/>
                </a:cubicBezTo>
                <a:cubicBezTo>
                  <a:pt x="0" y="8640"/>
                  <a:pt x="0" y="12960"/>
                  <a:pt x="0" y="12960"/>
                </a:cubicBezTo>
                <a:cubicBezTo>
                  <a:pt x="0" y="12960"/>
                  <a:pt x="0" y="12960"/>
                  <a:pt x="0" y="12960"/>
                </a:cubicBezTo>
                <a:cubicBezTo>
                  <a:pt x="0" y="12960"/>
                  <a:pt x="5400" y="17280"/>
                  <a:pt x="10800" y="21600"/>
                </a:cubicBezTo>
                <a:cubicBezTo>
                  <a:pt x="10800" y="17280"/>
                  <a:pt x="10800" y="17280"/>
                  <a:pt x="10800" y="17280"/>
                </a:cubicBezTo>
                <a:cubicBezTo>
                  <a:pt x="10800" y="12960"/>
                  <a:pt x="10800" y="12960"/>
                  <a:pt x="16200" y="8640"/>
                </a:cubicBezTo>
                <a:cubicBezTo>
                  <a:pt x="16200" y="8640"/>
                  <a:pt x="16200" y="8640"/>
                  <a:pt x="16200" y="8640"/>
                </a:cubicBezTo>
                <a:cubicBezTo>
                  <a:pt x="16200" y="12960"/>
                  <a:pt x="16200" y="12960"/>
                  <a:pt x="16200" y="12960"/>
                </a:cubicBezTo>
                <a:cubicBezTo>
                  <a:pt x="21600" y="12960"/>
                  <a:pt x="16200" y="8640"/>
                  <a:pt x="21600" y="8640"/>
                </a:cubicBezTo>
                <a:cubicBezTo>
                  <a:pt x="21600" y="8640"/>
                  <a:pt x="16200" y="8640"/>
                  <a:pt x="21600" y="8640"/>
                </a:cubicBezTo>
                <a:cubicBezTo>
                  <a:pt x="21600" y="8640"/>
                  <a:pt x="21600" y="8640"/>
                  <a:pt x="21600" y="8640"/>
                </a:cubicBezTo>
                <a:cubicBezTo>
                  <a:pt x="21600" y="8640"/>
                  <a:pt x="21600" y="8640"/>
                  <a:pt x="21600"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9" name="Shape">
            <a:extLst>
              <a:ext uri="{FF2B5EF4-FFF2-40B4-BE49-F238E27FC236}">
                <a16:creationId xmlns:a16="http://schemas.microsoft.com/office/drawing/2014/main" id="{8F32D772-B4DB-4D89-9AE1-4AFFD6CC057B}"/>
              </a:ext>
            </a:extLst>
          </p:cNvPr>
          <p:cNvSpPr/>
          <p:nvPr/>
        </p:nvSpPr>
        <p:spPr>
          <a:xfrm>
            <a:off x="11937800" y="2132211"/>
            <a:ext cx="2380462" cy="828743"/>
          </a:xfrm>
          <a:custGeom>
            <a:avLst/>
            <a:gdLst/>
            <a:ahLst/>
            <a:cxnLst>
              <a:cxn ang="0">
                <a:pos x="wd2" y="hd2"/>
              </a:cxn>
              <a:cxn ang="5400000">
                <a:pos x="wd2" y="hd2"/>
              </a:cxn>
              <a:cxn ang="10800000">
                <a:pos x="wd2" y="hd2"/>
              </a:cxn>
              <a:cxn ang="16200000">
                <a:pos x="wd2" y="hd2"/>
              </a:cxn>
            </a:cxnLst>
            <a:rect l="0" t="0" r="r" b="b"/>
            <a:pathLst>
              <a:path w="21600" h="21213" extrusionOk="0">
                <a:moveTo>
                  <a:pt x="21600" y="10452"/>
                </a:moveTo>
                <a:cubicBezTo>
                  <a:pt x="21323" y="10452"/>
                  <a:pt x="21046" y="9755"/>
                  <a:pt x="20769" y="9058"/>
                </a:cubicBezTo>
                <a:cubicBezTo>
                  <a:pt x="20492" y="8361"/>
                  <a:pt x="20215" y="7665"/>
                  <a:pt x="19938" y="8361"/>
                </a:cubicBezTo>
                <a:cubicBezTo>
                  <a:pt x="19385" y="8361"/>
                  <a:pt x="19662" y="8361"/>
                  <a:pt x="19385" y="9058"/>
                </a:cubicBezTo>
                <a:cubicBezTo>
                  <a:pt x="19385" y="9058"/>
                  <a:pt x="19108" y="8361"/>
                  <a:pt x="19108" y="8361"/>
                </a:cubicBezTo>
                <a:cubicBezTo>
                  <a:pt x="18831" y="8361"/>
                  <a:pt x="18831" y="8361"/>
                  <a:pt x="18831" y="8361"/>
                </a:cubicBezTo>
                <a:cubicBezTo>
                  <a:pt x="18831" y="8361"/>
                  <a:pt x="18554" y="8361"/>
                  <a:pt x="18554" y="8361"/>
                </a:cubicBezTo>
                <a:cubicBezTo>
                  <a:pt x="18554" y="8361"/>
                  <a:pt x="18554" y="8361"/>
                  <a:pt x="18277" y="8361"/>
                </a:cubicBezTo>
                <a:cubicBezTo>
                  <a:pt x="18277" y="8361"/>
                  <a:pt x="18277" y="8361"/>
                  <a:pt x="18277" y="7665"/>
                </a:cubicBezTo>
                <a:cubicBezTo>
                  <a:pt x="18277" y="7665"/>
                  <a:pt x="18277" y="7665"/>
                  <a:pt x="18277" y="7665"/>
                </a:cubicBezTo>
                <a:cubicBezTo>
                  <a:pt x="18277" y="6968"/>
                  <a:pt x="18277" y="6968"/>
                  <a:pt x="18277" y="6271"/>
                </a:cubicBezTo>
                <a:cubicBezTo>
                  <a:pt x="18277" y="6271"/>
                  <a:pt x="18277" y="4877"/>
                  <a:pt x="18000" y="4181"/>
                </a:cubicBezTo>
                <a:cubicBezTo>
                  <a:pt x="18000" y="3484"/>
                  <a:pt x="17446" y="4181"/>
                  <a:pt x="17169" y="4181"/>
                </a:cubicBezTo>
                <a:cubicBezTo>
                  <a:pt x="16892" y="4181"/>
                  <a:pt x="16615" y="3484"/>
                  <a:pt x="16338" y="3484"/>
                </a:cubicBezTo>
                <a:cubicBezTo>
                  <a:pt x="16062" y="3484"/>
                  <a:pt x="16062" y="4181"/>
                  <a:pt x="15785" y="4181"/>
                </a:cubicBezTo>
                <a:cubicBezTo>
                  <a:pt x="15785" y="4877"/>
                  <a:pt x="16062" y="4877"/>
                  <a:pt x="15785" y="4877"/>
                </a:cubicBezTo>
                <a:cubicBezTo>
                  <a:pt x="15508" y="5574"/>
                  <a:pt x="15231" y="4877"/>
                  <a:pt x="14954" y="5574"/>
                </a:cubicBezTo>
                <a:cubicBezTo>
                  <a:pt x="14677" y="5574"/>
                  <a:pt x="14400" y="5574"/>
                  <a:pt x="14123" y="5574"/>
                </a:cubicBezTo>
                <a:cubicBezTo>
                  <a:pt x="13846" y="5574"/>
                  <a:pt x="13569" y="5574"/>
                  <a:pt x="13015" y="4877"/>
                </a:cubicBezTo>
                <a:cubicBezTo>
                  <a:pt x="13015" y="4877"/>
                  <a:pt x="12738" y="4877"/>
                  <a:pt x="12738" y="4877"/>
                </a:cubicBezTo>
                <a:cubicBezTo>
                  <a:pt x="12738" y="4877"/>
                  <a:pt x="12738" y="4181"/>
                  <a:pt x="12462" y="4181"/>
                </a:cubicBezTo>
                <a:cubicBezTo>
                  <a:pt x="12462" y="4181"/>
                  <a:pt x="11908" y="3484"/>
                  <a:pt x="11631" y="3484"/>
                </a:cubicBezTo>
                <a:cubicBezTo>
                  <a:pt x="11354" y="3484"/>
                  <a:pt x="11077" y="2787"/>
                  <a:pt x="10523" y="2787"/>
                </a:cubicBezTo>
                <a:cubicBezTo>
                  <a:pt x="10246" y="3484"/>
                  <a:pt x="10246" y="3484"/>
                  <a:pt x="9969" y="3484"/>
                </a:cubicBezTo>
                <a:cubicBezTo>
                  <a:pt x="9415" y="3484"/>
                  <a:pt x="8862" y="3484"/>
                  <a:pt x="8585" y="2787"/>
                </a:cubicBezTo>
                <a:cubicBezTo>
                  <a:pt x="8308" y="2090"/>
                  <a:pt x="8308" y="1394"/>
                  <a:pt x="8031" y="1394"/>
                </a:cubicBezTo>
                <a:cubicBezTo>
                  <a:pt x="7477" y="697"/>
                  <a:pt x="6646" y="0"/>
                  <a:pt x="5815" y="0"/>
                </a:cubicBezTo>
                <a:cubicBezTo>
                  <a:pt x="6092" y="0"/>
                  <a:pt x="5815" y="697"/>
                  <a:pt x="5815" y="697"/>
                </a:cubicBezTo>
                <a:cubicBezTo>
                  <a:pt x="5815" y="697"/>
                  <a:pt x="5538" y="1394"/>
                  <a:pt x="5538" y="1394"/>
                </a:cubicBezTo>
                <a:cubicBezTo>
                  <a:pt x="5538" y="2787"/>
                  <a:pt x="6369" y="2787"/>
                  <a:pt x="6369" y="3484"/>
                </a:cubicBezTo>
                <a:cubicBezTo>
                  <a:pt x="6092" y="4181"/>
                  <a:pt x="6092" y="4181"/>
                  <a:pt x="6092" y="4181"/>
                </a:cubicBezTo>
                <a:cubicBezTo>
                  <a:pt x="5815" y="4877"/>
                  <a:pt x="5815" y="4181"/>
                  <a:pt x="5538" y="4181"/>
                </a:cubicBezTo>
                <a:cubicBezTo>
                  <a:pt x="5538" y="4181"/>
                  <a:pt x="5262" y="4181"/>
                  <a:pt x="5262" y="4181"/>
                </a:cubicBezTo>
                <a:cubicBezTo>
                  <a:pt x="4985" y="4181"/>
                  <a:pt x="4985" y="4181"/>
                  <a:pt x="4985" y="4181"/>
                </a:cubicBezTo>
                <a:cubicBezTo>
                  <a:pt x="4708" y="4181"/>
                  <a:pt x="4708" y="4181"/>
                  <a:pt x="4708" y="4181"/>
                </a:cubicBezTo>
                <a:cubicBezTo>
                  <a:pt x="4431" y="4181"/>
                  <a:pt x="4431" y="4181"/>
                  <a:pt x="4154" y="4181"/>
                </a:cubicBezTo>
                <a:cubicBezTo>
                  <a:pt x="4154" y="4181"/>
                  <a:pt x="4154" y="4181"/>
                  <a:pt x="3877" y="3484"/>
                </a:cubicBezTo>
                <a:cubicBezTo>
                  <a:pt x="3600" y="2787"/>
                  <a:pt x="3600" y="2787"/>
                  <a:pt x="3323" y="2787"/>
                </a:cubicBezTo>
                <a:cubicBezTo>
                  <a:pt x="3323" y="2787"/>
                  <a:pt x="3046" y="2787"/>
                  <a:pt x="3046" y="2787"/>
                </a:cubicBezTo>
                <a:cubicBezTo>
                  <a:pt x="2769" y="2787"/>
                  <a:pt x="2769" y="2787"/>
                  <a:pt x="2769" y="2787"/>
                </a:cubicBezTo>
                <a:cubicBezTo>
                  <a:pt x="2769" y="2787"/>
                  <a:pt x="2492" y="2787"/>
                  <a:pt x="2769" y="2787"/>
                </a:cubicBezTo>
                <a:cubicBezTo>
                  <a:pt x="2492" y="2787"/>
                  <a:pt x="2492" y="2090"/>
                  <a:pt x="2492" y="2090"/>
                </a:cubicBezTo>
                <a:cubicBezTo>
                  <a:pt x="2215" y="2090"/>
                  <a:pt x="2492" y="2787"/>
                  <a:pt x="2215" y="2787"/>
                </a:cubicBezTo>
                <a:cubicBezTo>
                  <a:pt x="2215" y="2787"/>
                  <a:pt x="2215" y="2787"/>
                  <a:pt x="1938" y="2787"/>
                </a:cubicBezTo>
                <a:cubicBezTo>
                  <a:pt x="1938" y="2787"/>
                  <a:pt x="1938" y="2787"/>
                  <a:pt x="1938" y="2787"/>
                </a:cubicBezTo>
                <a:cubicBezTo>
                  <a:pt x="1938" y="3484"/>
                  <a:pt x="1662" y="3484"/>
                  <a:pt x="1662" y="3484"/>
                </a:cubicBezTo>
                <a:cubicBezTo>
                  <a:pt x="1662" y="3484"/>
                  <a:pt x="1662" y="3484"/>
                  <a:pt x="1385" y="3484"/>
                </a:cubicBezTo>
                <a:cubicBezTo>
                  <a:pt x="1385" y="3484"/>
                  <a:pt x="1108" y="3484"/>
                  <a:pt x="1108" y="4181"/>
                </a:cubicBezTo>
                <a:cubicBezTo>
                  <a:pt x="1108" y="4181"/>
                  <a:pt x="1108" y="4181"/>
                  <a:pt x="1108" y="4181"/>
                </a:cubicBezTo>
                <a:cubicBezTo>
                  <a:pt x="1108" y="4181"/>
                  <a:pt x="1108" y="4181"/>
                  <a:pt x="1108" y="4877"/>
                </a:cubicBezTo>
                <a:cubicBezTo>
                  <a:pt x="1108" y="4877"/>
                  <a:pt x="831" y="4877"/>
                  <a:pt x="831" y="4877"/>
                </a:cubicBezTo>
                <a:cubicBezTo>
                  <a:pt x="831" y="4877"/>
                  <a:pt x="554" y="4877"/>
                  <a:pt x="554" y="4877"/>
                </a:cubicBezTo>
                <a:cubicBezTo>
                  <a:pt x="554" y="5574"/>
                  <a:pt x="277" y="4877"/>
                  <a:pt x="277" y="4877"/>
                </a:cubicBezTo>
                <a:cubicBezTo>
                  <a:pt x="0" y="5574"/>
                  <a:pt x="277" y="5574"/>
                  <a:pt x="0" y="5574"/>
                </a:cubicBezTo>
                <a:cubicBezTo>
                  <a:pt x="0" y="5574"/>
                  <a:pt x="0" y="6271"/>
                  <a:pt x="0" y="6271"/>
                </a:cubicBezTo>
                <a:cubicBezTo>
                  <a:pt x="0" y="6271"/>
                  <a:pt x="277" y="6271"/>
                  <a:pt x="277" y="6271"/>
                </a:cubicBezTo>
                <a:cubicBezTo>
                  <a:pt x="277" y="6271"/>
                  <a:pt x="277" y="6968"/>
                  <a:pt x="277" y="6968"/>
                </a:cubicBezTo>
                <a:cubicBezTo>
                  <a:pt x="277" y="6968"/>
                  <a:pt x="277" y="6968"/>
                  <a:pt x="554" y="6968"/>
                </a:cubicBezTo>
                <a:cubicBezTo>
                  <a:pt x="554" y="6968"/>
                  <a:pt x="554" y="6968"/>
                  <a:pt x="831" y="6968"/>
                </a:cubicBezTo>
                <a:cubicBezTo>
                  <a:pt x="831" y="7665"/>
                  <a:pt x="831" y="7665"/>
                  <a:pt x="1108" y="7665"/>
                </a:cubicBezTo>
                <a:cubicBezTo>
                  <a:pt x="1108" y="8361"/>
                  <a:pt x="1385" y="8361"/>
                  <a:pt x="1662" y="8361"/>
                </a:cubicBezTo>
                <a:cubicBezTo>
                  <a:pt x="1938" y="8361"/>
                  <a:pt x="2215" y="8361"/>
                  <a:pt x="2492" y="9058"/>
                </a:cubicBezTo>
                <a:cubicBezTo>
                  <a:pt x="2492" y="9755"/>
                  <a:pt x="2769" y="9755"/>
                  <a:pt x="2769" y="10452"/>
                </a:cubicBezTo>
                <a:cubicBezTo>
                  <a:pt x="2769" y="10452"/>
                  <a:pt x="3046" y="11148"/>
                  <a:pt x="3046" y="11148"/>
                </a:cubicBezTo>
                <a:cubicBezTo>
                  <a:pt x="3046" y="11148"/>
                  <a:pt x="3046" y="11148"/>
                  <a:pt x="3046" y="11148"/>
                </a:cubicBezTo>
                <a:cubicBezTo>
                  <a:pt x="3046" y="11845"/>
                  <a:pt x="3046" y="11845"/>
                  <a:pt x="3046" y="11845"/>
                </a:cubicBezTo>
                <a:cubicBezTo>
                  <a:pt x="3046" y="12542"/>
                  <a:pt x="3046" y="12542"/>
                  <a:pt x="3046" y="13239"/>
                </a:cubicBezTo>
                <a:cubicBezTo>
                  <a:pt x="3323" y="13935"/>
                  <a:pt x="3323" y="13935"/>
                  <a:pt x="3323" y="13935"/>
                </a:cubicBezTo>
                <a:cubicBezTo>
                  <a:pt x="3877" y="14632"/>
                  <a:pt x="4708" y="14632"/>
                  <a:pt x="5262" y="14632"/>
                </a:cubicBezTo>
                <a:cubicBezTo>
                  <a:pt x="5538" y="15329"/>
                  <a:pt x="6369" y="15329"/>
                  <a:pt x="6646" y="16026"/>
                </a:cubicBezTo>
                <a:cubicBezTo>
                  <a:pt x="6646" y="16026"/>
                  <a:pt x="6646" y="16026"/>
                  <a:pt x="6646" y="16026"/>
                </a:cubicBezTo>
                <a:cubicBezTo>
                  <a:pt x="6646" y="16723"/>
                  <a:pt x="6646" y="16723"/>
                  <a:pt x="6923" y="16723"/>
                </a:cubicBezTo>
                <a:cubicBezTo>
                  <a:pt x="7200" y="17419"/>
                  <a:pt x="7200" y="18116"/>
                  <a:pt x="7477" y="18813"/>
                </a:cubicBezTo>
                <a:cubicBezTo>
                  <a:pt x="7754" y="18813"/>
                  <a:pt x="8031" y="18813"/>
                  <a:pt x="8308" y="18813"/>
                </a:cubicBezTo>
                <a:cubicBezTo>
                  <a:pt x="8862" y="19510"/>
                  <a:pt x="9692" y="19510"/>
                  <a:pt x="10246" y="19510"/>
                </a:cubicBezTo>
                <a:cubicBezTo>
                  <a:pt x="11077" y="20206"/>
                  <a:pt x="11631" y="20206"/>
                  <a:pt x="12185" y="20903"/>
                </a:cubicBezTo>
                <a:cubicBezTo>
                  <a:pt x="12462" y="20903"/>
                  <a:pt x="12738" y="20903"/>
                  <a:pt x="12738" y="20903"/>
                </a:cubicBezTo>
                <a:cubicBezTo>
                  <a:pt x="13015" y="20903"/>
                  <a:pt x="13292" y="20206"/>
                  <a:pt x="13292" y="20903"/>
                </a:cubicBezTo>
                <a:cubicBezTo>
                  <a:pt x="13569" y="20903"/>
                  <a:pt x="13569" y="21600"/>
                  <a:pt x="13846" y="20903"/>
                </a:cubicBezTo>
                <a:cubicBezTo>
                  <a:pt x="13846" y="20903"/>
                  <a:pt x="13846" y="20903"/>
                  <a:pt x="14123" y="20903"/>
                </a:cubicBezTo>
                <a:cubicBezTo>
                  <a:pt x="14677" y="20206"/>
                  <a:pt x="15231" y="20206"/>
                  <a:pt x="15785" y="19510"/>
                </a:cubicBezTo>
                <a:cubicBezTo>
                  <a:pt x="16338" y="19510"/>
                  <a:pt x="16892" y="19510"/>
                  <a:pt x="16892" y="18116"/>
                </a:cubicBezTo>
                <a:cubicBezTo>
                  <a:pt x="17169" y="18116"/>
                  <a:pt x="17169" y="18116"/>
                  <a:pt x="17169" y="17419"/>
                </a:cubicBezTo>
                <a:cubicBezTo>
                  <a:pt x="17169" y="17419"/>
                  <a:pt x="17446" y="17419"/>
                  <a:pt x="17446" y="17419"/>
                </a:cubicBezTo>
                <a:cubicBezTo>
                  <a:pt x="17723" y="16723"/>
                  <a:pt x="17723" y="16723"/>
                  <a:pt x="17446" y="16723"/>
                </a:cubicBezTo>
                <a:cubicBezTo>
                  <a:pt x="17169" y="16026"/>
                  <a:pt x="16892" y="16026"/>
                  <a:pt x="16892" y="14632"/>
                </a:cubicBezTo>
                <a:cubicBezTo>
                  <a:pt x="16892" y="13935"/>
                  <a:pt x="17169" y="13935"/>
                  <a:pt x="17446" y="13935"/>
                </a:cubicBezTo>
                <a:cubicBezTo>
                  <a:pt x="17446" y="13935"/>
                  <a:pt x="17446" y="14632"/>
                  <a:pt x="17723" y="14632"/>
                </a:cubicBezTo>
                <a:cubicBezTo>
                  <a:pt x="17723" y="14632"/>
                  <a:pt x="18000" y="14632"/>
                  <a:pt x="18277" y="14632"/>
                </a:cubicBezTo>
                <a:cubicBezTo>
                  <a:pt x="18277" y="14632"/>
                  <a:pt x="18554" y="14632"/>
                  <a:pt x="18554" y="13935"/>
                </a:cubicBezTo>
                <a:cubicBezTo>
                  <a:pt x="18554" y="13239"/>
                  <a:pt x="18554" y="13239"/>
                  <a:pt x="18831" y="13239"/>
                </a:cubicBezTo>
                <a:cubicBezTo>
                  <a:pt x="19108" y="13239"/>
                  <a:pt x="19385" y="13239"/>
                  <a:pt x="19662" y="12542"/>
                </a:cubicBezTo>
                <a:cubicBezTo>
                  <a:pt x="19662" y="12542"/>
                  <a:pt x="19385" y="11845"/>
                  <a:pt x="19662" y="11845"/>
                </a:cubicBezTo>
                <a:cubicBezTo>
                  <a:pt x="19662" y="11148"/>
                  <a:pt x="19938" y="11148"/>
                  <a:pt x="19938" y="11148"/>
                </a:cubicBezTo>
                <a:cubicBezTo>
                  <a:pt x="19938" y="10452"/>
                  <a:pt x="20215" y="11148"/>
                  <a:pt x="20215" y="11148"/>
                </a:cubicBezTo>
                <a:cubicBezTo>
                  <a:pt x="20492" y="11148"/>
                  <a:pt x="20492" y="10452"/>
                  <a:pt x="20492" y="10452"/>
                </a:cubicBezTo>
                <a:cubicBezTo>
                  <a:pt x="20769" y="10452"/>
                  <a:pt x="21600" y="11148"/>
                  <a:pt x="21600" y="1045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0" name="Square">
            <a:extLst>
              <a:ext uri="{FF2B5EF4-FFF2-40B4-BE49-F238E27FC236}">
                <a16:creationId xmlns:a16="http://schemas.microsoft.com/office/drawing/2014/main" id="{5A2038D9-2579-4471-9D19-464E7E467A9A}"/>
              </a:ext>
            </a:extLst>
          </p:cNvPr>
          <p:cNvSpPr/>
          <p:nvPr/>
        </p:nvSpPr>
        <p:spPr>
          <a:xfrm>
            <a:off x="6272192" y="2768687"/>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1" name="Shape">
            <a:extLst>
              <a:ext uri="{FF2B5EF4-FFF2-40B4-BE49-F238E27FC236}">
                <a16:creationId xmlns:a16="http://schemas.microsoft.com/office/drawing/2014/main" id="{BFCC98BA-3D19-40FA-B22F-60D468D4D37B}"/>
              </a:ext>
            </a:extLst>
          </p:cNvPr>
          <p:cNvSpPr/>
          <p:nvPr/>
        </p:nvSpPr>
        <p:spPr>
          <a:xfrm>
            <a:off x="7667912" y="2403965"/>
            <a:ext cx="272209" cy="252189"/>
          </a:xfrm>
          <a:custGeom>
            <a:avLst/>
            <a:gdLst/>
            <a:ahLst/>
            <a:cxnLst>
              <a:cxn ang="0">
                <a:pos x="wd2" y="hd2"/>
              </a:cxn>
              <a:cxn ang="5400000">
                <a:pos x="wd2" y="hd2"/>
              </a:cxn>
              <a:cxn ang="10800000">
                <a:pos x="wd2" y="hd2"/>
              </a:cxn>
              <a:cxn ang="16200000">
                <a:pos x="wd2" y="hd2"/>
              </a:cxn>
            </a:cxnLst>
            <a:rect l="0" t="0" r="r" b="b"/>
            <a:pathLst>
              <a:path w="21600" h="20045" extrusionOk="0">
                <a:moveTo>
                  <a:pt x="19200" y="12960"/>
                </a:moveTo>
                <a:cubicBezTo>
                  <a:pt x="19200" y="10800"/>
                  <a:pt x="16800" y="10800"/>
                  <a:pt x="16800" y="8640"/>
                </a:cubicBezTo>
                <a:cubicBezTo>
                  <a:pt x="16800" y="8640"/>
                  <a:pt x="16800" y="8640"/>
                  <a:pt x="16800" y="8640"/>
                </a:cubicBezTo>
                <a:cubicBezTo>
                  <a:pt x="16800" y="8640"/>
                  <a:pt x="14400" y="8640"/>
                  <a:pt x="14400" y="6480"/>
                </a:cubicBezTo>
                <a:cubicBezTo>
                  <a:pt x="14400" y="6480"/>
                  <a:pt x="14400" y="4320"/>
                  <a:pt x="14400" y="4320"/>
                </a:cubicBezTo>
                <a:cubicBezTo>
                  <a:pt x="14400" y="4320"/>
                  <a:pt x="12000" y="2160"/>
                  <a:pt x="12000" y="2160"/>
                </a:cubicBezTo>
                <a:cubicBezTo>
                  <a:pt x="12000" y="2160"/>
                  <a:pt x="12000" y="2160"/>
                  <a:pt x="9600" y="2160"/>
                </a:cubicBezTo>
                <a:cubicBezTo>
                  <a:pt x="9600" y="2160"/>
                  <a:pt x="7200" y="0"/>
                  <a:pt x="4800" y="0"/>
                </a:cubicBezTo>
                <a:cubicBezTo>
                  <a:pt x="4800" y="0"/>
                  <a:pt x="0" y="0"/>
                  <a:pt x="0" y="2160"/>
                </a:cubicBezTo>
                <a:cubicBezTo>
                  <a:pt x="2400" y="2160"/>
                  <a:pt x="7200" y="8640"/>
                  <a:pt x="9600" y="10800"/>
                </a:cubicBezTo>
                <a:cubicBezTo>
                  <a:pt x="9600" y="12960"/>
                  <a:pt x="12000" y="17280"/>
                  <a:pt x="9600" y="19440"/>
                </a:cubicBezTo>
                <a:cubicBezTo>
                  <a:pt x="12000" y="21600"/>
                  <a:pt x="12000" y="17280"/>
                  <a:pt x="12000" y="17280"/>
                </a:cubicBezTo>
                <a:cubicBezTo>
                  <a:pt x="14400" y="17280"/>
                  <a:pt x="14400" y="15120"/>
                  <a:pt x="14400" y="15120"/>
                </a:cubicBezTo>
                <a:cubicBezTo>
                  <a:pt x="14400" y="15120"/>
                  <a:pt x="14400" y="15120"/>
                  <a:pt x="14400" y="12960"/>
                </a:cubicBezTo>
                <a:cubicBezTo>
                  <a:pt x="14400" y="12960"/>
                  <a:pt x="14400" y="10800"/>
                  <a:pt x="14400" y="12960"/>
                </a:cubicBezTo>
                <a:cubicBezTo>
                  <a:pt x="14400" y="12960"/>
                  <a:pt x="16800" y="12960"/>
                  <a:pt x="16800" y="12960"/>
                </a:cubicBezTo>
                <a:cubicBezTo>
                  <a:pt x="16800" y="12960"/>
                  <a:pt x="19200" y="12960"/>
                  <a:pt x="21600" y="12960"/>
                </a:cubicBezTo>
                <a:cubicBezTo>
                  <a:pt x="19200" y="12960"/>
                  <a:pt x="19200" y="12960"/>
                  <a:pt x="19200" y="129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2" name="Shape">
            <a:extLst>
              <a:ext uri="{FF2B5EF4-FFF2-40B4-BE49-F238E27FC236}">
                <a16:creationId xmlns:a16="http://schemas.microsoft.com/office/drawing/2014/main" id="{174B8A40-E052-4BA9-B98C-8D9AF9575CDA}"/>
              </a:ext>
            </a:extLst>
          </p:cNvPr>
          <p:cNvSpPr/>
          <p:nvPr/>
        </p:nvSpPr>
        <p:spPr>
          <a:xfrm>
            <a:off x="-3230975" y="3681686"/>
            <a:ext cx="2108262" cy="1473192"/>
          </a:xfrm>
          <a:custGeom>
            <a:avLst/>
            <a:gdLst/>
            <a:ahLst/>
            <a:cxnLst>
              <a:cxn ang="0">
                <a:pos x="wd2" y="hd2"/>
              </a:cxn>
              <a:cxn ang="5400000">
                <a:pos x="wd2" y="hd2"/>
              </a:cxn>
              <a:cxn ang="10800000">
                <a:pos x="wd2" y="hd2"/>
              </a:cxn>
              <a:cxn ang="16200000">
                <a:pos x="wd2" y="hd2"/>
              </a:cxn>
            </a:cxnLst>
            <a:rect l="0" t="0" r="r" b="b"/>
            <a:pathLst>
              <a:path w="21600" h="21600" extrusionOk="0">
                <a:moveTo>
                  <a:pt x="1565" y="800"/>
                </a:moveTo>
                <a:cubicBezTo>
                  <a:pt x="1565" y="1200"/>
                  <a:pt x="1565" y="1200"/>
                  <a:pt x="1565" y="1200"/>
                </a:cubicBezTo>
                <a:cubicBezTo>
                  <a:pt x="1565" y="800"/>
                  <a:pt x="1565" y="1200"/>
                  <a:pt x="1565" y="800"/>
                </a:cubicBezTo>
                <a:close/>
                <a:moveTo>
                  <a:pt x="21600" y="13600"/>
                </a:moveTo>
                <a:cubicBezTo>
                  <a:pt x="21600" y="13200"/>
                  <a:pt x="21600" y="13200"/>
                  <a:pt x="21600" y="13200"/>
                </a:cubicBezTo>
                <a:cubicBezTo>
                  <a:pt x="21287" y="13200"/>
                  <a:pt x="21287" y="13200"/>
                  <a:pt x="21287" y="13200"/>
                </a:cubicBezTo>
                <a:cubicBezTo>
                  <a:pt x="21287" y="13200"/>
                  <a:pt x="21287" y="13200"/>
                  <a:pt x="21287" y="13200"/>
                </a:cubicBezTo>
                <a:cubicBezTo>
                  <a:pt x="20974" y="13200"/>
                  <a:pt x="20974" y="13200"/>
                  <a:pt x="20661" y="13200"/>
                </a:cubicBezTo>
                <a:cubicBezTo>
                  <a:pt x="20348" y="13200"/>
                  <a:pt x="19722" y="13200"/>
                  <a:pt x="19409" y="13600"/>
                </a:cubicBezTo>
                <a:cubicBezTo>
                  <a:pt x="19096" y="13600"/>
                  <a:pt x="18783" y="13600"/>
                  <a:pt x="18783" y="13600"/>
                </a:cubicBezTo>
                <a:cubicBezTo>
                  <a:pt x="18470" y="14000"/>
                  <a:pt x="18470" y="14800"/>
                  <a:pt x="18470" y="14800"/>
                </a:cubicBezTo>
                <a:cubicBezTo>
                  <a:pt x="18470" y="15200"/>
                  <a:pt x="18470" y="15200"/>
                  <a:pt x="18157" y="15200"/>
                </a:cubicBezTo>
                <a:cubicBezTo>
                  <a:pt x="18157" y="15200"/>
                  <a:pt x="18157" y="15600"/>
                  <a:pt x="18157" y="15600"/>
                </a:cubicBezTo>
                <a:cubicBezTo>
                  <a:pt x="17843" y="16000"/>
                  <a:pt x="17530" y="16000"/>
                  <a:pt x="17530" y="16400"/>
                </a:cubicBezTo>
                <a:cubicBezTo>
                  <a:pt x="17843" y="16400"/>
                  <a:pt x="17217" y="17200"/>
                  <a:pt x="16904" y="16800"/>
                </a:cubicBezTo>
                <a:cubicBezTo>
                  <a:pt x="17217" y="16400"/>
                  <a:pt x="16591" y="16800"/>
                  <a:pt x="16278" y="16800"/>
                </a:cubicBezTo>
                <a:cubicBezTo>
                  <a:pt x="15965" y="16800"/>
                  <a:pt x="15652" y="16800"/>
                  <a:pt x="15339" y="17200"/>
                </a:cubicBezTo>
                <a:cubicBezTo>
                  <a:pt x="15339" y="17200"/>
                  <a:pt x="15026" y="17200"/>
                  <a:pt x="15026" y="17200"/>
                </a:cubicBezTo>
                <a:cubicBezTo>
                  <a:pt x="14713" y="17200"/>
                  <a:pt x="14713" y="16800"/>
                  <a:pt x="14713" y="16800"/>
                </a:cubicBezTo>
                <a:cubicBezTo>
                  <a:pt x="14400" y="16400"/>
                  <a:pt x="14087" y="16400"/>
                  <a:pt x="14087" y="16400"/>
                </a:cubicBezTo>
                <a:cubicBezTo>
                  <a:pt x="14087" y="16400"/>
                  <a:pt x="14087" y="16400"/>
                  <a:pt x="14087" y="16400"/>
                </a:cubicBezTo>
                <a:cubicBezTo>
                  <a:pt x="14087" y="16400"/>
                  <a:pt x="13774" y="16400"/>
                  <a:pt x="13774" y="16400"/>
                </a:cubicBezTo>
                <a:cubicBezTo>
                  <a:pt x="13774" y="16400"/>
                  <a:pt x="13774" y="16400"/>
                  <a:pt x="14087" y="16400"/>
                </a:cubicBezTo>
                <a:cubicBezTo>
                  <a:pt x="13461" y="16000"/>
                  <a:pt x="13461" y="15200"/>
                  <a:pt x="13461" y="14800"/>
                </a:cubicBezTo>
                <a:cubicBezTo>
                  <a:pt x="13148" y="14000"/>
                  <a:pt x="12835" y="13200"/>
                  <a:pt x="12835" y="12400"/>
                </a:cubicBezTo>
                <a:cubicBezTo>
                  <a:pt x="12835" y="11600"/>
                  <a:pt x="13148" y="10800"/>
                  <a:pt x="13148" y="10400"/>
                </a:cubicBezTo>
                <a:cubicBezTo>
                  <a:pt x="13461" y="9600"/>
                  <a:pt x="13774" y="8800"/>
                  <a:pt x="14087" y="8000"/>
                </a:cubicBezTo>
                <a:cubicBezTo>
                  <a:pt x="13774" y="8000"/>
                  <a:pt x="13148" y="7600"/>
                  <a:pt x="12835" y="7600"/>
                </a:cubicBezTo>
                <a:cubicBezTo>
                  <a:pt x="12522" y="7200"/>
                  <a:pt x="12522" y="7200"/>
                  <a:pt x="12522" y="6400"/>
                </a:cubicBezTo>
                <a:cubicBezTo>
                  <a:pt x="12522" y="6400"/>
                  <a:pt x="12522" y="6000"/>
                  <a:pt x="12522" y="5600"/>
                </a:cubicBezTo>
                <a:cubicBezTo>
                  <a:pt x="12209" y="5200"/>
                  <a:pt x="12209" y="5200"/>
                  <a:pt x="12209" y="4800"/>
                </a:cubicBezTo>
                <a:cubicBezTo>
                  <a:pt x="11896" y="4400"/>
                  <a:pt x="11896" y="4000"/>
                  <a:pt x="11896" y="3600"/>
                </a:cubicBezTo>
                <a:cubicBezTo>
                  <a:pt x="11583" y="3200"/>
                  <a:pt x="11270" y="3200"/>
                  <a:pt x="10643" y="3200"/>
                </a:cubicBezTo>
                <a:cubicBezTo>
                  <a:pt x="10643" y="3600"/>
                  <a:pt x="10330" y="3600"/>
                  <a:pt x="10330" y="4000"/>
                </a:cubicBezTo>
                <a:cubicBezTo>
                  <a:pt x="10017" y="4400"/>
                  <a:pt x="10017" y="4400"/>
                  <a:pt x="9704" y="4000"/>
                </a:cubicBezTo>
                <a:cubicBezTo>
                  <a:pt x="9391" y="3600"/>
                  <a:pt x="9078" y="3600"/>
                  <a:pt x="9078" y="3200"/>
                </a:cubicBezTo>
                <a:cubicBezTo>
                  <a:pt x="9078" y="2800"/>
                  <a:pt x="9078" y="2800"/>
                  <a:pt x="9078" y="2400"/>
                </a:cubicBezTo>
                <a:cubicBezTo>
                  <a:pt x="8765" y="2000"/>
                  <a:pt x="8452" y="1200"/>
                  <a:pt x="8139" y="1200"/>
                </a:cubicBezTo>
                <a:cubicBezTo>
                  <a:pt x="8139" y="800"/>
                  <a:pt x="7826" y="800"/>
                  <a:pt x="7513" y="800"/>
                </a:cubicBezTo>
                <a:cubicBezTo>
                  <a:pt x="7200" y="800"/>
                  <a:pt x="7200" y="800"/>
                  <a:pt x="6887" y="800"/>
                </a:cubicBezTo>
                <a:cubicBezTo>
                  <a:pt x="6887" y="1200"/>
                  <a:pt x="6887" y="1200"/>
                  <a:pt x="6887" y="1200"/>
                </a:cubicBezTo>
                <a:cubicBezTo>
                  <a:pt x="6574" y="1200"/>
                  <a:pt x="6574" y="1600"/>
                  <a:pt x="6574" y="1600"/>
                </a:cubicBezTo>
                <a:cubicBezTo>
                  <a:pt x="6574" y="1600"/>
                  <a:pt x="6261" y="1600"/>
                  <a:pt x="6261" y="1600"/>
                </a:cubicBezTo>
                <a:cubicBezTo>
                  <a:pt x="5322" y="1600"/>
                  <a:pt x="4696" y="1600"/>
                  <a:pt x="4070" y="1200"/>
                </a:cubicBezTo>
                <a:cubicBezTo>
                  <a:pt x="3443" y="800"/>
                  <a:pt x="2504" y="400"/>
                  <a:pt x="1878" y="0"/>
                </a:cubicBezTo>
                <a:cubicBezTo>
                  <a:pt x="1878" y="0"/>
                  <a:pt x="1878" y="0"/>
                  <a:pt x="1878" y="0"/>
                </a:cubicBezTo>
                <a:cubicBezTo>
                  <a:pt x="1565" y="0"/>
                  <a:pt x="626" y="0"/>
                  <a:pt x="313" y="0"/>
                </a:cubicBezTo>
                <a:cubicBezTo>
                  <a:pt x="0" y="0"/>
                  <a:pt x="0" y="0"/>
                  <a:pt x="0" y="400"/>
                </a:cubicBezTo>
                <a:cubicBezTo>
                  <a:pt x="0" y="400"/>
                  <a:pt x="0" y="800"/>
                  <a:pt x="0" y="800"/>
                </a:cubicBezTo>
                <a:cubicBezTo>
                  <a:pt x="0" y="800"/>
                  <a:pt x="313" y="800"/>
                  <a:pt x="313" y="800"/>
                </a:cubicBezTo>
                <a:cubicBezTo>
                  <a:pt x="313" y="800"/>
                  <a:pt x="313" y="1200"/>
                  <a:pt x="0" y="1200"/>
                </a:cubicBezTo>
                <a:cubicBezTo>
                  <a:pt x="0" y="1200"/>
                  <a:pt x="313" y="1200"/>
                  <a:pt x="313" y="1600"/>
                </a:cubicBezTo>
                <a:cubicBezTo>
                  <a:pt x="313" y="1600"/>
                  <a:pt x="313" y="2000"/>
                  <a:pt x="313" y="2000"/>
                </a:cubicBezTo>
                <a:cubicBezTo>
                  <a:pt x="313" y="2000"/>
                  <a:pt x="313" y="2000"/>
                  <a:pt x="313" y="2000"/>
                </a:cubicBezTo>
                <a:cubicBezTo>
                  <a:pt x="313" y="2400"/>
                  <a:pt x="313" y="2800"/>
                  <a:pt x="313" y="3200"/>
                </a:cubicBezTo>
                <a:cubicBezTo>
                  <a:pt x="313" y="3600"/>
                  <a:pt x="626" y="3600"/>
                  <a:pt x="626" y="3600"/>
                </a:cubicBezTo>
                <a:cubicBezTo>
                  <a:pt x="626" y="4000"/>
                  <a:pt x="939" y="4000"/>
                  <a:pt x="939" y="4400"/>
                </a:cubicBezTo>
                <a:cubicBezTo>
                  <a:pt x="1252" y="5200"/>
                  <a:pt x="939" y="4800"/>
                  <a:pt x="939" y="5600"/>
                </a:cubicBezTo>
                <a:cubicBezTo>
                  <a:pt x="939" y="5600"/>
                  <a:pt x="939" y="5600"/>
                  <a:pt x="939" y="5600"/>
                </a:cubicBezTo>
                <a:cubicBezTo>
                  <a:pt x="939" y="5600"/>
                  <a:pt x="939" y="5600"/>
                  <a:pt x="939" y="6000"/>
                </a:cubicBezTo>
                <a:cubicBezTo>
                  <a:pt x="939" y="6000"/>
                  <a:pt x="626" y="5600"/>
                  <a:pt x="939" y="5600"/>
                </a:cubicBezTo>
                <a:cubicBezTo>
                  <a:pt x="626" y="5600"/>
                  <a:pt x="313" y="5600"/>
                  <a:pt x="313" y="5600"/>
                </a:cubicBezTo>
                <a:cubicBezTo>
                  <a:pt x="313" y="6000"/>
                  <a:pt x="313" y="6000"/>
                  <a:pt x="313" y="6000"/>
                </a:cubicBezTo>
                <a:cubicBezTo>
                  <a:pt x="626" y="6000"/>
                  <a:pt x="626" y="6400"/>
                  <a:pt x="626" y="6400"/>
                </a:cubicBezTo>
                <a:cubicBezTo>
                  <a:pt x="626" y="6400"/>
                  <a:pt x="626" y="6400"/>
                  <a:pt x="626" y="6400"/>
                </a:cubicBezTo>
                <a:cubicBezTo>
                  <a:pt x="939" y="6800"/>
                  <a:pt x="939" y="6800"/>
                  <a:pt x="939" y="6800"/>
                </a:cubicBezTo>
                <a:cubicBezTo>
                  <a:pt x="1252" y="6800"/>
                  <a:pt x="939" y="6800"/>
                  <a:pt x="1252" y="6800"/>
                </a:cubicBezTo>
                <a:cubicBezTo>
                  <a:pt x="1252" y="6800"/>
                  <a:pt x="1565" y="6800"/>
                  <a:pt x="1565" y="6800"/>
                </a:cubicBezTo>
                <a:cubicBezTo>
                  <a:pt x="1252" y="7200"/>
                  <a:pt x="1878" y="7200"/>
                  <a:pt x="1878" y="7600"/>
                </a:cubicBezTo>
                <a:cubicBezTo>
                  <a:pt x="2191" y="8000"/>
                  <a:pt x="1878" y="8400"/>
                  <a:pt x="1878" y="8400"/>
                </a:cubicBezTo>
                <a:cubicBezTo>
                  <a:pt x="1878" y="8800"/>
                  <a:pt x="1878" y="9200"/>
                  <a:pt x="1878" y="9600"/>
                </a:cubicBezTo>
                <a:cubicBezTo>
                  <a:pt x="2191" y="9600"/>
                  <a:pt x="2504" y="10000"/>
                  <a:pt x="2504" y="10400"/>
                </a:cubicBezTo>
                <a:cubicBezTo>
                  <a:pt x="2817" y="10400"/>
                  <a:pt x="2817" y="10400"/>
                  <a:pt x="2817" y="10800"/>
                </a:cubicBezTo>
                <a:cubicBezTo>
                  <a:pt x="3130" y="10800"/>
                  <a:pt x="3130" y="11200"/>
                  <a:pt x="3130" y="11200"/>
                </a:cubicBezTo>
                <a:cubicBezTo>
                  <a:pt x="3130" y="11600"/>
                  <a:pt x="3130" y="11600"/>
                  <a:pt x="3130" y="11600"/>
                </a:cubicBezTo>
                <a:cubicBezTo>
                  <a:pt x="3443" y="11600"/>
                  <a:pt x="3443" y="11200"/>
                  <a:pt x="3757" y="11200"/>
                </a:cubicBezTo>
                <a:cubicBezTo>
                  <a:pt x="3757" y="10800"/>
                  <a:pt x="3757" y="10800"/>
                  <a:pt x="3443" y="10800"/>
                </a:cubicBezTo>
                <a:cubicBezTo>
                  <a:pt x="3443" y="10400"/>
                  <a:pt x="3443" y="10400"/>
                  <a:pt x="3443" y="10400"/>
                </a:cubicBezTo>
                <a:cubicBezTo>
                  <a:pt x="3130" y="9600"/>
                  <a:pt x="3130" y="9600"/>
                  <a:pt x="3130" y="10000"/>
                </a:cubicBezTo>
                <a:cubicBezTo>
                  <a:pt x="2817" y="10000"/>
                  <a:pt x="2817" y="10000"/>
                  <a:pt x="2817" y="9600"/>
                </a:cubicBezTo>
                <a:cubicBezTo>
                  <a:pt x="2817" y="9200"/>
                  <a:pt x="2817" y="8800"/>
                  <a:pt x="2817" y="8400"/>
                </a:cubicBezTo>
                <a:cubicBezTo>
                  <a:pt x="2817" y="8400"/>
                  <a:pt x="2817" y="8400"/>
                  <a:pt x="2817" y="8400"/>
                </a:cubicBezTo>
                <a:cubicBezTo>
                  <a:pt x="2817" y="8000"/>
                  <a:pt x="2817" y="7600"/>
                  <a:pt x="2817" y="7600"/>
                </a:cubicBezTo>
                <a:cubicBezTo>
                  <a:pt x="2817" y="7200"/>
                  <a:pt x="2817" y="6800"/>
                  <a:pt x="2504" y="6800"/>
                </a:cubicBezTo>
                <a:cubicBezTo>
                  <a:pt x="2504" y="6800"/>
                  <a:pt x="2504" y="7200"/>
                  <a:pt x="2504" y="7200"/>
                </a:cubicBezTo>
                <a:cubicBezTo>
                  <a:pt x="2504" y="7200"/>
                  <a:pt x="2504" y="6800"/>
                  <a:pt x="2504" y="6400"/>
                </a:cubicBezTo>
                <a:cubicBezTo>
                  <a:pt x="2191" y="6400"/>
                  <a:pt x="2191" y="6400"/>
                  <a:pt x="2191" y="6000"/>
                </a:cubicBezTo>
                <a:cubicBezTo>
                  <a:pt x="2191" y="6000"/>
                  <a:pt x="2191" y="6000"/>
                  <a:pt x="2191" y="5600"/>
                </a:cubicBezTo>
                <a:cubicBezTo>
                  <a:pt x="1878" y="5600"/>
                  <a:pt x="2191" y="5200"/>
                  <a:pt x="2191" y="4800"/>
                </a:cubicBezTo>
                <a:cubicBezTo>
                  <a:pt x="2191" y="5200"/>
                  <a:pt x="1878" y="4800"/>
                  <a:pt x="1878" y="4800"/>
                </a:cubicBezTo>
                <a:cubicBezTo>
                  <a:pt x="1878" y="4400"/>
                  <a:pt x="1878" y="4400"/>
                  <a:pt x="1878" y="4400"/>
                </a:cubicBezTo>
                <a:cubicBezTo>
                  <a:pt x="1878" y="4400"/>
                  <a:pt x="1878" y="4400"/>
                  <a:pt x="1878" y="4400"/>
                </a:cubicBezTo>
                <a:cubicBezTo>
                  <a:pt x="1878" y="4000"/>
                  <a:pt x="1252" y="3200"/>
                  <a:pt x="1252" y="2800"/>
                </a:cubicBezTo>
                <a:cubicBezTo>
                  <a:pt x="1252" y="2400"/>
                  <a:pt x="1252" y="2000"/>
                  <a:pt x="1252" y="1600"/>
                </a:cubicBezTo>
                <a:cubicBezTo>
                  <a:pt x="1565" y="1600"/>
                  <a:pt x="1565" y="1200"/>
                  <a:pt x="1565" y="800"/>
                </a:cubicBezTo>
                <a:cubicBezTo>
                  <a:pt x="1878" y="1200"/>
                  <a:pt x="1878" y="1200"/>
                  <a:pt x="2191" y="1200"/>
                </a:cubicBezTo>
                <a:cubicBezTo>
                  <a:pt x="2191" y="1200"/>
                  <a:pt x="2191" y="1200"/>
                  <a:pt x="2504" y="1200"/>
                </a:cubicBezTo>
                <a:cubicBezTo>
                  <a:pt x="2504" y="1200"/>
                  <a:pt x="2504" y="1600"/>
                  <a:pt x="2504" y="1600"/>
                </a:cubicBezTo>
                <a:cubicBezTo>
                  <a:pt x="2504" y="1600"/>
                  <a:pt x="2817" y="1600"/>
                  <a:pt x="2817" y="1600"/>
                </a:cubicBezTo>
                <a:cubicBezTo>
                  <a:pt x="2817" y="2000"/>
                  <a:pt x="2817" y="2000"/>
                  <a:pt x="2817" y="2000"/>
                </a:cubicBezTo>
                <a:cubicBezTo>
                  <a:pt x="2504" y="2400"/>
                  <a:pt x="2504" y="2400"/>
                  <a:pt x="2817" y="2800"/>
                </a:cubicBezTo>
                <a:cubicBezTo>
                  <a:pt x="2817" y="3600"/>
                  <a:pt x="2817" y="4000"/>
                  <a:pt x="2817" y="4400"/>
                </a:cubicBezTo>
                <a:cubicBezTo>
                  <a:pt x="3130" y="4800"/>
                  <a:pt x="3130" y="5200"/>
                  <a:pt x="3130" y="5200"/>
                </a:cubicBezTo>
                <a:cubicBezTo>
                  <a:pt x="3443" y="5600"/>
                  <a:pt x="3443" y="5600"/>
                  <a:pt x="3757" y="5600"/>
                </a:cubicBezTo>
                <a:cubicBezTo>
                  <a:pt x="3757" y="6000"/>
                  <a:pt x="3757" y="6000"/>
                  <a:pt x="3757" y="6400"/>
                </a:cubicBezTo>
                <a:cubicBezTo>
                  <a:pt x="3757" y="6400"/>
                  <a:pt x="3757" y="6400"/>
                  <a:pt x="4070" y="6400"/>
                </a:cubicBezTo>
                <a:cubicBezTo>
                  <a:pt x="4070" y="6400"/>
                  <a:pt x="4070" y="6400"/>
                  <a:pt x="4070" y="6400"/>
                </a:cubicBezTo>
                <a:cubicBezTo>
                  <a:pt x="4070" y="6800"/>
                  <a:pt x="4070" y="6800"/>
                  <a:pt x="4070" y="6800"/>
                </a:cubicBezTo>
                <a:cubicBezTo>
                  <a:pt x="4070" y="6800"/>
                  <a:pt x="4070" y="6800"/>
                  <a:pt x="4070" y="7200"/>
                </a:cubicBezTo>
                <a:cubicBezTo>
                  <a:pt x="4070" y="7200"/>
                  <a:pt x="4383" y="6800"/>
                  <a:pt x="4383" y="7200"/>
                </a:cubicBezTo>
                <a:cubicBezTo>
                  <a:pt x="4383" y="7200"/>
                  <a:pt x="4383" y="7600"/>
                  <a:pt x="4383" y="7600"/>
                </a:cubicBezTo>
                <a:cubicBezTo>
                  <a:pt x="4383" y="7600"/>
                  <a:pt x="4383" y="7600"/>
                  <a:pt x="4383" y="7600"/>
                </a:cubicBezTo>
                <a:cubicBezTo>
                  <a:pt x="4070" y="8000"/>
                  <a:pt x="4070" y="8400"/>
                  <a:pt x="4696" y="8000"/>
                </a:cubicBezTo>
                <a:cubicBezTo>
                  <a:pt x="4696" y="8400"/>
                  <a:pt x="4383" y="8400"/>
                  <a:pt x="4383" y="8400"/>
                </a:cubicBezTo>
                <a:cubicBezTo>
                  <a:pt x="4383" y="8400"/>
                  <a:pt x="4696" y="8400"/>
                  <a:pt x="4696" y="8400"/>
                </a:cubicBezTo>
                <a:cubicBezTo>
                  <a:pt x="4696" y="8400"/>
                  <a:pt x="4696" y="8800"/>
                  <a:pt x="4696" y="8800"/>
                </a:cubicBezTo>
                <a:cubicBezTo>
                  <a:pt x="5009" y="8800"/>
                  <a:pt x="5009" y="8800"/>
                  <a:pt x="5009" y="9200"/>
                </a:cubicBezTo>
                <a:cubicBezTo>
                  <a:pt x="5009" y="8800"/>
                  <a:pt x="5009" y="8800"/>
                  <a:pt x="5009" y="8800"/>
                </a:cubicBezTo>
                <a:cubicBezTo>
                  <a:pt x="5009" y="9200"/>
                  <a:pt x="5009" y="9600"/>
                  <a:pt x="5322" y="9600"/>
                </a:cubicBezTo>
                <a:cubicBezTo>
                  <a:pt x="5322" y="9600"/>
                  <a:pt x="5322" y="9600"/>
                  <a:pt x="5322" y="9600"/>
                </a:cubicBezTo>
                <a:cubicBezTo>
                  <a:pt x="5322" y="9600"/>
                  <a:pt x="5322" y="9600"/>
                  <a:pt x="5322" y="9600"/>
                </a:cubicBezTo>
                <a:cubicBezTo>
                  <a:pt x="5635" y="10400"/>
                  <a:pt x="6261" y="11200"/>
                  <a:pt x="6261" y="11600"/>
                </a:cubicBezTo>
                <a:cubicBezTo>
                  <a:pt x="6574" y="12000"/>
                  <a:pt x="6574" y="12000"/>
                  <a:pt x="6574" y="12400"/>
                </a:cubicBezTo>
                <a:cubicBezTo>
                  <a:pt x="6574" y="12400"/>
                  <a:pt x="6574" y="12800"/>
                  <a:pt x="6574" y="12800"/>
                </a:cubicBezTo>
                <a:cubicBezTo>
                  <a:pt x="6574" y="13200"/>
                  <a:pt x="6574" y="13200"/>
                  <a:pt x="6887" y="13200"/>
                </a:cubicBezTo>
                <a:cubicBezTo>
                  <a:pt x="6887" y="13600"/>
                  <a:pt x="6261" y="13600"/>
                  <a:pt x="6261" y="14000"/>
                </a:cubicBezTo>
                <a:cubicBezTo>
                  <a:pt x="6261" y="14000"/>
                  <a:pt x="6574" y="14000"/>
                  <a:pt x="6574" y="14400"/>
                </a:cubicBezTo>
                <a:cubicBezTo>
                  <a:pt x="6574" y="14400"/>
                  <a:pt x="6261" y="14400"/>
                  <a:pt x="6261" y="14400"/>
                </a:cubicBezTo>
                <a:cubicBezTo>
                  <a:pt x="5948" y="14800"/>
                  <a:pt x="6574" y="15600"/>
                  <a:pt x="6887" y="16000"/>
                </a:cubicBezTo>
                <a:cubicBezTo>
                  <a:pt x="7200" y="16000"/>
                  <a:pt x="7200" y="16400"/>
                  <a:pt x="7513" y="16400"/>
                </a:cubicBezTo>
                <a:cubicBezTo>
                  <a:pt x="7826" y="17200"/>
                  <a:pt x="7826" y="17200"/>
                  <a:pt x="8139" y="17200"/>
                </a:cubicBezTo>
                <a:cubicBezTo>
                  <a:pt x="8452" y="17200"/>
                  <a:pt x="8765" y="17200"/>
                  <a:pt x="8765" y="17600"/>
                </a:cubicBezTo>
                <a:cubicBezTo>
                  <a:pt x="9078" y="17600"/>
                  <a:pt x="9078" y="18000"/>
                  <a:pt x="9391" y="18000"/>
                </a:cubicBezTo>
                <a:cubicBezTo>
                  <a:pt x="10017" y="18400"/>
                  <a:pt x="10643" y="18800"/>
                  <a:pt x="11270" y="19200"/>
                </a:cubicBezTo>
                <a:cubicBezTo>
                  <a:pt x="11270" y="19200"/>
                  <a:pt x="11583" y="19600"/>
                  <a:pt x="11896" y="19600"/>
                </a:cubicBezTo>
                <a:cubicBezTo>
                  <a:pt x="12209" y="20000"/>
                  <a:pt x="12522" y="20000"/>
                  <a:pt x="12835" y="20000"/>
                </a:cubicBezTo>
                <a:cubicBezTo>
                  <a:pt x="13148" y="20400"/>
                  <a:pt x="14087" y="19600"/>
                  <a:pt x="14400" y="19600"/>
                </a:cubicBezTo>
                <a:cubicBezTo>
                  <a:pt x="14400" y="19600"/>
                  <a:pt x="14400" y="19600"/>
                  <a:pt x="14087" y="19600"/>
                </a:cubicBezTo>
                <a:cubicBezTo>
                  <a:pt x="14400" y="19200"/>
                  <a:pt x="14400" y="19200"/>
                  <a:pt x="14400" y="19600"/>
                </a:cubicBezTo>
                <a:cubicBezTo>
                  <a:pt x="14400" y="19200"/>
                  <a:pt x="14400" y="19200"/>
                  <a:pt x="14713" y="19200"/>
                </a:cubicBezTo>
                <a:cubicBezTo>
                  <a:pt x="14400" y="19600"/>
                  <a:pt x="14400" y="19600"/>
                  <a:pt x="14400" y="19600"/>
                </a:cubicBezTo>
                <a:cubicBezTo>
                  <a:pt x="14713" y="19600"/>
                  <a:pt x="14713" y="19600"/>
                  <a:pt x="14713" y="19600"/>
                </a:cubicBezTo>
                <a:cubicBezTo>
                  <a:pt x="15026" y="19600"/>
                  <a:pt x="15026" y="20000"/>
                  <a:pt x="15339" y="20000"/>
                </a:cubicBezTo>
                <a:cubicBezTo>
                  <a:pt x="15652" y="20400"/>
                  <a:pt x="15965" y="21200"/>
                  <a:pt x="16278" y="21600"/>
                </a:cubicBezTo>
                <a:cubicBezTo>
                  <a:pt x="16591" y="21200"/>
                  <a:pt x="16278" y="20800"/>
                  <a:pt x="16278" y="20400"/>
                </a:cubicBezTo>
                <a:cubicBezTo>
                  <a:pt x="16591" y="20400"/>
                  <a:pt x="16591" y="20000"/>
                  <a:pt x="16904" y="19600"/>
                </a:cubicBezTo>
                <a:cubicBezTo>
                  <a:pt x="16904" y="19600"/>
                  <a:pt x="17217" y="19600"/>
                  <a:pt x="17217" y="19600"/>
                </a:cubicBezTo>
                <a:cubicBezTo>
                  <a:pt x="17530" y="19600"/>
                  <a:pt x="17843" y="19600"/>
                  <a:pt x="17843" y="19600"/>
                </a:cubicBezTo>
                <a:cubicBezTo>
                  <a:pt x="18157" y="19600"/>
                  <a:pt x="17843" y="19200"/>
                  <a:pt x="17843" y="19200"/>
                </a:cubicBezTo>
                <a:cubicBezTo>
                  <a:pt x="17843" y="18800"/>
                  <a:pt x="17530" y="18400"/>
                  <a:pt x="17217" y="18400"/>
                </a:cubicBezTo>
                <a:cubicBezTo>
                  <a:pt x="17530" y="18400"/>
                  <a:pt x="17530" y="18400"/>
                  <a:pt x="17530" y="18000"/>
                </a:cubicBezTo>
                <a:cubicBezTo>
                  <a:pt x="17843" y="17600"/>
                  <a:pt x="17530" y="17600"/>
                  <a:pt x="17843" y="17600"/>
                </a:cubicBezTo>
                <a:cubicBezTo>
                  <a:pt x="18157" y="17200"/>
                  <a:pt x="18783" y="17600"/>
                  <a:pt x="19096" y="17600"/>
                </a:cubicBezTo>
                <a:cubicBezTo>
                  <a:pt x="19096" y="17600"/>
                  <a:pt x="19096" y="17600"/>
                  <a:pt x="19096" y="17600"/>
                </a:cubicBezTo>
                <a:cubicBezTo>
                  <a:pt x="19096" y="17600"/>
                  <a:pt x="19409" y="17200"/>
                  <a:pt x="19409" y="17600"/>
                </a:cubicBezTo>
                <a:cubicBezTo>
                  <a:pt x="19409" y="17600"/>
                  <a:pt x="19409" y="17600"/>
                  <a:pt x="19409" y="17200"/>
                </a:cubicBezTo>
                <a:cubicBezTo>
                  <a:pt x="19722" y="17200"/>
                  <a:pt x="19722" y="17200"/>
                  <a:pt x="19722" y="16800"/>
                </a:cubicBezTo>
                <a:cubicBezTo>
                  <a:pt x="19722" y="16800"/>
                  <a:pt x="20035" y="16800"/>
                  <a:pt x="20035" y="16800"/>
                </a:cubicBezTo>
                <a:cubicBezTo>
                  <a:pt x="20035" y="16800"/>
                  <a:pt x="20035" y="16400"/>
                  <a:pt x="20348" y="16400"/>
                </a:cubicBezTo>
                <a:cubicBezTo>
                  <a:pt x="20035" y="16800"/>
                  <a:pt x="20348" y="16800"/>
                  <a:pt x="20348" y="17200"/>
                </a:cubicBezTo>
                <a:cubicBezTo>
                  <a:pt x="20348" y="16800"/>
                  <a:pt x="20661" y="16400"/>
                  <a:pt x="20661" y="16000"/>
                </a:cubicBezTo>
                <a:cubicBezTo>
                  <a:pt x="20661" y="16000"/>
                  <a:pt x="20661" y="16000"/>
                  <a:pt x="20661" y="16000"/>
                </a:cubicBezTo>
                <a:cubicBezTo>
                  <a:pt x="20661" y="15600"/>
                  <a:pt x="20661" y="15600"/>
                  <a:pt x="20974" y="15600"/>
                </a:cubicBezTo>
                <a:cubicBezTo>
                  <a:pt x="20661" y="15600"/>
                  <a:pt x="20661" y="15600"/>
                  <a:pt x="20661" y="15200"/>
                </a:cubicBezTo>
                <a:cubicBezTo>
                  <a:pt x="20661" y="15200"/>
                  <a:pt x="20661" y="15200"/>
                  <a:pt x="20974" y="15200"/>
                </a:cubicBezTo>
                <a:cubicBezTo>
                  <a:pt x="20974" y="15200"/>
                  <a:pt x="20974" y="14800"/>
                  <a:pt x="20974" y="14800"/>
                </a:cubicBezTo>
                <a:cubicBezTo>
                  <a:pt x="20974" y="14400"/>
                  <a:pt x="21600" y="14000"/>
                  <a:pt x="21600" y="13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3" name="Shape">
            <a:extLst>
              <a:ext uri="{FF2B5EF4-FFF2-40B4-BE49-F238E27FC236}">
                <a16:creationId xmlns:a16="http://schemas.microsoft.com/office/drawing/2014/main" id="{4D0EF34F-C026-4DFA-9A32-BC1CD55F437C}"/>
              </a:ext>
            </a:extLst>
          </p:cNvPr>
          <p:cNvSpPr/>
          <p:nvPr/>
        </p:nvSpPr>
        <p:spPr>
          <a:xfrm>
            <a:off x="4369421" y="4120301"/>
            <a:ext cx="944715" cy="1005966"/>
          </a:xfrm>
          <a:custGeom>
            <a:avLst/>
            <a:gdLst/>
            <a:ahLst/>
            <a:cxnLst>
              <a:cxn ang="0">
                <a:pos x="wd2" y="hd2"/>
              </a:cxn>
              <a:cxn ang="5400000">
                <a:pos x="wd2" y="hd2"/>
              </a:cxn>
              <a:cxn ang="10800000">
                <a:pos x="wd2" y="hd2"/>
              </a:cxn>
              <a:cxn ang="16200000">
                <a:pos x="wd2" y="hd2"/>
              </a:cxn>
            </a:cxnLst>
            <a:rect l="0" t="0" r="r" b="b"/>
            <a:pathLst>
              <a:path w="21600" h="21600" extrusionOk="0">
                <a:moveTo>
                  <a:pt x="20206" y="4086"/>
                </a:moveTo>
                <a:cubicBezTo>
                  <a:pt x="20206" y="4086"/>
                  <a:pt x="20903" y="4086"/>
                  <a:pt x="21600" y="4086"/>
                </a:cubicBezTo>
                <a:cubicBezTo>
                  <a:pt x="19510" y="2335"/>
                  <a:pt x="17419" y="1168"/>
                  <a:pt x="15329" y="0"/>
                </a:cubicBezTo>
                <a:cubicBezTo>
                  <a:pt x="15329" y="0"/>
                  <a:pt x="15329" y="1751"/>
                  <a:pt x="15329" y="2335"/>
                </a:cubicBezTo>
                <a:cubicBezTo>
                  <a:pt x="14632" y="2335"/>
                  <a:pt x="13239" y="2335"/>
                  <a:pt x="13239" y="2335"/>
                </a:cubicBezTo>
                <a:cubicBezTo>
                  <a:pt x="11845" y="2335"/>
                  <a:pt x="11148" y="2335"/>
                  <a:pt x="9755" y="2335"/>
                </a:cubicBezTo>
                <a:cubicBezTo>
                  <a:pt x="9058" y="2335"/>
                  <a:pt x="9058" y="1751"/>
                  <a:pt x="9058" y="2335"/>
                </a:cubicBezTo>
                <a:cubicBezTo>
                  <a:pt x="9058" y="3503"/>
                  <a:pt x="9058" y="4670"/>
                  <a:pt x="9058" y="5254"/>
                </a:cubicBezTo>
                <a:cubicBezTo>
                  <a:pt x="9058" y="6422"/>
                  <a:pt x="9058" y="6422"/>
                  <a:pt x="8361" y="7005"/>
                </a:cubicBezTo>
                <a:cubicBezTo>
                  <a:pt x="7665" y="7005"/>
                  <a:pt x="6968" y="7005"/>
                  <a:pt x="6968" y="7589"/>
                </a:cubicBezTo>
                <a:cubicBezTo>
                  <a:pt x="6968" y="8757"/>
                  <a:pt x="6968" y="9341"/>
                  <a:pt x="6968" y="10508"/>
                </a:cubicBezTo>
                <a:cubicBezTo>
                  <a:pt x="5574" y="10508"/>
                  <a:pt x="4181" y="10508"/>
                  <a:pt x="2787" y="10508"/>
                </a:cubicBezTo>
                <a:cubicBezTo>
                  <a:pt x="2090" y="10508"/>
                  <a:pt x="697" y="9924"/>
                  <a:pt x="0" y="10508"/>
                </a:cubicBezTo>
                <a:cubicBezTo>
                  <a:pt x="0" y="10508"/>
                  <a:pt x="0" y="9924"/>
                  <a:pt x="0" y="10508"/>
                </a:cubicBezTo>
                <a:cubicBezTo>
                  <a:pt x="0" y="10508"/>
                  <a:pt x="0" y="11092"/>
                  <a:pt x="0" y="11092"/>
                </a:cubicBezTo>
                <a:cubicBezTo>
                  <a:pt x="0" y="9924"/>
                  <a:pt x="0" y="11092"/>
                  <a:pt x="697" y="11676"/>
                </a:cubicBezTo>
                <a:cubicBezTo>
                  <a:pt x="697" y="11676"/>
                  <a:pt x="697" y="11092"/>
                  <a:pt x="697" y="11092"/>
                </a:cubicBezTo>
                <a:cubicBezTo>
                  <a:pt x="1394" y="11676"/>
                  <a:pt x="697" y="12843"/>
                  <a:pt x="697" y="13427"/>
                </a:cubicBezTo>
                <a:cubicBezTo>
                  <a:pt x="697" y="13427"/>
                  <a:pt x="697" y="13427"/>
                  <a:pt x="697" y="13427"/>
                </a:cubicBezTo>
                <a:cubicBezTo>
                  <a:pt x="697" y="13427"/>
                  <a:pt x="697" y="14011"/>
                  <a:pt x="697" y="14011"/>
                </a:cubicBezTo>
                <a:cubicBezTo>
                  <a:pt x="1394" y="14595"/>
                  <a:pt x="1394" y="15178"/>
                  <a:pt x="1394" y="15762"/>
                </a:cubicBezTo>
                <a:cubicBezTo>
                  <a:pt x="1394" y="16930"/>
                  <a:pt x="697" y="18681"/>
                  <a:pt x="0" y="19849"/>
                </a:cubicBezTo>
                <a:cubicBezTo>
                  <a:pt x="697" y="19265"/>
                  <a:pt x="697" y="18681"/>
                  <a:pt x="697" y="18681"/>
                </a:cubicBezTo>
                <a:cubicBezTo>
                  <a:pt x="1394" y="18681"/>
                  <a:pt x="2787" y="18681"/>
                  <a:pt x="2787" y="18097"/>
                </a:cubicBezTo>
                <a:cubicBezTo>
                  <a:pt x="3484" y="18097"/>
                  <a:pt x="4181" y="18097"/>
                  <a:pt x="4181" y="18681"/>
                </a:cubicBezTo>
                <a:cubicBezTo>
                  <a:pt x="4877" y="18681"/>
                  <a:pt x="4877" y="19265"/>
                  <a:pt x="4877" y="19265"/>
                </a:cubicBezTo>
                <a:cubicBezTo>
                  <a:pt x="4877" y="19265"/>
                  <a:pt x="4877" y="19265"/>
                  <a:pt x="5574" y="19265"/>
                </a:cubicBezTo>
                <a:cubicBezTo>
                  <a:pt x="5574" y="19265"/>
                  <a:pt x="5574" y="19265"/>
                  <a:pt x="5574" y="19265"/>
                </a:cubicBezTo>
                <a:cubicBezTo>
                  <a:pt x="6271" y="19265"/>
                  <a:pt x="6271" y="19849"/>
                  <a:pt x="6271" y="20432"/>
                </a:cubicBezTo>
                <a:cubicBezTo>
                  <a:pt x="6271" y="20432"/>
                  <a:pt x="6271" y="20432"/>
                  <a:pt x="6271" y="20432"/>
                </a:cubicBezTo>
                <a:cubicBezTo>
                  <a:pt x="6271" y="20432"/>
                  <a:pt x="6968" y="20432"/>
                  <a:pt x="6968" y="21016"/>
                </a:cubicBezTo>
                <a:cubicBezTo>
                  <a:pt x="6968" y="21016"/>
                  <a:pt x="7665" y="21600"/>
                  <a:pt x="8361" y="21600"/>
                </a:cubicBezTo>
                <a:cubicBezTo>
                  <a:pt x="9058" y="21600"/>
                  <a:pt x="8361" y="19849"/>
                  <a:pt x="9058" y="19849"/>
                </a:cubicBezTo>
                <a:cubicBezTo>
                  <a:pt x="9755" y="20432"/>
                  <a:pt x="9755" y="21016"/>
                  <a:pt x="10452" y="21016"/>
                </a:cubicBezTo>
                <a:cubicBezTo>
                  <a:pt x="10452" y="21016"/>
                  <a:pt x="10452" y="20432"/>
                  <a:pt x="11148" y="20432"/>
                </a:cubicBezTo>
                <a:cubicBezTo>
                  <a:pt x="11845" y="20432"/>
                  <a:pt x="12542" y="21016"/>
                  <a:pt x="13239" y="19849"/>
                </a:cubicBezTo>
                <a:cubicBezTo>
                  <a:pt x="13239" y="20432"/>
                  <a:pt x="14632" y="20432"/>
                  <a:pt x="14632" y="20432"/>
                </a:cubicBezTo>
                <a:cubicBezTo>
                  <a:pt x="16026" y="20432"/>
                  <a:pt x="17419" y="20432"/>
                  <a:pt x="18813" y="20432"/>
                </a:cubicBezTo>
                <a:cubicBezTo>
                  <a:pt x="18813" y="20432"/>
                  <a:pt x="19510" y="20432"/>
                  <a:pt x="20206" y="20432"/>
                </a:cubicBezTo>
                <a:cubicBezTo>
                  <a:pt x="20206" y="20432"/>
                  <a:pt x="20206" y="20432"/>
                  <a:pt x="20206" y="19849"/>
                </a:cubicBezTo>
                <a:cubicBezTo>
                  <a:pt x="20206" y="19849"/>
                  <a:pt x="20206" y="19265"/>
                  <a:pt x="20206" y="19265"/>
                </a:cubicBezTo>
                <a:cubicBezTo>
                  <a:pt x="20206" y="18681"/>
                  <a:pt x="20206" y="18681"/>
                  <a:pt x="20206" y="18681"/>
                </a:cubicBezTo>
                <a:cubicBezTo>
                  <a:pt x="19510" y="18097"/>
                  <a:pt x="20206" y="17514"/>
                  <a:pt x="20206" y="16930"/>
                </a:cubicBezTo>
                <a:cubicBezTo>
                  <a:pt x="19510" y="16346"/>
                  <a:pt x="19510" y="15178"/>
                  <a:pt x="19510" y="14595"/>
                </a:cubicBezTo>
                <a:cubicBezTo>
                  <a:pt x="19510" y="12259"/>
                  <a:pt x="19510" y="9924"/>
                  <a:pt x="18813" y="8173"/>
                </a:cubicBezTo>
                <a:cubicBezTo>
                  <a:pt x="18813" y="6422"/>
                  <a:pt x="18813" y="5254"/>
                  <a:pt x="18813" y="4086"/>
                </a:cubicBezTo>
                <a:cubicBezTo>
                  <a:pt x="18813" y="4086"/>
                  <a:pt x="19510" y="4086"/>
                  <a:pt x="20206" y="4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4" name="Shape">
            <a:extLst>
              <a:ext uri="{FF2B5EF4-FFF2-40B4-BE49-F238E27FC236}">
                <a16:creationId xmlns:a16="http://schemas.microsoft.com/office/drawing/2014/main" id="{BB3CC18B-AA46-4A13-A71D-BEDD8EC98484}"/>
              </a:ext>
            </a:extLst>
          </p:cNvPr>
          <p:cNvSpPr/>
          <p:nvPr/>
        </p:nvSpPr>
        <p:spPr>
          <a:xfrm>
            <a:off x="4705676" y="4297528"/>
            <a:ext cx="1328033" cy="1210150"/>
          </a:xfrm>
          <a:custGeom>
            <a:avLst/>
            <a:gdLst/>
            <a:ahLst/>
            <a:cxnLst>
              <a:cxn ang="0">
                <a:pos x="wd2" y="hd2"/>
              </a:cxn>
              <a:cxn ang="5400000">
                <a:pos x="wd2" y="hd2"/>
              </a:cxn>
              <a:cxn ang="10800000">
                <a:pos x="wd2" y="hd2"/>
              </a:cxn>
              <a:cxn ang="16200000">
                <a:pos x="wd2" y="hd2"/>
              </a:cxn>
            </a:cxnLst>
            <a:rect l="0" t="0" r="r" b="b"/>
            <a:pathLst>
              <a:path w="21327" h="21333" extrusionOk="0">
                <a:moveTo>
                  <a:pt x="21109" y="8373"/>
                </a:moveTo>
                <a:cubicBezTo>
                  <a:pt x="20618" y="8373"/>
                  <a:pt x="20127" y="8853"/>
                  <a:pt x="20127" y="8373"/>
                </a:cubicBezTo>
                <a:cubicBezTo>
                  <a:pt x="19636" y="8373"/>
                  <a:pt x="20127" y="8373"/>
                  <a:pt x="20127" y="7893"/>
                </a:cubicBezTo>
                <a:cubicBezTo>
                  <a:pt x="20127" y="7413"/>
                  <a:pt x="19636" y="7413"/>
                  <a:pt x="19145" y="6933"/>
                </a:cubicBezTo>
                <a:cubicBezTo>
                  <a:pt x="18655" y="6933"/>
                  <a:pt x="18655" y="6933"/>
                  <a:pt x="18655" y="6933"/>
                </a:cubicBezTo>
                <a:cubicBezTo>
                  <a:pt x="18655" y="6933"/>
                  <a:pt x="18164" y="6933"/>
                  <a:pt x="18164" y="6453"/>
                </a:cubicBezTo>
                <a:cubicBezTo>
                  <a:pt x="18164" y="6453"/>
                  <a:pt x="18164" y="6453"/>
                  <a:pt x="18164" y="6453"/>
                </a:cubicBezTo>
                <a:cubicBezTo>
                  <a:pt x="17673" y="6453"/>
                  <a:pt x="17673" y="5973"/>
                  <a:pt x="17673" y="5973"/>
                </a:cubicBezTo>
                <a:cubicBezTo>
                  <a:pt x="17182" y="5973"/>
                  <a:pt x="17673" y="5493"/>
                  <a:pt x="17182" y="5493"/>
                </a:cubicBezTo>
                <a:cubicBezTo>
                  <a:pt x="17182" y="5493"/>
                  <a:pt x="16691" y="5013"/>
                  <a:pt x="16200" y="5013"/>
                </a:cubicBezTo>
                <a:cubicBezTo>
                  <a:pt x="15709" y="4533"/>
                  <a:pt x="15218" y="4053"/>
                  <a:pt x="14727" y="3573"/>
                </a:cubicBezTo>
                <a:cubicBezTo>
                  <a:pt x="13255" y="2613"/>
                  <a:pt x="11782" y="1653"/>
                  <a:pt x="10800" y="693"/>
                </a:cubicBezTo>
                <a:cubicBezTo>
                  <a:pt x="10309" y="213"/>
                  <a:pt x="10309" y="213"/>
                  <a:pt x="9818" y="213"/>
                </a:cubicBezTo>
                <a:cubicBezTo>
                  <a:pt x="9327" y="-267"/>
                  <a:pt x="8345" y="213"/>
                  <a:pt x="7855" y="213"/>
                </a:cubicBezTo>
                <a:cubicBezTo>
                  <a:pt x="7855" y="2613"/>
                  <a:pt x="8345" y="5493"/>
                  <a:pt x="8345" y="8373"/>
                </a:cubicBezTo>
                <a:cubicBezTo>
                  <a:pt x="8345" y="9333"/>
                  <a:pt x="8345" y="10773"/>
                  <a:pt x="8836" y="11733"/>
                </a:cubicBezTo>
                <a:cubicBezTo>
                  <a:pt x="8836" y="12213"/>
                  <a:pt x="8836" y="12213"/>
                  <a:pt x="8836" y="12693"/>
                </a:cubicBezTo>
                <a:cubicBezTo>
                  <a:pt x="8836" y="13653"/>
                  <a:pt x="8836" y="13653"/>
                  <a:pt x="8345" y="13653"/>
                </a:cubicBezTo>
                <a:cubicBezTo>
                  <a:pt x="7364" y="13653"/>
                  <a:pt x="6382" y="13653"/>
                  <a:pt x="5400" y="13653"/>
                </a:cubicBezTo>
                <a:cubicBezTo>
                  <a:pt x="4909" y="13653"/>
                  <a:pt x="3927" y="13653"/>
                  <a:pt x="3927" y="13173"/>
                </a:cubicBezTo>
                <a:cubicBezTo>
                  <a:pt x="3436" y="13653"/>
                  <a:pt x="3436" y="13653"/>
                  <a:pt x="2945" y="13653"/>
                </a:cubicBezTo>
                <a:cubicBezTo>
                  <a:pt x="2455" y="13653"/>
                  <a:pt x="2455" y="13653"/>
                  <a:pt x="1964" y="13653"/>
                </a:cubicBezTo>
                <a:cubicBezTo>
                  <a:pt x="1964" y="13653"/>
                  <a:pt x="1964" y="14133"/>
                  <a:pt x="1964" y="14133"/>
                </a:cubicBezTo>
                <a:cubicBezTo>
                  <a:pt x="1473" y="14133"/>
                  <a:pt x="1473" y="13173"/>
                  <a:pt x="982" y="13653"/>
                </a:cubicBezTo>
                <a:cubicBezTo>
                  <a:pt x="491" y="13653"/>
                  <a:pt x="491" y="15093"/>
                  <a:pt x="0" y="14613"/>
                </a:cubicBezTo>
                <a:cubicBezTo>
                  <a:pt x="491" y="14613"/>
                  <a:pt x="0" y="15093"/>
                  <a:pt x="0" y="15093"/>
                </a:cubicBezTo>
                <a:cubicBezTo>
                  <a:pt x="491" y="15573"/>
                  <a:pt x="491" y="15573"/>
                  <a:pt x="491" y="15573"/>
                </a:cubicBezTo>
                <a:cubicBezTo>
                  <a:pt x="491" y="16053"/>
                  <a:pt x="491" y="16053"/>
                  <a:pt x="491" y="16053"/>
                </a:cubicBezTo>
                <a:cubicBezTo>
                  <a:pt x="491" y="16533"/>
                  <a:pt x="491" y="16533"/>
                  <a:pt x="491" y="16533"/>
                </a:cubicBezTo>
                <a:cubicBezTo>
                  <a:pt x="982" y="16533"/>
                  <a:pt x="982" y="16533"/>
                  <a:pt x="982" y="17013"/>
                </a:cubicBezTo>
                <a:cubicBezTo>
                  <a:pt x="1473" y="17493"/>
                  <a:pt x="982" y="17493"/>
                  <a:pt x="982" y="17973"/>
                </a:cubicBezTo>
                <a:cubicBezTo>
                  <a:pt x="982" y="17973"/>
                  <a:pt x="982" y="18453"/>
                  <a:pt x="982" y="18453"/>
                </a:cubicBezTo>
                <a:cubicBezTo>
                  <a:pt x="1473" y="18933"/>
                  <a:pt x="1473" y="18453"/>
                  <a:pt x="1473" y="18453"/>
                </a:cubicBezTo>
                <a:cubicBezTo>
                  <a:pt x="1964" y="18453"/>
                  <a:pt x="1964" y="18933"/>
                  <a:pt x="1964" y="18933"/>
                </a:cubicBezTo>
                <a:cubicBezTo>
                  <a:pt x="1964" y="18933"/>
                  <a:pt x="2455" y="18453"/>
                  <a:pt x="2455" y="18453"/>
                </a:cubicBezTo>
                <a:cubicBezTo>
                  <a:pt x="2945" y="18453"/>
                  <a:pt x="2945" y="18453"/>
                  <a:pt x="3436" y="18453"/>
                </a:cubicBezTo>
                <a:cubicBezTo>
                  <a:pt x="3436" y="18453"/>
                  <a:pt x="3927" y="17973"/>
                  <a:pt x="3927" y="17973"/>
                </a:cubicBezTo>
                <a:cubicBezTo>
                  <a:pt x="3927" y="17973"/>
                  <a:pt x="3436" y="17973"/>
                  <a:pt x="3927" y="17973"/>
                </a:cubicBezTo>
                <a:cubicBezTo>
                  <a:pt x="4418" y="17973"/>
                  <a:pt x="4418" y="18453"/>
                  <a:pt x="4418" y="18453"/>
                </a:cubicBezTo>
                <a:cubicBezTo>
                  <a:pt x="4418" y="18933"/>
                  <a:pt x="4418" y="18933"/>
                  <a:pt x="4418" y="18933"/>
                </a:cubicBezTo>
                <a:cubicBezTo>
                  <a:pt x="4418" y="19413"/>
                  <a:pt x="4909" y="19413"/>
                  <a:pt x="4909" y="19413"/>
                </a:cubicBezTo>
                <a:cubicBezTo>
                  <a:pt x="4909" y="19893"/>
                  <a:pt x="4909" y="19413"/>
                  <a:pt x="4909" y="19893"/>
                </a:cubicBezTo>
                <a:cubicBezTo>
                  <a:pt x="4909" y="20373"/>
                  <a:pt x="4909" y="19893"/>
                  <a:pt x="4909" y="19893"/>
                </a:cubicBezTo>
                <a:cubicBezTo>
                  <a:pt x="5400" y="20373"/>
                  <a:pt x="4909" y="20373"/>
                  <a:pt x="5400" y="20853"/>
                </a:cubicBezTo>
                <a:cubicBezTo>
                  <a:pt x="5400" y="20853"/>
                  <a:pt x="5400" y="20853"/>
                  <a:pt x="5400" y="21333"/>
                </a:cubicBezTo>
                <a:cubicBezTo>
                  <a:pt x="5891" y="21333"/>
                  <a:pt x="5891" y="20853"/>
                  <a:pt x="5891" y="20853"/>
                </a:cubicBezTo>
                <a:cubicBezTo>
                  <a:pt x="6382" y="20853"/>
                  <a:pt x="6382" y="21333"/>
                  <a:pt x="6873" y="21333"/>
                </a:cubicBezTo>
                <a:cubicBezTo>
                  <a:pt x="6873" y="21333"/>
                  <a:pt x="6382" y="21333"/>
                  <a:pt x="6873" y="20853"/>
                </a:cubicBezTo>
                <a:cubicBezTo>
                  <a:pt x="7364" y="20853"/>
                  <a:pt x="7364" y="20853"/>
                  <a:pt x="7364" y="20373"/>
                </a:cubicBezTo>
                <a:cubicBezTo>
                  <a:pt x="7364" y="20853"/>
                  <a:pt x="7364" y="20373"/>
                  <a:pt x="7364" y="20373"/>
                </a:cubicBezTo>
                <a:cubicBezTo>
                  <a:pt x="7855" y="20373"/>
                  <a:pt x="7855" y="20373"/>
                  <a:pt x="7855" y="20373"/>
                </a:cubicBezTo>
                <a:cubicBezTo>
                  <a:pt x="7855" y="20853"/>
                  <a:pt x="7855" y="20853"/>
                  <a:pt x="7855" y="20853"/>
                </a:cubicBezTo>
                <a:cubicBezTo>
                  <a:pt x="7855" y="21333"/>
                  <a:pt x="8345" y="20853"/>
                  <a:pt x="8836" y="20853"/>
                </a:cubicBezTo>
                <a:cubicBezTo>
                  <a:pt x="8836" y="20373"/>
                  <a:pt x="8836" y="20373"/>
                  <a:pt x="8836" y="19893"/>
                </a:cubicBezTo>
                <a:cubicBezTo>
                  <a:pt x="8836" y="19893"/>
                  <a:pt x="8836" y="19413"/>
                  <a:pt x="8836" y="19413"/>
                </a:cubicBezTo>
                <a:cubicBezTo>
                  <a:pt x="8836" y="19413"/>
                  <a:pt x="8836" y="18933"/>
                  <a:pt x="8836" y="18933"/>
                </a:cubicBezTo>
                <a:cubicBezTo>
                  <a:pt x="9327" y="18453"/>
                  <a:pt x="10800" y="18453"/>
                  <a:pt x="9818" y="17493"/>
                </a:cubicBezTo>
                <a:cubicBezTo>
                  <a:pt x="10800" y="17493"/>
                  <a:pt x="10309" y="17013"/>
                  <a:pt x="10309" y="17013"/>
                </a:cubicBezTo>
                <a:cubicBezTo>
                  <a:pt x="10800" y="16533"/>
                  <a:pt x="10800" y="17013"/>
                  <a:pt x="11291" y="17013"/>
                </a:cubicBezTo>
                <a:cubicBezTo>
                  <a:pt x="11782" y="17013"/>
                  <a:pt x="11291" y="16533"/>
                  <a:pt x="11782" y="16533"/>
                </a:cubicBezTo>
                <a:cubicBezTo>
                  <a:pt x="11782" y="16053"/>
                  <a:pt x="11782" y="16053"/>
                  <a:pt x="11782" y="16053"/>
                </a:cubicBezTo>
                <a:cubicBezTo>
                  <a:pt x="12273" y="16053"/>
                  <a:pt x="12273" y="16053"/>
                  <a:pt x="12273" y="15573"/>
                </a:cubicBezTo>
                <a:cubicBezTo>
                  <a:pt x="12764" y="15093"/>
                  <a:pt x="12764" y="15573"/>
                  <a:pt x="13255" y="15573"/>
                </a:cubicBezTo>
                <a:cubicBezTo>
                  <a:pt x="13255" y="15573"/>
                  <a:pt x="13255" y="15093"/>
                  <a:pt x="13255" y="15093"/>
                </a:cubicBezTo>
                <a:cubicBezTo>
                  <a:pt x="13255" y="15093"/>
                  <a:pt x="13745" y="14613"/>
                  <a:pt x="14236" y="14613"/>
                </a:cubicBezTo>
                <a:cubicBezTo>
                  <a:pt x="14727" y="14133"/>
                  <a:pt x="15218" y="14133"/>
                  <a:pt x="16200" y="14613"/>
                </a:cubicBezTo>
                <a:cubicBezTo>
                  <a:pt x="16200" y="14133"/>
                  <a:pt x="16691" y="14613"/>
                  <a:pt x="17182" y="14133"/>
                </a:cubicBezTo>
                <a:cubicBezTo>
                  <a:pt x="17182" y="14133"/>
                  <a:pt x="17182" y="14133"/>
                  <a:pt x="17673" y="14133"/>
                </a:cubicBezTo>
                <a:cubicBezTo>
                  <a:pt x="17673" y="13653"/>
                  <a:pt x="17673" y="14133"/>
                  <a:pt x="18164" y="14133"/>
                </a:cubicBezTo>
                <a:cubicBezTo>
                  <a:pt x="18655" y="13653"/>
                  <a:pt x="19636" y="13653"/>
                  <a:pt x="20127" y="13653"/>
                </a:cubicBezTo>
                <a:cubicBezTo>
                  <a:pt x="20127" y="13653"/>
                  <a:pt x="20618" y="13653"/>
                  <a:pt x="20618" y="13173"/>
                </a:cubicBezTo>
                <a:cubicBezTo>
                  <a:pt x="20618" y="13173"/>
                  <a:pt x="20618" y="13173"/>
                  <a:pt x="21109" y="12693"/>
                </a:cubicBezTo>
                <a:cubicBezTo>
                  <a:pt x="21109" y="12213"/>
                  <a:pt x="21109" y="11733"/>
                  <a:pt x="21109" y="11253"/>
                </a:cubicBezTo>
                <a:cubicBezTo>
                  <a:pt x="21600" y="10293"/>
                  <a:pt x="21109" y="9333"/>
                  <a:pt x="21109" y="8373"/>
                </a:cubicBezTo>
                <a:cubicBezTo>
                  <a:pt x="21109" y="8373"/>
                  <a:pt x="21109" y="8373"/>
                  <a:pt x="21109" y="83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5" name="Shape">
            <a:extLst>
              <a:ext uri="{FF2B5EF4-FFF2-40B4-BE49-F238E27FC236}">
                <a16:creationId xmlns:a16="http://schemas.microsoft.com/office/drawing/2014/main" id="{C8259A20-A2EA-4822-B8B7-3D80B9CBED22}"/>
              </a:ext>
            </a:extLst>
          </p:cNvPr>
          <p:cNvSpPr/>
          <p:nvPr/>
        </p:nvSpPr>
        <p:spPr>
          <a:xfrm>
            <a:off x="13709802" y="5754157"/>
            <a:ext cx="1526488" cy="501237"/>
          </a:xfrm>
          <a:custGeom>
            <a:avLst/>
            <a:gdLst/>
            <a:ahLst/>
            <a:cxnLst>
              <a:cxn ang="0">
                <a:pos x="wd2" y="hd2"/>
              </a:cxn>
              <a:cxn ang="5400000">
                <a:pos x="wd2" y="hd2"/>
              </a:cxn>
              <a:cxn ang="10800000">
                <a:pos x="wd2" y="hd2"/>
              </a:cxn>
              <a:cxn ang="16200000">
                <a:pos x="wd2" y="hd2"/>
              </a:cxn>
            </a:cxnLst>
            <a:rect l="0" t="0" r="r" b="b"/>
            <a:pathLst>
              <a:path w="21600" h="19920" extrusionOk="0">
                <a:moveTo>
                  <a:pt x="1296" y="12960"/>
                </a:moveTo>
                <a:cubicBezTo>
                  <a:pt x="1296" y="12960"/>
                  <a:pt x="1296" y="12960"/>
                  <a:pt x="1296" y="12960"/>
                </a:cubicBezTo>
                <a:cubicBezTo>
                  <a:pt x="1296" y="12960"/>
                  <a:pt x="1296" y="12960"/>
                  <a:pt x="1296" y="12960"/>
                </a:cubicBezTo>
                <a:close/>
                <a:moveTo>
                  <a:pt x="19872" y="8640"/>
                </a:moveTo>
                <a:cubicBezTo>
                  <a:pt x="19872" y="8640"/>
                  <a:pt x="19872" y="8640"/>
                  <a:pt x="19872" y="9720"/>
                </a:cubicBezTo>
                <a:cubicBezTo>
                  <a:pt x="19872" y="9720"/>
                  <a:pt x="20304" y="9720"/>
                  <a:pt x="20304" y="9720"/>
                </a:cubicBezTo>
                <a:cubicBezTo>
                  <a:pt x="20304" y="8640"/>
                  <a:pt x="19872" y="8640"/>
                  <a:pt x="19872" y="8640"/>
                </a:cubicBezTo>
                <a:close/>
                <a:moveTo>
                  <a:pt x="4320" y="15120"/>
                </a:moveTo>
                <a:cubicBezTo>
                  <a:pt x="4320" y="14040"/>
                  <a:pt x="3888" y="14040"/>
                  <a:pt x="3888" y="12960"/>
                </a:cubicBezTo>
                <a:cubicBezTo>
                  <a:pt x="3888" y="11880"/>
                  <a:pt x="3888" y="9720"/>
                  <a:pt x="3888" y="7560"/>
                </a:cubicBezTo>
                <a:cubicBezTo>
                  <a:pt x="3888" y="6480"/>
                  <a:pt x="3456" y="6480"/>
                  <a:pt x="3456" y="5400"/>
                </a:cubicBezTo>
                <a:cubicBezTo>
                  <a:pt x="3024" y="4320"/>
                  <a:pt x="2592" y="3240"/>
                  <a:pt x="2160" y="2160"/>
                </a:cubicBezTo>
                <a:cubicBezTo>
                  <a:pt x="2160" y="3240"/>
                  <a:pt x="2160" y="4320"/>
                  <a:pt x="1728" y="4320"/>
                </a:cubicBezTo>
                <a:cubicBezTo>
                  <a:pt x="1728" y="4320"/>
                  <a:pt x="1728" y="3240"/>
                  <a:pt x="1728" y="3240"/>
                </a:cubicBezTo>
                <a:cubicBezTo>
                  <a:pt x="1296" y="3240"/>
                  <a:pt x="864" y="5400"/>
                  <a:pt x="864" y="4320"/>
                </a:cubicBezTo>
                <a:cubicBezTo>
                  <a:pt x="864" y="3240"/>
                  <a:pt x="864" y="3240"/>
                  <a:pt x="864" y="2160"/>
                </a:cubicBezTo>
                <a:cubicBezTo>
                  <a:pt x="864" y="2160"/>
                  <a:pt x="864" y="2160"/>
                  <a:pt x="864" y="2160"/>
                </a:cubicBezTo>
                <a:cubicBezTo>
                  <a:pt x="864" y="2160"/>
                  <a:pt x="864" y="2160"/>
                  <a:pt x="432" y="2160"/>
                </a:cubicBezTo>
                <a:cubicBezTo>
                  <a:pt x="432" y="2160"/>
                  <a:pt x="432" y="2160"/>
                  <a:pt x="0" y="2160"/>
                </a:cubicBezTo>
                <a:cubicBezTo>
                  <a:pt x="0" y="1080"/>
                  <a:pt x="0" y="1080"/>
                  <a:pt x="0" y="2160"/>
                </a:cubicBezTo>
                <a:cubicBezTo>
                  <a:pt x="0" y="3240"/>
                  <a:pt x="0" y="4320"/>
                  <a:pt x="432" y="5400"/>
                </a:cubicBezTo>
                <a:cubicBezTo>
                  <a:pt x="432" y="7560"/>
                  <a:pt x="432" y="8640"/>
                  <a:pt x="864" y="9720"/>
                </a:cubicBezTo>
                <a:cubicBezTo>
                  <a:pt x="864" y="9720"/>
                  <a:pt x="864" y="9720"/>
                  <a:pt x="864" y="10800"/>
                </a:cubicBezTo>
                <a:cubicBezTo>
                  <a:pt x="864" y="10800"/>
                  <a:pt x="1296" y="11880"/>
                  <a:pt x="1296" y="11880"/>
                </a:cubicBezTo>
                <a:cubicBezTo>
                  <a:pt x="1296" y="12960"/>
                  <a:pt x="1296" y="12960"/>
                  <a:pt x="1296" y="12960"/>
                </a:cubicBezTo>
                <a:cubicBezTo>
                  <a:pt x="1728" y="14040"/>
                  <a:pt x="1728" y="14040"/>
                  <a:pt x="2160" y="14040"/>
                </a:cubicBezTo>
                <a:cubicBezTo>
                  <a:pt x="2592" y="15120"/>
                  <a:pt x="3024" y="16200"/>
                  <a:pt x="3888" y="17280"/>
                </a:cubicBezTo>
                <a:cubicBezTo>
                  <a:pt x="3888" y="18360"/>
                  <a:pt x="3888" y="18360"/>
                  <a:pt x="3888" y="18360"/>
                </a:cubicBezTo>
                <a:cubicBezTo>
                  <a:pt x="4320" y="18360"/>
                  <a:pt x="4320" y="18360"/>
                  <a:pt x="4320" y="18360"/>
                </a:cubicBezTo>
                <a:cubicBezTo>
                  <a:pt x="4320" y="18360"/>
                  <a:pt x="4320" y="17280"/>
                  <a:pt x="4320" y="17280"/>
                </a:cubicBezTo>
                <a:cubicBezTo>
                  <a:pt x="4752" y="17280"/>
                  <a:pt x="4752" y="18360"/>
                  <a:pt x="4752" y="18360"/>
                </a:cubicBezTo>
                <a:cubicBezTo>
                  <a:pt x="4752" y="17280"/>
                  <a:pt x="4320" y="16200"/>
                  <a:pt x="4320" y="15120"/>
                </a:cubicBezTo>
                <a:close/>
                <a:moveTo>
                  <a:pt x="21600" y="5400"/>
                </a:moveTo>
                <a:cubicBezTo>
                  <a:pt x="21600" y="5400"/>
                  <a:pt x="21168" y="5400"/>
                  <a:pt x="21168" y="5400"/>
                </a:cubicBezTo>
                <a:cubicBezTo>
                  <a:pt x="21168" y="4320"/>
                  <a:pt x="20736" y="4320"/>
                  <a:pt x="20736" y="4320"/>
                </a:cubicBezTo>
                <a:cubicBezTo>
                  <a:pt x="20736" y="4320"/>
                  <a:pt x="19872" y="4320"/>
                  <a:pt x="20304" y="4320"/>
                </a:cubicBezTo>
                <a:cubicBezTo>
                  <a:pt x="20304" y="3240"/>
                  <a:pt x="20304" y="3240"/>
                  <a:pt x="20304" y="3240"/>
                </a:cubicBezTo>
                <a:cubicBezTo>
                  <a:pt x="19872" y="3240"/>
                  <a:pt x="19872" y="3240"/>
                  <a:pt x="19440" y="3240"/>
                </a:cubicBezTo>
                <a:cubicBezTo>
                  <a:pt x="19872" y="3240"/>
                  <a:pt x="19872" y="3240"/>
                  <a:pt x="19872" y="2160"/>
                </a:cubicBezTo>
                <a:cubicBezTo>
                  <a:pt x="19872" y="2160"/>
                  <a:pt x="19440" y="2160"/>
                  <a:pt x="19440" y="1080"/>
                </a:cubicBezTo>
                <a:cubicBezTo>
                  <a:pt x="19440" y="1080"/>
                  <a:pt x="19440" y="0"/>
                  <a:pt x="19008" y="0"/>
                </a:cubicBezTo>
                <a:cubicBezTo>
                  <a:pt x="19008" y="0"/>
                  <a:pt x="19008" y="1080"/>
                  <a:pt x="18576" y="1080"/>
                </a:cubicBezTo>
                <a:cubicBezTo>
                  <a:pt x="19008" y="-1080"/>
                  <a:pt x="18576" y="1080"/>
                  <a:pt x="18576" y="2160"/>
                </a:cubicBezTo>
                <a:cubicBezTo>
                  <a:pt x="18144" y="2160"/>
                  <a:pt x="17712" y="5400"/>
                  <a:pt x="17712" y="4320"/>
                </a:cubicBezTo>
                <a:cubicBezTo>
                  <a:pt x="17280" y="5400"/>
                  <a:pt x="17280" y="5400"/>
                  <a:pt x="17280" y="6480"/>
                </a:cubicBezTo>
                <a:cubicBezTo>
                  <a:pt x="17280" y="6480"/>
                  <a:pt x="17280" y="6480"/>
                  <a:pt x="16848" y="6480"/>
                </a:cubicBezTo>
                <a:cubicBezTo>
                  <a:pt x="16848" y="7560"/>
                  <a:pt x="17280" y="8640"/>
                  <a:pt x="17280" y="8640"/>
                </a:cubicBezTo>
                <a:cubicBezTo>
                  <a:pt x="16848" y="8640"/>
                  <a:pt x="16848" y="7560"/>
                  <a:pt x="16848" y="6480"/>
                </a:cubicBezTo>
                <a:cubicBezTo>
                  <a:pt x="16416" y="7560"/>
                  <a:pt x="16848" y="7560"/>
                  <a:pt x="16848" y="8640"/>
                </a:cubicBezTo>
                <a:cubicBezTo>
                  <a:pt x="16848" y="8640"/>
                  <a:pt x="16416" y="9720"/>
                  <a:pt x="16416" y="9720"/>
                </a:cubicBezTo>
                <a:cubicBezTo>
                  <a:pt x="16416" y="9720"/>
                  <a:pt x="15984" y="8640"/>
                  <a:pt x="15984" y="8640"/>
                </a:cubicBezTo>
                <a:cubicBezTo>
                  <a:pt x="15552" y="7560"/>
                  <a:pt x="15984" y="8640"/>
                  <a:pt x="15552" y="8640"/>
                </a:cubicBezTo>
                <a:cubicBezTo>
                  <a:pt x="15552" y="10800"/>
                  <a:pt x="14688" y="11880"/>
                  <a:pt x="14256" y="12960"/>
                </a:cubicBezTo>
                <a:cubicBezTo>
                  <a:pt x="13824" y="12960"/>
                  <a:pt x="13392" y="12960"/>
                  <a:pt x="12960" y="14040"/>
                </a:cubicBezTo>
                <a:cubicBezTo>
                  <a:pt x="12960" y="14040"/>
                  <a:pt x="12960" y="15120"/>
                  <a:pt x="12528" y="15120"/>
                </a:cubicBezTo>
                <a:cubicBezTo>
                  <a:pt x="12528" y="15120"/>
                  <a:pt x="12960" y="16200"/>
                  <a:pt x="12528" y="17280"/>
                </a:cubicBezTo>
                <a:cubicBezTo>
                  <a:pt x="12528" y="17280"/>
                  <a:pt x="12528" y="18360"/>
                  <a:pt x="12528" y="18360"/>
                </a:cubicBezTo>
                <a:cubicBezTo>
                  <a:pt x="12528" y="18360"/>
                  <a:pt x="12096" y="17280"/>
                  <a:pt x="11664" y="17280"/>
                </a:cubicBezTo>
                <a:cubicBezTo>
                  <a:pt x="11232" y="17280"/>
                  <a:pt x="10800" y="17280"/>
                  <a:pt x="10800" y="16200"/>
                </a:cubicBezTo>
                <a:cubicBezTo>
                  <a:pt x="10368" y="17280"/>
                  <a:pt x="11664" y="19440"/>
                  <a:pt x="12096" y="19440"/>
                </a:cubicBezTo>
                <a:cubicBezTo>
                  <a:pt x="12096" y="20520"/>
                  <a:pt x="12096" y="19440"/>
                  <a:pt x="12528" y="19440"/>
                </a:cubicBezTo>
                <a:cubicBezTo>
                  <a:pt x="12528" y="19440"/>
                  <a:pt x="12528" y="19440"/>
                  <a:pt x="12960" y="19440"/>
                </a:cubicBezTo>
                <a:cubicBezTo>
                  <a:pt x="13392" y="19440"/>
                  <a:pt x="13392" y="19440"/>
                  <a:pt x="13392" y="19440"/>
                </a:cubicBezTo>
                <a:cubicBezTo>
                  <a:pt x="13824" y="18360"/>
                  <a:pt x="13824" y="18360"/>
                  <a:pt x="14256" y="17280"/>
                </a:cubicBezTo>
                <a:cubicBezTo>
                  <a:pt x="14688" y="17280"/>
                  <a:pt x="14688" y="18360"/>
                  <a:pt x="14688" y="18360"/>
                </a:cubicBezTo>
                <a:cubicBezTo>
                  <a:pt x="15120" y="18360"/>
                  <a:pt x="15552" y="18360"/>
                  <a:pt x="15552" y="18360"/>
                </a:cubicBezTo>
                <a:cubicBezTo>
                  <a:pt x="15552" y="18360"/>
                  <a:pt x="15552" y="18360"/>
                  <a:pt x="15984" y="18360"/>
                </a:cubicBezTo>
                <a:cubicBezTo>
                  <a:pt x="15984" y="18360"/>
                  <a:pt x="16416" y="18360"/>
                  <a:pt x="16416" y="18360"/>
                </a:cubicBezTo>
                <a:cubicBezTo>
                  <a:pt x="16416" y="18360"/>
                  <a:pt x="16848" y="17280"/>
                  <a:pt x="16848" y="16200"/>
                </a:cubicBezTo>
                <a:cubicBezTo>
                  <a:pt x="16848" y="16200"/>
                  <a:pt x="16848" y="16200"/>
                  <a:pt x="16848" y="15120"/>
                </a:cubicBezTo>
                <a:cubicBezTo>
                  <a:pt x="16848" y="15120"/>
                  <a:pt x="17280" y="15120"/>
                  <a:pt x="17280" y="15120"/>
                </a:cubicBezTo>
                <a:cubicBezTo>
                  <a:pt x="17280" y="14040"/>
                  <a:pt x="16848" y="14040"/>
                  <a:pt x="16848" y="14040"/>
                </a:cubicBezTo>
                <a:cubicBezTo>
                  <a:pt x="17280" y="12960"/>
                  <a:pt x="17280" y="12960"/>
                  <a:pt x="17280" y="12960"/>
                </a:cubicBezTo>
                <a:cubicBezTo>
                  <a:pt x="17280" y="12960"/>
                  <a:pt x="17280" y="12960"/>
                  <a:pt x="17712" y="11880"/>
                </a:cubicBezTo>
                <a:cubicBezTo>
                  <a:pt x="17712" y="10800"/>
                  <a:pt x="17280" y="8640"/>
                  <a:pt x="18144" y="8640"/>
                </a:cubicBezTo>
                <a:cubicBezTo>
                  <a:pt x="18576" y="8640"/>
                  <a:pt x="18576" y="8640"/>
                  <a:pt x="19008" y="8640"/>
                </a:cubicBezTo>
                <a:cubicBezTo>
                  <a:pt x="19008" y="8640"/>
                  <a:pt x="19440" y="9720"/>
                  <a:pt x="19872" y="9720"/>
                </a:cubicBezTo>
                <a:cubicBezTo>
                  <a:pt x="19872" y="9720"/>
                  <a:pt x="19872" y="8640"/>
                  <a:pt x="19872" y="8640"/>
                </a:cubicBezTo>
                <a:cubicBezTo>
                  <a:pt x="19872" y="8640"/>
                  <a:pt x="20304" y="8640"/>
                  <a:pt x="20304" y="8640"/>
                </a:cubicBezTo>
                <a:cubicBezTo>
                  <a:pt x="20304" y="8640"/>
                  <a:pt x="20736" y="8640"/>
                  <a:pt x="20736" y="8640"/>
                </a:cubicBezTo>
                <a:cubicBezTo>
                  <a:pt x="21168" y="8640"/>
                  <a:pt x="20736" y="8640"/>
                  <a:pt x="20736" y="7560"/>
                </a:cubicBezTo>
                <a:cubicBezTo>
                  <a:pt x="20736" y="6480"/>
                  <a:pt x="20304" y="6480"/>
                  <a:pt x="20736" y="6480"/>
                </a:cubicBezTo>
                <a:cubicBezTo>
                  <a:pt x="21168" y="6480"/>
                  <a:pt x="21600" y="648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6" name="Shape">
            <a:extLst>
              <a:ext uri="{FF2B5EF4-FFF2-40B4-BE49-F238E27FC236}">
                <a16:creationId xmlns:a16="http://schemas.microsoft.com/office/drawing/2014/main" id="{63433471-7081-439B-931C-A83CD78A005A}"/>
              </a:ext>
            </a:extLst>
          </p:cNvPr>
          <p:cNvSpPr/>
          <p:nvPr/>
        </p:nvSpPr>
        <p:spPr>
          <a:xfrm>
            <a:off x="8308390" y="7085750"/>
            <a:ext cx="240187" cy="631505"/>
          </a:xfrm>
          <a:custGeom>
            <a:avLst/>
            <a:gdLst/>
            <a:ahLst/>
            <a:cxnLst>
              <a:cxn ang="0">
                <a:pos x="wd2" y="hd2"/>
              </a:cxn>
              <a:cxn ang="5400000">
                <a:pos x="wd2" y="hd2"/>
              </a:cxn>
              <a:cxn ang="10800000">
                <a:pos x="wd2" y="hd2"/>
              </a:cxn>
              <a:cxn ang="16200000">
                <a:pos x="wd2" y="hd2"/>
              </a:cxn>
            </a:cxnLst>
            <a:rect l="0" t="0" r="r" b="b"/>
            <a:pathLst>
              <a:path w="21600" h="20884" extrusionOk="0">
                <a:moveTo>
                  <a:pt x="13500" y="7200"/>
                </a:moveTo>
                <a:cubicBezTo>
                  <a:pt x="13500" y="7200"/>
                  <a:pt x="13500" y="7200"/>
                  <a:pt x="13500" y="7200"/>
                </a:cubicBezTo>
                <a:cubicBezTo>
                  <a:pt x="13500" y="7200"/>
                  <a:pt x="13500" y="7200"/>
                  <a:pt x="13500" y="7200"/>
                </a:cubicBezTo>
                <a:close/>
                <a:moveTo>
                  <a:pt x="13500" y="7200"/>
                </a:moveTo>
                <a:cubicBezTo>
                  <a:pt x="13500" y="7200"/>
                  <a:pt x="10800" y="7200"/>
                  <a:pt x="13500" y="7200"/>
                </a:cubicBezTo>
                <a:cubicBezTo>
                  <a:pt x="13500" y="7200"/>
                  <a:pt x="13500" y="7200"/>
                  <a:pt x="13500" y="7200"/>
                </a:cubicBezTo>
                <a:close/>
                <a:moveTo>
                  <a:pt x="21600" y="14400"/>
                </a:moveTo>
                <a:cubicBezTo>
                  <a:pt x="21600" y="13500"/>
                  <a:pt x="18900" y="12600"/>
                  <a:pt x="16200" y="12600"/>
                </a:cubicBezTo>
                <a:cubicBezTo>
                  <a:pt x="16200" y="11700"/>
                  <a:pt x="16200" y="11700"/>
                  <a:pt x="13500" y="10800"/>
                </a:cubicBezTo>
                <a:cubicBezTo>
                  <a:pt x="13500" y="10800"/>
                  <a:pt x="13500" y="10800"/>
                  <a:pt x="10800" y="10800"/>
                </a:cubicBezTo>
                <a:cubicBezTo>
                  <a:pt x="10800" y="9900"/>
                  <a:pt x="10800" y="8100"/>
                  <a:pt x="10800" y="7200"/>
                </a:cubicBezTo>
                <a:cubicBezTo>
                  <a:pt x="10800" y="6300"/>
                  <a:pt x="13500" y="5400"/>
                  <a:pt x="16200" y="5400"/>
                </a:cubicBezTo>
                <a:cubicBezTo>
                  <a:pt x="16200" y="5400"/>
                  <a:pt x="13500" y="5400"/>
                  <a:pt x="13500" y="4500"/>
                </a:cubicBezTo>
                <a:cubicBezTo>
                  <a:pt x="13500" y="4500"/>
                  <a:pt x="13500" y="3600"/>
                  <a:pt x="13500" y="3600"/>
                </a:cubicBezTo>
                <a:cubicBezTo>
                  <a:pt x="10800" y="1800"/>
                  <a:pt x="10800" y="1800"/>
                  <a:pt x="8100" y="0"/>
                </a:cubicBezTo>
                <a:cubicBezTo>
                  <a:pt x="8100" y="900"/>
                  <a:pt x="2700" y="0"/>
                  <a:pt x="0" y="0"/>
                </a:cubicBezTo>
                <a:cubicBezTo>
                  <a:pt x="0" y="900"/>
                  <a:pt x="2700" y="0"/>
                  <a:pt x="2700" y="900"/>
                </a:cubicBezTo>
                <a:cubicBezTo>
                  <a:pt x="2700" y="900"/>
                  <a:pt x="2700" y="900"/>
                  <a:pt x="2700" y="1800"/>
                </a:cubicBezTo>
                <a:cubicBezTo>
                  <a:pt x="5400" y="1800"/>
                  <a:pt x="5400" y="1800"/>
                  <a:pt x="5400" y="2700"/>
                </a:cubicBezTo>
                <a:cubicBezTo>
                  <a:pt x="5400" y="3600"/>
                  <a:pt x="5400" y="2700"/>
                  <a:pt x="5400" y="3600"/>
                </a:cubicBezTo>
                <a:cubicBezTo>
                  <a:pt x="5400" y="3600"/>
                  <a:pt x="2700" y="3600"/>
                  <a:pt x="2700" y="3600"/>
                </a:cubicBezTo>
                <a:cubicBezTo>
                  <a:pt x="2700" y="4500"/>
                  <a:pt x="2700" y="4500"/>
                  <a:pt x="2700" y="4500"/>
                </a:cubicBezTo>
                <a:cubicBezTo>
                  <a:pt x="2700" y="5400"/>
                  <a:pt x="2700" y="5400"/>
                  <a:pt x="2700" y="5400"/>
                </a:cubicBezTo>
                <a:cubicBezTo>
                  <a:pt x="2700" y="6300"/>
                  <a:pt x="2700" y="8100"/>
                  <a:pt x="5400" y="8100"/>
                </a:cubicBezTo>
                <a:cubicBezTo>
                  <a:pt x="2700" y="8100"/>
                  <a:pt x="2700" y="8100"/>
                  <a:pt x="0" y="9000"/>
                </a:cubicBezTo>
                <a:cubicBezTo>
                  <a:pt x="0" y="9900"/>
                  <a:pt x="0" y="9900"/>
                  <a:pt x="0" y="10800"/>
                </a:cubicBezTo>
                <a:cubicBezTo>
                  <a:pt x="0" y="11700"/>
                  <a:pt x="0" y="10800"/>
                  <a:pt x="0" y="11700"/>
                </a:cubicBezTo>
                <a:cubicBezTo>
                  <a:pt x="0" y="11700"/>
                  <a:pt x="0" y="12600"/>
                  <a:pt x="2700" y="11700"/>
                </a:cubicBezTo>
                <a:cubicBezTo>
                  <a:pt x="2700" y="12600"/>
                  <a:pt x="2700" y="13500"/>
                  <a:pt x="5400" y="13500"/>
                </a:cubicBezTo>
                <a:cubicBezTo>
                  <a:pt x="5400" y="13500"/>
                  <a:pt x="5400" y="13500"/>
                  <a:pt x="5400" y="13500"/>
                </a:cubicBezTo>
                <a:cubicBezTo>
                  <a:pt x="8100" y="13500"/>
                  <a:pt x="10800" y="13500"/>
                  <a:pt x="10800" y="14400"/>
                </a:cubicBezTo>
                <a:cubicBezTo>
                  <a:pt x="10800" y="15300"/>
                  <a:pt x="8100" y="16200"/>
                  <a:pt x="8100" y="17100"/>
                </a:cubicBezTo>
                <a:cubicBezTo>
                  <a:pt x="8100" y="18000"/>
                  <a:pt x="10800" y="18900"/>
                  <a:pt x="13500" y="19800"/>
                </a:cubicBezTo>
                <a:cubicBezTo>
                  <a:pt x="13500" y="19800"/>
                  <a:pt x="13500" y="19800"/>
                  <a:pt x="13500" y="19800"/>
                </a:cubicBezTo>
                <a:cubicBezTo>
                  <a:pt x="16200" y="19800"/>
                  <a:pt x="13500" y="20700"/>
                  <a:pt x="13500" y="20700"/>
                </a:cubicBezTo>
                <a:cubicBezTo>
                  <a:pt x="16200" y="21600"/>
                  <a:pt x="16200" y="18900"/>
                  <a:pt x="16200" y="18900"/>
                </a:cubicBezTo>
                <a:cubicBezTo>
                  <a:pt x="16200" y="18000"/>
                  <a:pt x="18900" y="18900"/>
                  <a:pt x="18900" y="18000"/>
                </a:cubicBezTo>
                <a:cubicBezTo>
                  <a:pt x="21600" y="17100"/>
                  <a:pt x="21600" y="15300"/>
                  <a:pt x="21600"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7" name="Shape">
            <a:extLst>
              <a:ext uri="{FF2B5EF4-FFF2-40B4-BE49-F238E27FC236}">
                <a16:creationId xmlns:a16="http://schemas.microsoft.com/office/drawing/2014/main" id="{95F90033-F735-4636-898D-D53E6A2BC90B}"/>
              </a:ext>
            </a:extLst>
          </p:cNvPr>
          <p:cNvSpPr/>
          <p:nvPr/>
        </p:nvSpPr>
        <p:spPr>
          <a:xfrm>
            <a:off x="9098323" y="7305060"/>
            <a:ext cx="613801" cy="1087017"/>
          </a:xfrm>
          <a:custGeom>
            <a:avLst/>
            <a:gdLst/>
            <a:ahLst/>
            <a:cxnLst>
              <a:cxn ang="0">
                <a:pos x="wd2" y="hd2"/>
              </a:cxn>
              <a:cxn ang="5400000">
                <a:pos x="wd2" y="hd2"/>
              </a:cxn>
              <a:cxn ang="10800000">
                <a:pos x="wd2" y="hd2"/>
              </a:cxn>
              <a:cxn ang="16200000">
                <a:pos x="wd2" y="hd2"/>
              </a:cxn>
            </a:cxnLst>
            <a:rect l="0" t="0" r="r" b="b"/>
            <a:pathLst>
              <a:path w="21600" h="21600" extrusionOk="0">
                <a:moveTo>
                  <a:pt x="21600" y="4860"/>
                </a:moveTo>
                <a:cubicBezTo>
                  <a:pt x="20520" y="3780"/>
                  <a:pt x="19440" y="2700"/>
                  <a:pt x="19440" y="1080"/>
                </a:cubicBezTo>
                <a:cubicBezTo>
                  <a:pt x="19440" y="1080"/>
                  <a:pt x="18360" y="0"/>
                  <a:pt x="18360" y="0"/>
                </a:cubicBezTo>
                <a:cubicBezTo>
                  <a:pt x="17280" y="0"/>
                  <a:pt x="17280" y="540"/>
                  <a:pt x="17280" y="540"/>
                </a:cubicBezTo>
                <a:cubicBezTo>
                  <a:pt x="17280" y="1080"/>
                  <a:pt x="17280" y="1620"/>
                  <a:pt x="17280" y="1620"/>
                </a:cubicBezTo>
                <a:cubicBezTo>
                  <a:pt x="16200" y="2160"/>
                  <a:pt x="16200" y="2700"/>
                  <a:pt x="15120" y="2700"/>
                </a:cubicBezTo>
                <a:cubicBezTo>
                  <a:pt x="15120" y="2700"/>
                  <a:pt x="14040" y="2700"/>
                  <a:pt x="14040" y="2160"/>
                </a:cubicBezTo>
                <a:cubicBezTo>
                  <a:pt x="14040" y="2700"/>
                  <a:pt x="14040" y="2700"/>
                  <a:pt x="14040" y="3240"/>
                </a:cubicBezTo>
                <a:cubicBezTo>
                  <a:pt x="14040" y="3240"/>
                  <a:pt x="12960" y="3780"/>
                  <a:pt x="14040" y="4320"/>
                </a:cubicBezTo>
                <a:cubicBezTo>
                  <a:pt x="12960" y="3780"/>
                  <a:pt x="12960" y="4860"/>
                  <a:pt x="12960" y="4860"/>
                </a:cubicBezTo>
                <a:cubicBezTo>
                  <a:pt x="12960" y="4320"/>
                  <a:pt x="12960" y="4320"/>
                  <a:pt x="12960" y="4320"/>
                </a:cubicBezTo>
                <a:cubicBezTo>
                  <a:pt x="12960" y="4320"/>
                  <a:pt x="11880" y="4860"/>
                  <a:pt x="11880" y="4860"/>
                </a:cubicBezTo>
                <a:cubicBezTo>
                  <a:pt x="11880" y="4860"/>
                  <a:pt x="11880" y="5400"/>
                  <a:pt x="11880" y="5400"/>
                </a:cubicBezTo>
                <a:cubicBezTo>
                  <a:pt x="11880" y="4320"/>
                  <a:pt x="8640" y="5940"/>
                  <a:pt x="9720" y="5940"/>
                </a:cubicBezTo>
                <a:cubicBezTo>
                  <a:pt x="9720" y="5940"/>
                  <a:pt x="9720" y="5940"/>
                  <a:pt x="8640" y="5940"/>
                </a:cubicBezTo>
                <a:cubicBezTo>
                  <a:pt x="8640" y="5940"/>
                  <a:pt x="7560" y="5940"/>
                  <a:pt x="7560" y="5940"/>
                </a:cubicBezTo>
                <a:cubicBezTo>
                  <a:pt x="7560" y="5940"/>
                  <a:pt x="7560" y="6480"/>
                  <a:pt x="7560" y="6480"/>
                </a:cubicBezTo>
                <a:cubicBezTo>
                  <a:pt x="7560" y="6480"/>
                  <a:pt x="6480" y="6480"/>
                  <a:pt x="6480" y="6480"/>
                </a:cubicBezTo>
                <a:cubicBezTo>
                  <a:pt x="6480" y="6480"/>
                  <a:pt x="5400" y="6480"/>
                  <a:pt x="5400" y="6480"/>
                </a:cubicBezTo>
                <a:cubicBezTo>
                  <a:pt x="4320" y="7020"/>
                  <a:pt x="4320" y="6480"/>
                  <a:pt x="4320" y="7020"/>
                </a:cubicBezTo>
                <a:cubicBezTo>
                  <a:pt x="4320" y="7560"/>
                  <a:pt x="3240" y="8100"/>
                  <a:pt x="3240" y="8100"/>
                </a:cubicBezTo>
                <a:cubicBezTo>
                  <a:pt x="2160" y="9180"/>
                  <a:pt x="3240" y="9720"/>
                  <a:pt x="3240" y="10260"/>
                </a:cubicBezTo>
                <a:cubicBezTo>
                  <a:pt x="3240" y="10800"/>
                  <a:pt x="3240" y="11340"/>
                  <a:pt x="3240" y="12420"/>
                </a:cubicBezTo>
                <a:cubicBezTo>
                  <a:pt x="3240" y="12960"/>
                  <a:pt x="2160" y="14040"/>
                  <a:pt x="1080" y="14580"/>
                </a:cubicBezTo>
                <a:cubicBezTo>
                  <a:pt x="1080" y="14580"/>
                  <a:pt x="1080" y="14580"/>
                  <a:pt x="1080" y="15120"/>
                </a:cubicBezTo>
                <a:cubicBezTo>
                  <a:pt x="0" y="15120"/>
                  <a:pt x="0" y="16200"/>
                  <a:pt x="0" y="16200"/>
                </a:cubicBezTo>
                <a:cubicBezTo>
                  <a:pt x="0" y="16740"/>
                  <a:pt x="0" y="17820"/>
                  <a:pt x="1080" y="18360"/>
                </a:cubicBezTo>
                <a:cubicBezTo>
                  <a:pt x="1080" y="18900"/>
                  <a:pt x="1080" y="19980"/>
                  <a:pt x="1080" y="20520"/>
                </a:cubicBezTo>
                <a:cubicBezTo>
                  <a:pt x="2160" y="21060"/>
                  <a:pt x="2160" y="21060"/>
                  <a:pt x="2160" y="21060"/>
                </a:cubicBezTo>
                <a:cubicBezTo>
                  <a:pt x="3240" y="21060"/>
                  <a:pt x="3240" y="21060"/>
                  <a:pt x="3240" y="21060"/>
                </a:cubicBezTo>
                <a:cubicBezTo>
                  <a:pt x="4320" y="21600"/>
                  <a:pt x="4320" y="21600"/>
                  <a:pt x="4320" y="21600"/>
                </a:cubicBezTo>
                <a:cubicBezTo>
                  <a:pt x="5400" y="21600"/>
                  <a:pt x="7560" y="21060"/>
                  <a:pt x="8640" y="21060"/>
                </a:cubicBezTo>
                <a:cubicBezTo>
                  <a:pt x="9720" y="21060"/>
                  <a:pt x="9720" y="21060"/>
                  <a:pt x="9720" y="20520"/>
                </a:cubicBezTo>
                <a:cubicBezTo>
                  <a:pt x="11880" y="16740"/>
                  <a:pt x="15120" y="12960"/>
                  <a:pt x="17280" y="9720"/>
                </a:cubicBezTo>
                <a:cubicBezTo>
                  <a:pt x="17280" y="9180"/>
                  <a:pt x="18360" y="8640"/>
                  <a:pt x="18360" y="8100"/>
                </a:cubicBezTo>
                <a:cubicBezTo>
                  <a:pt x="18360" y="7560"/>
                  <a:pt x="19440" y="7560"/>
                  <a:pt x="19440" y="6480"/>
                </a:cubicBezTo>
                <a:cubicBezTo>
                  <a:pt x="19440" y="6480"/>
                  <a:pt x="18360" y="4860"/>
                  <a:pt x="19440" y="5400"/>
                </a:cubicBezTo>
                <a:cubicBezTo>
                  <a:pt x="19440" y="5400"/>
                  <a:pt x="19440" y="6480"/>
                  <a:pt x="20520" y="5940"/>
                </a:cubicBezTo>
                <a:cubicBezTo>
                  <a:pt x="20520" y="5940"/>
                  <a:pt x="21600" y="5400"/>
                  <a:pt x="21600" y="48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8" name="Shape">
            <a:extLst>
              <a:ext uri="{FF2B5EF4-FFF2-40B4-BE49-F238E27FC236}">
                <a16:creationId xmlns:a16="http://schemas.microsoft.com/office/drawing/2014/main" id="{69506A76-B446-41F0-98C3-21595F2B6CA7}"/>
              </a:ext>
            </a:extLst>
          </p:cNvPr>
          <p:cNvSpPr/>
          <p:nvPr/>
        </p:nvSpPr>
        <p:spPr>
          <a:xfrm>
            <a:off x="7267612" y="2890261"/>
            <a:ext cx="186809" cy="121461"/>
          </a:xfrm>
          <a:custGeom>
            <a:avLst/>
            <a:gdLst/>
            <a:ahLst/>
            <a:cxnLst>
              <a:cxn ang="0">
                <a:pos x="wd2" y="hd2"/>
              </a:cxn>
              <a:cxn ang="5400000">
                <a:pos x="wd2" y="hd2"/>
              </a:cxn>
              <a:cxn ang="10800000">
                <a:pos x="wd2" y="hd2"/>
              </a:cxn>
              <a:cxn ang="16200000">
                <a:pos x="wd2" y="hd2"/>
              </a:cxn>
            </a:cxnLst>
            <a:rect l="0" t="0" r="r" b="b"/>
            <a:pathLst>
              <a:path w="21600" h="18975" extrusionOk="0">
                <a:moveTo>
                  <a:pt x="21600" y="8640"/>
                </a:moveTo>
                <a:cubicBezTo>
                  <a:pt x="18000" y="4320"/>
                  <a:pt x="18000" y="0"/>
                  <a:pt x="14400" y="0"/>
                </a:cubicBezTo>
                <a:cubicBezTo>
                  <a:pt x="10800" y="0"/>
                  <a:pt x="7200" y="0"/>
                  <a:pt x="7200" y="4320"/>
                </a:cubicBezTo>
                <a:cubicBezTo>
                  <a:pt x="7200" y="4320"/>
                  <a:pt x="7200" y="4320"/>
                  <a:pt x="7200" y="4320"/>
                </a:cubicBezTo>
                <a:cubicBezTo>
                  <a:pt x="3600" y="4320"/>
                  <a:pt x="3600" y="4320"/>
                  <a:pt x="3600" y="4320"/>
                </a:cubicBezTo>
                <a:cubicBezTo>
                  <a:pt x="3600" y="4320"/>
                  <a:pt x="3600" y="4320"/>
                  <a:pt x="0" y="4320"/>
                </a:cubicBezTo>
                <a:cubicBezTo>
                  <a:pt x="3600" y="4320"/>
                  <a:pt x="0" y="8640"/>
                  <a:pt x="0" y="8640"/>
                </a:cubicBezTo>
                <a:cubicBezTo>
                  <a:pt x="0" y="8640"/>
                  <a:pt x="0" y="8640"/>
                  <a:pt x="0" y="8640"/>
                </a:cubicBezTo>
                <a:cubicBezTo>
                  <a:pt x="0" y="17280"/>
                  <a:pt x="3600" y="21600"/>
                  <a:pt x="7200" y="17280"/>
                </a:cubicBezTo>
                <a:cubicBezTo>
                  <a:pt x="10800" y="17280"/>
                  <a:pt x="10800" y="17280"/>
                  <a:pt x="10800" y="17280"/>
                </a:cubicBezTo>
                <a:cubicBezTo>
                  <a:pt x="14400" y="17280"/>
                  <a:pt x="14400" y="17280"/>
                  <a:pt x="18000" y="17280"/>
                </a:cubicBezTo>
                <a:cubicBezTo>
                  <a:pt x="21600" y="12960"/>
                  <a:pt x="21600" y="12960"/>
                  <a:pt x="21600"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9" name="Square">
            <a:extLst>
              <a:ext uri="{FF2B5EF4-FFF2-40B4-BE49-F238E27FC236}">
                <a16:creationId xmlns:a16="http://schemas.microsoft.com/office/drawing/2014/main" id="{F8089019-B837-4A3B-B1C7-09B5A4083C41}"/>
              </a:ext>
            </a:extLst>
          </p:cNvPr>
          <p:cNvSpPr/>
          <p:nvPr/>
        </p:nvSpPr>
        <p:spPr>
          <a:xfrm>
            <a:off x="14603808" y="4508860"/>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0" name="Shape">
            <a:extLst>
              <a:ext uri="{FF2B5EF4-FFF2-40B4-BE49-F238E27FC236}">
                <a16:creationId xmlns:a16="http://schemas.microsoft.com/office/drawing/2014/main" id="{7DA4F15C-D28D-4F7E-A974-1FC008E1D555}"/>
              </a:ext>
            </a:extLst>
          </p:cNvPr>
          <p:cNvSpPr/>
          <p:nvPr/>
        </p:nvSpPr>
        <p:spPr>
          <a:xfrm>
            <a:off x="6200138" y="2265706"/>
            <a:ext cx="64050" cy="5721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0800" y="10800"/>
                  <a:pt x="10800" y="0"/>
                  <a:pt x="10800" y="0"/>
                </a:cubicBezTo>
                <a:cubicBezTo>
                  <a:pt x="0" y="0"/>
                  <a:pt x="0" y="10800"/>
                  <a:pt x="0" y="10800"/>
                </a:cubicBezTo>
                <a:cubicBezTo>
                  <a:pt x="0" y="10800"/>
                  <a:pt x="0" y="21600"/>
                  <a:pt x="0" y="21600"/>
                </a:cubicBezTo>
                <a:cubicBezTo>
                  <a:pt x="0" y="21600"/>
                  <a:pt x="0" y="21600"/>
                  <a:pt x="0" y="21600"/>
                </a:cubicBezTo>
                <a:cubicBezTo>
                  <a:pt x="10800" y="21600"/>
                  <a:pt x="10800" y="21600"/>
                  <a:pt x="10800" y="21600"/>
                </a:cubicBezTo>
                <a:cubicBezTo>
                  <a:pt x="10800" y="21600"/>
                  <a:pt x="10800" y="216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1" name="Shape">
            <a:extLst>
              <a:ext uri="{FF2B5EF4-FFF2-40B4-BE49-F238E27FC236}">
                <a16:creationId xmlns:a16="http://schemas.microsoft.com/office/drawing/2014/main" id="{E2FA86FF-D89A-4978-AC54-06611553646B}"/>
              </a:ext>
            </a:extLst>
          </p:cNvPr>
          <p:cNvSpPr/>
          <p:nvPr/>
        </p:nvSpPr>
        <p:spPr>
          <a:xfrm>
            <a:off x="7240921" y="1803248"/>
            <a:ext cx="362941" cy="190708"/>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cubicBezTo>
                  <a:pt x="0" y="6171"/>
                  <a:pt x="0" y="9257"/>
                  <a:pt x="0" y="9257"/>
                </a:cubicBezTo>
                <a:cubicBezTo>
                  <a:pt x="0" y="9257"/>
                  <a:pt x="0" y="9257"/>
                  <a:pt x="0" y="9257"/>
                </a:cubicBezTo>
                <a:cubicBezTo>
                  <a:pt x="0" y="6171"/>
                  <a:pt x="0" y="6171"/>
                  <a:pt x="0" y="6171"/>
                </a:cubicBezTo>
                <a:close/>
                <a:moveTo>
                  <a:pt x="21600" y="9257"/>
                </a:moveTo>
                <a:cubicBezTo>
                  <a:pt x="19800" y="9257"/>
                  <a:pt x="21600" y="6171"/>
                  <a:pt x="21600" y="6171"/>
                </a:cubicBezTo>
                <a:cubicBezTo>
                  <a:pt x="21600" y="3086"/>
                  <a:pt x="19800" y="3086"/>
                  <a:pt x="19800" y="3086"/>
                </a:cubicBezTo>
                <a:cubicBezTo>
                  <a:pt x="18000" y="3086"/>
                  <a:pt x="16200" y="3086"/>
                  <a:pt x="16200" y="0"/>
                </a:cubicBezTo>
                <a:cubicBezTo>
                  <a:pt x="16200" y="0"/>
                  <a:pt x="14400" y="0"/>
                  <a:pt x="14400" y="0"/>
                </a:cubicBezTo>
                <a:cubicBezTo>
                  <a:pt x="14400" y="0"/>
                  <a:pt x="12600" y="0"/>
                  <a:pt x="12600" y="0"/>
                </a:cubicBezTo>
                <a:cubicBezTo>
                  <a:pt x="12600" y="0"/>
                  <a:pt x="10800" y="0"/>
                  <a:pt x="9000" y="0"/>
                </a:cubicBezTo>
                <a:cubicBezTo>
                  <a:pt x="7200" y="0"/>
                  <a:pt x="7200" y="0"/>
                  <a:pt x="5400" y="0"/>
                </a:cubicBezTo>
                <a:cubicBezTo>
                  <a:pt x="3600" y="0"/>
                  <a:pt x="0" y="0"/>
                  <a:pt x="0" y="3086"/>
                </a:cubicBezTo>
                <a:cubicBezTo>
                  <a:pt x="0" y="3086"/>
                  <a:pt x="0" y="9257"/>
                  <a:pt x="0" y="9257"/>
                </a:cubicBezTo>
                <a:cubicBezTo>
                  <a:pt x="1800" y="9257"/>
                  <a:pt x="5400" y="9257"/>
                  <a:pt x="5400" y="9257"/>
                </a:cubicBezTo>
                <a:cubicBezTo>
                  <a:pt x="7200" y="12343"/>
                  <a:pt x="5400" y="15429"/>
                  <a:pt x="7200" y="15429"/>
                </a:cubicBezTo>
                <a:cubicBezTo>
                  <a:pt x="7200" y="15429"/>
                  <a:pt x="9000" y="18514"/>
                  <a:pt x="9000" y="18514"/>
                </a:cubicBezTo>
                <a:cubicBezTo>
                  <a:pt x="10800" y="18514"/>
                  <a:pt x="9000" y="18514"/>
                  <a:pt x="10800" y="21600"/>
                </a:cubicBezTo>
                <a:cubicBezTo>
                  <a:pt x="10800" y="21600"/>
                  <a:pt x="12600" y="21600"/>
                  <a:pt x="12600" y="21600"/>
                </a:cubicBezTo>
                <a:cubicBezTo>
                  <a:pt x="14400" y="21600"/>
                  <a:pt x="16200" y="18514"/>
                  <a:pt x="18000" y="18514"/>
                </a:cubicBezTo>
                <a:cubicBezTo>
                  <a:pt x="18000" y="18514"/>
                  <a:pt x="18000" y="18514"/>
                  <a:pt x="18000" y="18514"/>
                </a:cubicBezTo>
                <a:cubicBezTo>
                  <a:pt x="19800" y="18514"/>
                  <a:pt x="18000" y="18514"/>
                  <a:pt x="18000" y="18514"/>
                </a:cubicBezTo>
                <a:cubicBezTo>
                  <a:pt x="18000" y="15429"/>
                  <a:pt x="18000" y="18514"/>
                  <a:pt x="18000" y="15429"/>
                </a:cubicBezTo>
                <a:cubicBezTo>
                  <a:pt x="18000" y="15429"/>
                  <a:pt x="18000" y="15429"/>
                  <a:pt x="18000" y="15429"/>
                </a:cubicBezTo>
                <a:cubicBezTo>
                  <a:pt x="18000" y="12343"/>
                  <a:pt x="19800" y="12343"/>
                  <a:pt x="19800" y="12343"/>
                </a:cubicBezTo>
                <a:cubicBezTo>
                  <a:pt x="19800" y="9257"/>
                  <a:pt x="19800" y="9257"/>
                  <a:pt x="19800" y="9257"/>
                </a:cubicBezTo>
                <a:cubicBezTo>
                  <a:pt x="21600" y="9257"/>
                  <a:pt x="21600" y="9257"/>
                  <a:pt x="21600" y="9257"/>
                </a:cubicBezTo>
                <a:cubicBezTo>
                  <a:pt x="21600" y="9257"/>
                  <a:pt x="21600" y="9257"/>
                  <a:pt x="21600" y="9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2" name="Shape">
            <a:extLst>
              <a:ext uri="{FF2B5EF4-FFF2-40B4-BE49-F238E27FC236}">
                <a16:creationId xmlns:a16="http://schemas.microsoft.com/office/drawing/2014/main" id="{564832D3-4CEA-428A-AD4A-189F1B2D6135}"/>
              </a:ext>
            </a:extLst>
          </p:cNvPr>
          <p:cNvSpPr/>
          <p:nvPr/>
        </p:nvSpPr>
        <p:spPr>
          <a:xfrm>
            <a:off x="6440320" y="2499849"/>
            <a:ext cx="42700" cy="38143"/>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0"/>
                  <a:pt x="21600" y="0"/>
                  <a:pt x="0" y="0"/>
                </a:cubicBezTo>
                <a:cubicBezTo>
                  <a:pt x="0" y="0"/>
                  <a:pt x="0" y="21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3" name="Shape">
            <a:extLst>
              <a:ext uri="{FF2B5EF4-FFF2-40B4-BE49-F238E27FC236}">
                <a16:creationId xmlns:a16="http://schemas.microsoft.com/office/drawing/2014/main" id="{6026E128-106F-498F-AE57-C3A2BA9D73A6}"/>
              </a:ext>
            </a:extLst>
          </p:cNvPr>
          <p:cNvSpPr/>
          <p:nvPr/>
        </p:nvSpPr>
        <p:spPr>
          <a:xfrm>
            <a:off x="6445656" y="3629237"/>
            <a:ext cx="1222261" cy="1115623"/>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cubicBezTo>
                  <a:pt x="21600" y="16859"/>
                  <a:pt x="21060" y="14224"/>
                  <a:pt x="21060" y="11063"/>
                </a:cubicBezTo>
                <a:cubicBezTo>
                  <a:pt x="21060" y="9483"/>
                  <a:pt x="21060" y="7902"/>
                  <a:pt x="21060" y="5795"/>
                </a:cubicBezTo>
                <a:cubicBezTo>
                  <a:pt x="21060" y="5795"/>
                  <a:pt x="20520" y="5268"/>
                  <a:pt x="20520" y="4741"/>
                </a:cubicBezTo>
                <a:cubicBezTo>
                  <a:pt x="21060" y="4741"/>
                  <a:pt x="21060" y="4741"/>
                  <a:pt x="21060" y="4215"/>
                </a:cubicBezTo>
                <a:cubicBezTo>
                  <a:pt x="21060" y="3688"/>
                  <a:pt x="21060" y="3688"/>
                  <a:pt x="21060" y="3161"/>
                </a:cubicBezTo>
                <a:cubicBezTo>
                  <a:pt x="21060" y="2634"/>
                  <a:pt x="21600" y="2107"/>
                  <a:pt x="20520" y="2107"/>
                </a:cubicBezTo>
                <a:cubicBezTo>
                  <a:pt x="19980" y="2107"/>
                  <a:pt x="19440" y="2107"/>
                  <a:pt x="18900" y="1580"/>
                </a:cubicBezTo>
                <a:cubicBezTo>
                  <a:pt x="18360" y="1580"/>
                  <a:pt x="18900" y="1054"/>
                  <a:pt x="18360" y="1054"/>
                </a:cubicBezTo>
                <a:cubicBezTo>
                  <a:pt x="18360" y="1054"/>
                  <a:pt x="17820" y="1054"/>
                  <a:pt x="17280" y="527"/>
                </a:cubicBezTo>
                <a:cubicBezTo>
                  <a:pt x="16740" y="527"/>
                  <a:pt x="16200" y="527"/>
                  <a:pt x="15660" y="1054"/>
                </a:cubicBezTo>
                <a:cubicBezTo>
                  <a:pt x="15120" y="1054"/>
                  <a:pt x="14040" y="1580"/>
                  <a:pt x="14040" y="2107"/>
                </a:cubicBezTo>
                <a:cubicBezTo>
                  <a:pt x="14040" y="3161"/>
                  <a:pt x="14580" y="3161"/>
                  <a:pt x="14040" y="4215"/>
                </a:cubicBezTo>
                <a:cubicBezTo>
                  <a:pt x="13500" y="5268"/>
                  <a:pt x="11340" y="4215"/>
                  <a:pt x="10260" y="3688"/>
                </a:cubicBezTo>
                <a:cubicBezTo>
                  <a:pt x="9720" y="3161"/>
                  <a:pt x="8640" y="3161"/>
                  <a:pt x="8640" y="2634"/>
                </a:cubicBezTo>
                <a:cubicBezTo>
                  <a:pt x="8100" y="2107"/>
                  <a:pt x="8100" y="1580"/>
                  <a:pt x="7560" y="1054"/>
                </a:cubicBezTo>
                <a:cubicBezTo>
                  <a:pt x="7020" y="1054"/>
                  <a:pt x="5940" y="527"/>
                  <a:pt x="4860" y="527"/>
                </a:cubicBezTo>
                <a:cubicBezTo>
                  <a:pt x="4320" y="527"/>
                  <a:pt x="4320" y="527"/>
                  <a:pt x="4320" y="527"/>
                </a:cubicBezTo>
                <a:cubicBezTo>
                  <a:pt x="3780" y="527"/>
                  <a:pt x="3240" y="527"/>
                  <a:pt x="2700" y="0"/>
                </a:cubicBezTo>
                <a:cubicBezTo>
                  <a:pt x="2700" y="527"/>
                  <a:pt x="2700" y="1054"/>
                  <a:pt x="2700" y="1580"/>
                </a:cubicBezTo>
                <a:cubicBezTo>
                  <a:pt x="2160" y="2107"/>
                  <a:pt x="1620" y="2107"/>
                  <a:pt x="1080" y="2634"/>
                </a:cubicBezTo>
                <a:cubicBezTo>
                  <a:pt x="540" y="3161"/>
                  <a:pt x="1080" y="3688"/>
                  <a:pt x="1080" y="4215"/>
                </a:cubicBezTo>
                <a:cubicBezTo>
                  <a:pt x="540" y="4741"/>
                  <a:pt x="0" y="4741"/>
                  <a:pt x="0" y="5268"/>
                </a:cubicBezTo>
                <a:cubicBezTo>
                  <a:pt x="0" y="5795"/>
                  <a:pt x="0" y="6849"/>
                  <a:pt x="540" y="7376"/>
                </a:cubicBezTo>
                <a:cubicBezTo>
                  <a:pt x="540" y="7902"/>
                  <a:pt x="540" y="8429"/>
                  <a:pt x="540" y="8429"/>
                </a:cubicBezTo>
                <a:cubicBezTo>
                  <a:pt x="540" y="8956"/>
                  <a:pt x="540" y="8956"/>
                  <a:pt x="540" y="8956"/>
                </a:cubicBezTo>
                <a:cubicBezTo>
                  <a:pt x="540" y="9483"/>
                  <a:pt x="540" y="10010"/>
                  <a:pt x="540" y="10537"/>
                </a:cubicBezTo>
                <a:cubicBezTo>
                  <a:pt x="0" y="11063"/>
                  <a:pt x="0" y="11063"/>
                  <a:pt x="0" y="11063"/>
                </a:cubicBezTo>
                <a:cubicBezTo>
                  <a:pt x="0" y="11590"/>
                  <a:pt x="540" y="12117"/>
                  <a:pt x="540" y="12117"/>
                </a:cubicBezTo>
                <a:cubicBezTo>
                  <a:pt x="540" y="12644"/>
                  <a:pt x="540" y="13698"/>
                  <a:pt x="1080" y="13698"/>
                </a:cubicBezTo>
                <a:cubicBezTo>
                  <a:pt x="1620" y="13698"/>
                  <a:pt x="1620" y="13698"/>
                  <a:pt x="2160" y="13698"/>
                </a:cubicBezTo>
                <a:cubicBezTo>
                  <a:pt x="2160" y="13698"/>
                  <a:pt x="2700" y="13698"/>
                  <a:pt x="2700" y="14224"/>
                </a:cubicBezTo>
                <a:cubicBezTo>
                  <a:pt x="3240" y="14224"/>
                  <a:pt x="3240" y="15278"/>
                  <a:pt x="3780" y="15278"/>
                </a:cubicBezTo>
                <a:cubicBezTo>
                  <a:pt x="4320" y="15805"/>
                  <a:pt x="5400" y="15805"/>
                  <a:pt x="5940" y="15805"/>
                </a:cubicBezTo>
                <a:cubicBezTo>
                  <a:pt x="5940" y="16332"/>
                  <a:pt x="6480" y="16859"/>
                  <a:pt x="6480" y="16859"/>
                </a:cubicBezTo>
                <a:cubicBezTo>
                  <a:pt x="7020" y="16859"/>
                  <a:pt x="7020" y="16332"/>
                  <a:pt x="7560" y="16332"/>
                </a:cubicBezTo>
                <a:cubicBezTo>
                  <a:pt x="7560" y="15805"/>
                  <a:pt x="8640" y="15278"/>
                  <a:pt x="9180" y="15278"/>
                </a:cubicBezTo>
                <a:cubicBezTo>
                  <a:pt x="9180" y="15278"/>
                  <a:pt x="9720" y="15805"/>
                  <a:pt x="9720" y="15805"/>
                </a:cubicBezTo>
                <a:cubicBezTo>
                  <a:pt x="10260" y="16332"/>
                  <a:pt x="10800" y="16332"/>
                  <a:pt x="11340" y="16859"/>
                </a:cubicBezTo>
                <a:cubicBezTo>
                  <a:pt x="14580" y="18439"/>
                  <a:pt x="17280" y="20020"/>
                  <a:pt x="19980" y="21600"/>
                </a:cubicBezTo>
                <a:cubicBezTo>
                  <a:pt x="19980" y="21073"/>
                  <a:pt x="19980" y="21073"/>
                  <a:pt x="19980" y="21073"/>
                </a:cubicBezTo>
                <a:cubicBezTo>
                  <a:pt x="20520" y="21073"/>
                  <a:pt x="21060" y="21073"/>
                  <a:pt x="21600" y="21073"/>
                </a:cubicBezTo>
                <a:cubicBezTo>
                  <a:pt x="21600" y="20546"/>
                  <a:pt x="21600" y="20546"/>
                  <a:pt x="21600" y="200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4" name="Shape">
            <a:extLst>
              <a:ext uri="{FF2B5EF4-FFF2-40B4-BE49-F238E27FC236}">
                <a16:creationId xmlns:a16="http://schemas.microsoft.com/office/drawing/2014/main" id="{B39229F1-DADC-4B41-BADB-0EE269C020EA}"/>
              </a:ext>
            </a:extLst>
          </p:cNvPr>
          <p:cNvSpPr/>
          <p:nvPr/>
        </p:nvSpPr>
        <p:spPr>
          <a:xfrm>
            <a:off x="4764386" y="5632407"/>
            <a:ext cx="336255" cy="337724"/>
          </a:xfrm>
          <a:custGeom>
            <a:avLst/>
            <a:gdLst/>
            <a:ahLst/>
            <a:cxnLst>
              <a:cxn ang="0">
                <a:pos x="wd2" y="hd2"/>
              </a:cxn>
              <a:cxn ang="5400000">
                <a:pos x="wd2" y="hd2"/>
              </a:cxn>
              <a:cxn ang="10800000">
                <a:pos x="wd2" y="hd2"/>
              </a:cxn>
              <a:cxn ang="16200000">
                <a:pos x="wd2" y="hd2"/>
              </a:cxn>
            </a:cxnLst>
            <a:rect l="0" t="0" r="r" b="b"/>
            <a:pathLst>
              <a:path w="21600" h="20677" extrusionOk="0">
                <a:moveTo>
                  <a:pt x="21600" y="14031"/>
                </a:moveTo>
                <a:cubicBezTo>
                  <a:pt x="21600" y="14031"/>
                  <a:pt x="19636" y="12369"/>
                  <a:pt x="17673" y="12369"/>
                </a:cubicBezTo>
                <a:cubicBezTo>
                  <a:pt x="17673" y="12369"/>
                  <a:pt x="17673" y="12369"/>
                  <a:pt x="17673" y="10708"/>
                </a:cubicBezTo>
                <a:cubicBezTo>
                  <a:pt x="17673" y="10708"/>
                  <a:pt x="17673" y="10708"/>
                  <a:pt x="17673" y="10708"/>
                </a:cubicBezTo>
                <a:cubicBezTo>
                  <a:pt x="15709" y="10708"/>
                  <a:pt x="15709" y="10708"/>
                  <a:pt x="13745" y="10708"/>
                </a:cubicBezTo>
                <a:cubicBezTo>
                  <a:pt x="15709" y="9046"/>
                  <a:pt x="17673" y="5723"/>
                  <a:pt x="15709" y="4062"/>
                </a:cubicBezTo>
                <a:cubicBezTo>
                  <a:pt x="13745" y="4062"/>
                  <a:pt x="13745" y="5723"/>
                  <a:pt x="11782" y="5723"/>
                </a:cubicBezTo>
                <a:cubicBezTo>
                  <a:pt x="11782" y="5723"/>
                  <a:pt x="9818" y="5723"/>
                  <a:pt x="9818" y="5723"/>
                </a:cubicBezTo>
                <a:cubicBezTo>
                  <a:pt x="9818" y="5723"/>
                  <a:pt x="9818" y="4062"/>
                  <a:pt x="9818" y="2400"/>
                </a:cubicBezTo>
                <a:cubicBezTo>
                  <a:pt x="9818" y="2400"/>
                  <a:pt x="9818" y="739"/>
                  <a:pt x="9818" y="739"/>
                </a:cubicBezTo>
                <a:cubicBezTo>
                  <a:pt x="7855" y="-923"/>
                  <a:pt x="7855" y="739"/>
                  <a:pt x="7855" y="739"/>
                </a:cubicBezTo>
                <a:cubicBezTo>
                  <a:pt x="5891" y="-923"/>
                  <a:pt x="5891" y="739"/>
                  <a:pt x="5891" y="739"/>
                </a:cubicBezTo>
                <a:cubicBezTo>
                  <a:pt x="5891" y="739"/>
                  <a:pt x="5891" y="2400"/>
                  <a:pt x="3927" y="2400"/>
                </a:cubicBezTo>
                <a:cubicBezTo>
                  <a:pt x="3927" y="4062"/>
                  <a:pt x="3927" y="4062"/>
                  <a:pt x="1964" y="5723"/>
                </a:cubicBezTo>
                <a:cubicBezTo>
                  <a:pt x="1964" y="5723"/>
                  <a:pt x="0" y="7385"/>
                  <a:pt x="0" y="7385"/>
                </a:cubicBezTo>
                <a:cubicBezTo>
                  <a:pt x="1964" y="10708"/>
                  <a:pt x="5891" y="12369"/>
                  <a:pt x="7855" y="14031"/>
                </a:cubicBezTo>
                <a:cubicBezTo>
                  <a:pt x="11782" y="15692"/>
                  <a:pt x="15709" y="19015"/>
                  <a:pt x="19636" y="20677"/>
                </a:cubicBezTo>
                <a:cubicBezTo>
                  <a:pt x="19636" y="19015"/>
                  <a:pt x="21600" y="15692"/>
                  <a:pt x="21600" y="1403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5" name="Shape">
            <a:extLst>
              <a:ext uri="{FF2B5EF4-FFF2-40B4-BE49-F238E27FC236}">
                <a16:creationId xmlns:a16="http://schemas.microsoft.com/office/drawing/2014/main" id="{D2C40486-AD4D-49F5-8F1C-072390042BF3}"/>
              </a:ext>
            </a:extLst>
          </p:cNvPr>
          <p:cNvSpPr/>
          <p:nvPr/>
        </p:nvSpPr>
        <p:spPr>
          <a:xfrm>
            <a:off x="7817353" y="8639989"/>
            <a:ext cx="154787"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3600"/>
                  <a:pt x="17280" y="0"/>
                  <a:pt x="17280" y="0"/>
                </a:cubicBezTo>
                <a:cubicBezTo>
                  <a:pt x="12960" y="0"/>
                  <a:pt x="8640" y="3600"/>
                  <a:pt x="4320" y="3600"/>
                </a:cubicBezTo>
                <a:cubicBezTo>
                  <a:pt x="4320" y="7200"/>
                  <a:pt x="0" y="7200"/>
                  <a:pt x="0" y="10800"/>
                </a:cubicBezTo>
                <a:cubicBezTo>
                  <a:pt x="0" y="10800"/>
                  <a:pt x="0" y="10800"/>
                  <a:pt x="0" y="14400"/>
                </a:cubicBezTo>
                <a:cubicBezTo>
                  <a:pt x="0" y="14400"/>
                  <a:pt x="0" y="18000"/>
                  <a:pt x="0" y="18000"/>
                </a:cubicBezTo>
                <a:cubicBezTo>
                  <a:pt x="0" y="18000"/>
                  <a:pt x="4320" y="21600"/>
                  <a:pt x="8640" y="21600"/>
                </a:cubicBezTo>
                <a:cubicBezTo>
                  <a:pt x="8640" y="21600"/>
                  <a:pt x="8640" y="18000"/>
                  <a:pt x="12960" y="18000"/>
                </a:cubicBezTo>
                <a:cubicBezTo>
                  <a:pt x="12960" y="14400"/>
                  <a:pt x="17280" y="14400"/>
                  <a:pt x="21600" y="14400"/>
                </a:cubicBezTo>
                <a:cubicBezTo>
                  <a:pt x="21600" y="144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6" name="Shape">
            <a:extLst>
              <a:ext uri="{FF2B5EF4-FFF2-40B4-BE49-F238E27FC236}">
                <a16:creationId xmlns:a16="http://schemas.microsoft.com/office/drawing/2014/main" id="{31E02DC4-F993-4FE0-B0F4-A942C730277F}"/>
              </a:ext>
            </a:extLst>
          </p:cNvPr>
          <p:cNvSpPr/>
          <p:nvPr/>
        </p:nvSpPr>
        <p:spPr>
          <a:xfrm>
            <a:off x="8399131" y="3519584"/>
            <a:ext cx="105713" cy="133495"/>
          </a:xfrm>
          <a:custGeom>
            <a:avLst/>
            <a:gdLst/>
            <a:ahLst/>
            <a:cxnLst>
              <a:cxn ang="0">
                <a:pos x="wd2" y="hd2"/>
              </a:cxn>
              <a:cxn ang="5400000">
                <a:pos x="wd2" y="hd2"/>
              </a:cxn>
              <a:cxn ang="10800000">
                <a:pos x="wd2" y="hd2"/>
              </a:cxn>
              <a:cxn ang="16200000">
                <a:pos x="wd2" y="hd2"/>
              </a:cxn>
            </a:cxnLst>
            <a:rect l="0" t="0" r="r" b="b"/>
            <a:pathLst>
              <a:path w="18600" h="21600" extrusionOk="0">
                <a:moveTo>
                  <a:pt x="16200" y="4320"/>
                </a:moveTo>
                <a:cubicBezTo>
                  <a:pt x="16200" y="0"/>
                  <a:pt x="16200" y="0"/>
                  <a:pt x="16200" y="0"/>
                </a:cubicBezTo>
                <a:cubicBezTo>
                  <a:pt x="16200" y="0"/>
                  <a:pt x="10800" y="0"/>
                  <a:pt x="10800" y="0"/>
                </a:cubicBezTo>
                <a:cubicBezTo>
                  <a:pt x="10800" y="0"/>
                  <a:pt x="5400" y="4320"/>
                  <a:pt x="5400" y="8640"/>
                </a:cubicBezTo>
                <a:cubicBezTo>
                  <a:pt x="5400" y="12960"/>
                  <a:pt x="0" y="17280"/>
                  <a:pt x="0" y="21600"/>
                </a:cubicBezTo>
                <a:cubicBezTo>
                  <a:pt x="5400" y="21600"/>
                  <a:pt x="10800" y="17280"/>
                  <a:pt x="10800" y="12960"/>
                </a:cubicBezTo>
                <a:cubicBezTo>
                  <a:pt x="10800" y="12960"/>
                  <a:pt x="10800" y="8640"/>
                  <a:pt x="16200" y="8640"/>
                </a:cubicBezTo>
                <a:cubicBezTo>
                  <a:pt x="16200" y="8640"/>
                  <a:pt x="21600" y="4320"/>
                  <a:pt x="162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7" name="Shape">
            <a:extLst>
              <a:ext uri="{FF2B5EF4-FFF2-40B4-BE49-F238E27FC236}">
                <a16:creationId xmlns:a16="http://schemas.microsoft.com/office/drawing/2014/main" id="{DFD3B54E-53AA-4947-8BC3-0524FA4B9088}"/>
              </a:ext>
            </a:extLst>
          </p:cNvPr>
          <p:cNvSpPr/>
          <p:nvPr/>
        </p:nvSpPr>
        <p:spPr>
          <a:xfrm>
            <a:off x="7240921" y="1663817"/>
            <a:ext cx="453678" cy="191875"/>
          </a:xfrm>
          <a:custGeom>
            <a:avLst/>
            <a:gdLst/>
            <a:ahLst/>
            <a:cxnLst>
              <a:cxn ang="0">
                <a:pos x="wd2" y="hd2"/>
              </a:cxn>
              <a:cxn ang="5400000">
                <a:pos x="wd2" y="hd2"/>
              </a:cxn>
              <a:cxn ang="10800000">
                <a:pos x="wd2" y="hd2"/>
              </a:cxn>
              <a:cxn ang="16200000">
                <a:pos x="wd2" y="hd2"/>
              </a:cxn>
            </a:cxnLst>
            <a:rect l="0" t="0" r="r" b="b"/>
            <a:pathLst>
              <a:path w="21600" h="19318" extrusionOk="0">
                <a:moveTo>
                  <a:pt x="21600" y="13918"/>
                </a:moveTo>
                <a:cubicBezTo>
                  <a:pt x="21600" y="11218"/>
                  <a:pt x="20160" y="8518"/>
                  <a:pt x="20160" y="8518"/>
                </a:cubicBezTo>
                <a:cubicBezTo>
                  <a:pt x="20160" y="5818"/>
                  <a:pt x="21600" y="5818"/>
                  <a:pt x="18720" y="5818"/>
                </a:cubicBezTo>
                <a:cubicBezTo>
                  <a:pt x="18720" y="3118"/>
                  <a:pt x="18720" y="3118"/>
                  <a:pt x="17280" y="3118"/>
                </a:cubicBezTo>
                <a:cubicBezTo>
                  <a:pt x="15840" y="3118"/>
                  <a:pt x="15840" y="3118"/>
                  <a:pt x="14400" y="3118"/>
                </a:cubicBezTo>
                <a:cubicBezTo>
                  <a:pt x="12960" y="418"/>
                  <a:pt x="8640" y="-2282"/>
                  <a:pt x="10080" y="3118"/>
                </a:cubicBezTo>
                <a:cubicBezTo>
                  <a:pt x="10080" y="5818"/>
                  <a:pt x="10080" y="5818"/>
                  <a:pt x="8640" y="8518"/>
                </a:cubicBezTo>
                <a:cubicBezTo>
                  <a:pt x="8640" y="8518"/>
                  <a:pt x="8640" y="8518"/>
                  <a:pt x="7200" y="8518"/>
                </a:cubicBezTo>
                <a:cubicBezTo>
                  <a:pt x="5760" y="8518"/>
                  <a:pt x="5760" y="3118"/>
                  <a:pt x="4320" y="3118"/>
                </a:cubicBezTo>
                <a:cubicBezTo>
                  <a:pt x="2880" y="3118"/>
                  <a:pt x="1440" y="5818"/>
                  <a:pt x="0" y="5818"/>
                </a:cubicBezTo>
                <a:cubicBezTo>
                  <a:pt x="0" y="8518"/>
                  <a:pt x="0" y="8518"/>
                  <a:pt x="0" y="11218"/>
                </a:cubicBezTo>
                <a:cubicBezTo>
                  <a:pt x="0" y="11218"/>
                  <a:pt x="0" y="13918"/>
                  <a:pt x="0" y="16618"/>
                </a:cubicBezTo>
                <a:cubicBezTo>
                  <a:pt x="0" y="13918"/>
                  <a:pt x="1440" y="13918"/>
                  <a:pt x="2880" y="13918"/>
                </a:cubicBezTo>
                <a:cubicBezTo>
                  <a:pt x="4320" y="11218"/>
                  <a:pt x="4320" y="13918"/>
                  <a:pt x="5760" y="13918"/>
                </a:cubicBezTo>
                <a:cubicBezTo>
                  <a:pt x="7200" y="13918"/>
                  <a:pt x="7200" y="13918"/>
                  <a:pt x="8640" y="13918"/>
                </a:cubicBezTo>
                <a:cubicBezTo>
                  <a:pt x="10080" y="13918"/>
                  <a:pt x="11520" y="13918"/>
                  <a:pt x="11520" y="13918"/>
                </a:cubicBezTo>
                <a:cubicBezTo>
                  <a:pt x="11520" y="13918"/>
                  <a:pt x="11520" y="13918"/>
                  <a:pt x="12960" y="13918"/>
                </a:cubicBezTo>
                <a:cubicBezTo>
                  <a:pt x="12960" y="16618"/>
                  <a:pt x="14400" y="16618"/>
                  <a:pt x="14400" y="16618"/>
                </a:cubicBezTo>
                <a:cubicBezTo>
                  <a:pt x="15840" y="16618"/>
                  <a:pt x="15840" y="19318"/>
                  <a:pt x="17280" y="19318"/>
                </a:cubicBezTo>
                <a:cubicBezTo>
                  <a:pt x="17280" y="19318"/>
                  <a:pt x="18720" y="16618"/>
                  <a:pt x="18720" y="16618"/>
                </a:cubicBezTo>
                <a:cubicBezTo>
                  <a:pt x="20160" y="16618"/>
                  <a:pt x="20160" y="16618"/>
                  <a:pt x="20160" y="16618"/>
                </a:cubicBezTo>
                <a:cubicBezTo>
                  <a:pt x="21600" y="16618"/>
                  <a:pt x="21600" y="13918"/>
                  <a:pt x="21600" y="139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8" name="Shape">
            <a:extLst>
              <a:ext uri="{FF2B5EF4-FFF2-40B4-BE49-F238E27FC236}">
                <a16:creationId xmlns:a16="http://schemas.microsoft.com/office/drawing/2014/main" id="{A3AD4357-8AC1-4E6F-AA94-707FBCAF0251}"/>
              </a:ext>
            </a:extLst>
          </p:cNvPr>
          <p:cNvSpPr/>
          <p:nvPr/>
        </p:nvSpPr>
        <p:spPr>
          <a:xfrm>
            <a:off x="13587043" y="4496944"/>
            <a:ext cx="640487" cy="710374"/>
          </a:xfrm>
          <a:custGeom>
            <a:avLst/>
            <a:gdLst/>
            <a:ahLst/>
            <a:cxnLst>
              <a:cxn ang="0">
                <a:pos x="wd2" y="hd2"/>
              </a:cxn>
              <a:cxn ang="5400000">
                <a:pos x="wd2" y="hd2"/>
              </a:cxn>
              <a:cxn ang="10800000">
                <a:pos x="wd2" y="hd2"/>
              </a:cxn>
              <a:cxn ang="16200000">
                <a:pos x="wd2" y="hd2"/>
              </a:cxn>
            </a:cxnLst>
            <a:rect l="0" t="0" r="r" b="b"/>
            <a:pathLst>
              <a:path w="21600" h="21600" extrusionOk="0">
                <a:moveTo>
                  <a:pt x="21600" y="17446"/>
                </a:moveTo>
                <a:cubicBezTo>
                  <a:pt x="21600" y="17446"/>
                  <a:pt x="20571" y="17446"/>
                  <a:pt x="20571" y="16615"/>
                </a:cubicBezTo>
                <a:cubicBezTo>
                  <a:pt x="20571" y="16615"/>
                  <a:pt x="21600" y="16615"/>
                  <a:pt x="21600" y="15785"/>
                </a:cubicBezTo>
                <a:cubicBezTo>
                  <a:pt x="20571" y="15785"/>
                  <a:pt x="19543" y="15785"/>
                  <a:pt x="19543" y="14954"/>
                </a:cubicBezTo>
                <a:cubicBezTo>
                  <a:pt x="18514" y="15785"/>
                  <a:pt x="18514" y="14123"/>
                  <a:pt x="18514" y="13292"/>
                </a:cubicBezTo>
                <a:cubicBezTo>
                  <a:pt x="17486" y="12462"/>
                  <a:pt x="16457" y="11631"/>
                  <a:pt x="15429" y="11631"/>
                </a:cubicBezTo>
                <a:cubicBezTo>
                  <a:pt x="15429" y="10800"/>
                  <a:pt x="14400" y="10800"/>
                  <a:pt x="14400" y="9969"/>
                </a:cubicBezTo>
                <a:cubicBezTo>
                  <a:pt x="13371" y="9969"/>
                  <a:pt x="14400" y="9969"/>
                  <a:pt x="13371" y="9138"/>
                </a:cubicBezTo>
                <a:cubicBezTo>
                  <a:pt x="13371" y="9138"/>
                  <a:pt x="12343" y="9138"/>
                  <a:pt x="12343" y="8308"/>
                </a:cubicBezTo>
                <a:cubicBezTo>
                  <a:pt x="12343" y="8308"/>
                  <a:pt x="10286" y="8308"/>
                  <a:pt x="10286" y="8308"/>
                </a:cubicBezTo>
                <a:cubicBezTo>
                  <a:pt x="10286" y="7477"/>
                  <a:pt x="10286" y="8308"/>
                  <a:pt x="10286" y="7477"/>
                </a:cubicBezTo>
                <a:cubicBezTo>
                  <a:pt x="10286" y="6646"/>
                  <a:pt x="11314" y="7477"/>
                  <a:pt x="12343" y="7477"/>
                </a:cubicBezTo>
                <a:cubicBezTo>
                  <a:pt x="13371" y="6646"/>
                  <a:pt x="12343" y="4985"/>
                  <a:pt x="11314" y="4985"/>
                </a:cubicBezTo>
                <a:cubicBezTo>
                  <a:pt x="12343" y="4985"/>
                  <a:pt x="11314" y="4154"/>
                  <a:pt x="10286" y="4154"/>
                </a:cubicBezTo>
                <a:cubicBezTo>
                  <a:pt x="9257" y="4154"/>
                  <a:pt x="9257" y="4154"/>
                  <a:pt x="9257" y="4154"/>
                </a:cubicBezTo>
                <a:cubicBezTo>
                  <a:pt x="8229" y="4154"/>
                  <a:pt x="7200" y="3323"/>
                  <a:pt x="7200" y="3323"/>
                </a:cubicBezTo>
                <a:cubicBezTo>
                  <a:pt x="6171" y="2492"/>
                  <a:pt x="7200" y="2492"/>
                  <a:pt x="6171" y="1662"/>
                </a:cubicBezTo>
                <a:cubicBezTo>
                  <a:pt x="6171" y="2492"/>
                  <a:pt x="6171" y="1662"/>
                  <a:pt x="6171" y="1662"/>
                </a:cubicBezTo>
                <a:cubicBezTo>
                  <a:pt x="5143" y="831"/>
                  <a:pt x="5143" y="831"/>
                  <a:pt x="4114" y="0"/>
                </a:cubicBezTo>
                <a:cubicBezTo>
                  <a:pt x="4114" y="0"/>
                  <a:pt x="3086" y="0"/>
                  <a:pt x="3086" y="831"/>
                </a:cubicBezTo>
                <a:cubicBezTo>
                  <a:pt x="3086" y="831"/>
                  <a:pt x="3086" y="1662"/>
                  <a:pt x="4114" y="2492"/>
                </a:cubicBezTo>
                <a:cubicBezTo>
                  <a:pt x="4114" y="2492"/>
                  <a:pt x="4114" y="3323"/>
                  <a:pt x="4114" y="3323"/>
                </a:cubicBezTo>
                <a:cubicBezTo>
                  <a:pt x="4114" y="3323"/>
                  <a:pt x="3086" y="3323"/>
                  <a:pt x="3086" y="3323"/>
                </a:cubicBezTo>
                <a:cubicBezTo>
                  <a:pt x="2057" y="3323"/>
                  <a:pt x="2057" y="2492"/>
                  <a:pt x="2057" y="2492"/>
                </a:cubicBezTo>
                <a:cubicBezTo>
                  <a:pt x="2057" y="2492"/>
                  <a:pt x="0" y="3323"/>
                  <a:pt x="1029" y="4154"/>
                </a:cubicBezTo>
                <a:cubicBezTo>
                  <a:pt x="0" y="4154"/>
                  <a:pt x="0" y="4985"/>
                  <a:pt x="0" y="5815"/>
                </a:cubicBezTo>
                <a:cubicBezTo>
                  <a:pt x="0" y="4985"/>
                  <a:pt x="1029" y="4985"/>
                  <a:pt x="1029" y="5815"/>
                </a:cubicBezTo>
                <a:cubicBezTo>
                  <a:pt x="1029" y="5815"/>
                  <a:pt x="1029" y="6646"/>
                  <a:pt x="1029" y="7477"/>
                </a:cubicBezTo>
                <a:cubicBezTo>
                  <a:pt x="2057" y="7477"/>
                  <a:pt x="2057" y="6646"/>
                  <a:pt x="3086" y="7477"/>
                </a:cubicBezTo>
                <a:cubicBezTo>
                  <a:pt x="3086" y="7477"/>
                  <a:pt x="3086" y="8308"/>
                  <a:pt x="3086" y="9138"/>
                </a:cubicBezTo>
                <a:cubicBezTo>
                  <a:pt x="3086" y="9138"/>
                  <a:pt x="3086" y="9969"/>
                  <a:pt x="3086" y="9969"/>
                </a:cubicBezTo>
                <a:cubicBezTo>
                  <a:pt x="3086" y="9969"/>
                  <a:pt x="3086" y="9969"/>
                  <a:pt x="3086" y="9969"/>
                </a:cubicBezTo>
                <a:cubicBezTo>
                  <a:pt x="3086" y="9969"/>
                  <a:pt x="3086" y="9969"/>
                  <a:pt x="3086" y="10800"/>
                </a:cubicBezTo>
                <a:cubicBezTo>
                  <a:pt x="3086" y="10800"/>
                  <a:pt x="3086" y="12462"/>
                  <a:pt x="4114" y="12462"/>
                </a:cubicBezTo>
                <a:cubicBezTo>
                  <a:pt x="5143" y="12462"/>
                  <a:pt x="5143" y="10800"/>
                  <a:pt x="6171" y="10800"/>
                </a:cubicBezTo>
                <a:cubicBezTo>
                  <a:pt x="8229" y="10800"/>
                  <a:pt x="7200" y="12462"/>
                  <a:pt x="8229" y="10800"/>
                </a:cubicBezTo>
                <a:cubicBezTo>
                  <a:pt x="9257" y="10800"/>
                  <a:pt x="9257" y="9969"/>
                  <a:pt x="9257" y="9969"/>
                </a:cubicBezTo>
                <a:cubicBezTo>
                  <a:pt x="9257" y="9969"/>
                  <a:pt x="10286" y="9969"/>
                  <a:pt x="11314" y="10800"/>
                </a:cubicBezTo>
                <a:cubicBezTo>
                  <a:pt x="12343" y="10800"/>
                  <a:pt x="13371" y="12462"/>
                  <a:pt x="13371" y="13292"/>
                </a:cubicBezTo>
                <a:cubicBezTo>
                  <a:pt x="14400" y="14123"/>
                  <a:pt x="13371" y="14954"/>
                  <a:pt x="14400" y="14954"/>
                </a:cubicBezTo>
                <a:cubicBezTo>
                  <a:pt x="14400" y="15785"/>
                  <a:pt x="15429" y="15785"/>
                  <a:pt x="15429" y="16615"/>
                </a:cubicBezTo>
                <a:cubicBezTo>
                  <a:pt x="16457" y="16615"/>
                  <a:pt x="16457" y="16615"/>
                  <a:pt x="16457" y="17446"/>
                </a:cubicBezTo>
                <a:cubicBezTo>
                  <a:pt x="16457" y="18277"/>
                  <a:pt x="16457" y="19108"/>
                  <a:pt x="16457" y="19938"/>
                </a:cubicBezTo>
                <a:cubicBezTo>
                  <a:pt x="16457" y="19938"/>
                  <a:pt x="15429" y="19938"/>
                  <a:pt x="16457" y="20769"/>
                </a:cubicBezTo>
                <a:cubicBezTo>
                  <a:pt x="16457" y="20769"/>
                  <a:pt x="16457" y="20769"/>
                  <a:pt x="17486" y="20769"/>
                </a:cubicBezTo>
                <a:cubicBezTo>
                  <a:pt x="17486" y="20769"/>
                  <a:pt x="17486" y="21600"/>
                  <a:pt x="18514" y="21600"/>
                </a:cubicBezTo>
                <a:cubicBezTo>
                  <a:pt x="18514" y="20769"/>
                  <a:pt x="18514" y="20769"/>
                  <a:pt x="17486" y="19938"/>
                </a:cubicBezTo>
                <a:cubicBezTo>
                  <a:pt x="18514" y="19938"/>
                  <a:pt x="18514" y="19938"/>
                  <a:pt x="19543" y="19938"/>
                </a:cubicBezTo>
                <a:cubicBezTo>
                  <a:pt x="19543" y="19938"/>
                  <a:pt x="19543" y="19938"/>
                  <a:pt x="20571" y="19938"/>
                </a:cubicBezTo>
                <a:cubicBezTo>
                  <a:pt x="20571" y="19938"/>
                  <a:pt x="20571" y="19938"/>
                  <a:pt x="20571" y="19938"/>
                </a:cubicBezTo>
                <a:cubicBezTo>
                  <a:pt x="21600" y="19938"/>
                  <a:pt x="21600" y="19938"/>
                  <a:pt x="21600" y="19108"/>
                </a:cubicBezTo>
                <a:cubicBezTo>
                  <a:pt x="21600" y="19108"/>
                  <a:pt x="21600" y="18277"/>
                  <a:pt x="21600" y="18277"/>
                </a:cubicBezTo>
                <a:cubicBezTo>
                  <a:pt x="21600" y="18277"/>
                  <a:pt x="21600" y="18277"/>
                  <a:pt x="21600" y="174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9" name="Shape">
            <a:extLst>
              <a:ext uri="{FF2B5EF4-FFF2-40B4-BE49-F238E27FC236}">
                <a16:creationId xmlns:a16="http://schemas.microsoft.com/office/drawing/2014/main" id="{9BCCF25D-E412-47B5-8D5B-52A833025065}"/>
              </a:ext>
            </a:extLst>
          </p:cNvPr>
          <p:cNvSpPr/>
          <p:nvPr/>
        </p:nvSpPr>
        <p:spPr>
          <a:xfrm>
            <a:off x="9311819" y="3888583"/>
            <a:ext cx="154787" cy="122065"/>
          </a:xfrm>
          <a:custGeom>
            <a:avLst/>
            <a:gdLst/>
            <a:ahLst/>
            <a:cxnLst>
              <a:cxn ang="0">
                <a:pos x="wd2" y="hd2"/>
              </a:cxn>
              <a:cxn ang="5400000">
                <a:pos x="wd2" y="hd2"/>
              </a:cxn>
              <a:cxn ang="10800000">
                <a:pos x="wd2" y="hd2"/>
              </a:cxn>
              <a:cxn ang="16200000">
                <a:pos x="wd2" y="hd2"/>
              </a:cxn>
            </a:cxnLst>
            <a:rect l="0" t="0" r="r" b="b"/>
            <a:pathLst>
              <a:path w="21600" h="19069" extrusionOk="0">
                <a:moveTo>
                  <a:pt x="21600" y="19069"/>
                </a:moveTo>
                <a:cubicBezTo>
                  <a:pt x="17280" y="14749"/>
                  <a:pt x="17280" y="6109"/>
                  <a:pt x="12960" y="10429"/>
                </a:cubicBezTo>
                <a:cubicBezTo>
                  <a:pt x="12960" y="6109"/>
                  <a:pt x="12960" y="6109"/>
                  <a:pt x="17280" y="6109"/>
                </a:cubicBezTo>
                <a:cubicBezTo>
                  <a:pt x="12960" y="1789"/>
                  <a:pt x="12960" y="-2531"/>
                  <a:pt x="4320" y="1789"/>
                </a:cubicBezTo>
                <a:cubicBezTo>
                  <a:pt x="4320" y="1789"/>
                  <a:pt x="0" y="10429"/>
                  <a:pt x="0" y="10429"/>
                </a:cubicBezTo>
                <a:cubicBezTo>
                  <a:pt x="4320" y="14749"/>
                  <a:pt x="8640" y="10429"/>
                  <a:pt x="8640" y="14749"/>
                </a:cubicBezTo>
                <a:cubicBezTo>
                  <a:pt x="12960" y="19069"/>
                  <a:pt x="12960" y="19069"/>
                  <a:pt x="12960" y="19069"/>
                </a:cubicBezTo>
                <a:cubicBezTo>
                  <a:pt x="12960" y="19069"/>
                  <a:pt x="17280" y="19069"/>
                  <a:pt x="21600" y="19069"/>
                </a:cubicBezTo>
                <a:cubicBezTo>
                  <a:pt x="21600" y="19069"/>
                  <a:pt x="21600" y="19069"/>
                  <a:pt x="21600" y="190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0" name="Shape">
            <a:extLst>
              <a:ext uri="{FF2B5EF4-FFF2-40B4-BE49-F238E27FC236}">
                <a16:creationId xmlns:a16="http://schemas.microsoft.com/office/drawing/2014/main" id="{DA46E2B6-F43B-43DB-9285-93ACA6EC6DEE}"/>
              </a:ext>
            </a:extLst>
          </p:cNvPr>
          <p:cNvSpPr/>
          <p:nvPr/>
        </p:nvSpPr>
        <p:spPr>
          <a:xfrm>
            <a:off x="10870326" y="2837816"/>
            <a:ext cx="763246" cy="300361"/>
          </a:xfrm>
          <a:custGeom>
            <a:avLst/>
            <a:gdLst/>
            <a:ahLst/>
            <a:cxnLst>
              <a:cxn ang="0">
                <a:pos x="wd2" y="hd2"/>
              </a:cxn>
              <a:cxn ang="5400000">
                <a:pos x="wd2" y="hd2"/>
              </a:cxn>
              <a:cxn ang="10800000">
                <a:pos x="wd2" y="hd2"/>
              </a:cxn>
              <a:cxn ang="16200000">
                <a:pos x="wd2" y="hd2"/>
              </a:cxn>
            </a:cxnLst>
            <a:rect l="0" t="0" r="r" b="b"/>
            <a:pathLst>
              <a:path w="21600" h="21600" extrusionOk="0">
                <a:moveTo>
                  <a:pt x="864" y="17673"/>
                </a:moveTo>
                <a:cubicBezTo>
                  <a:pt x="864" y="17673"/>
                  <a:pt x="864" y="17673"/>
                  <a:pt x="864" y="17673"/>
                </a:cubicBezTo>
                <a:close/>
                <a:moveTo>
                  <a:pt x="21600" y="5891"/>
                </a:moveTo>
                <a:cubicBezTo>
                  <a:pt x="20736" y="3927"/>
                  <a:pt x="20736" y="3927"/>
                  <a:pt x="19872" y="3927"/>
                </a:cubicBezTo>
                <a:cubicBezTo>
                  <a:pt x="19008" y="3927"/>
                  <a:pt x="19008" y="1964"/>
                  <a:pt x="18144" y="1964"/>
                </a:cubicBezTo>
                <a:cubicBezTo>
                  <a:pt x="17280" y="1964"/>
                  <a:pt x="16416" y="1964"/>
                  <a:pt x="15552" y="1964"/>
                </a:cubicBezTo>
                <a:cubicBezTo>
                  <a:pt x="14688" y="1964"/>
                  <a:pt x="13824" y="1964"/>
                  <a:pt x="12096" y="1964"/>
                </a:cubicBezTo>
                <a:cubicBezTo>
                  <a:pt x="12096" y="1964"/>
                  <a:pt x="12096" y="0"/>
                  <a:pt x="12096" y="0"/>
                </a:cubicBezTo>
                <a:cubicBezTo>
                  <a:pt x="11232" y="1964"/>
                  <a:pt x="11232" y="1964"/>
                  <a:pt x="11232" y="1964"/>
                </a:cubicBezTo>
                <a:cubicBezTo>
                  <a:pt x="10368" y="1964"/>
                  <a:pt x="9504" y="0"/>
                  <a:pt x="8640" y="0"/>
                </a:cubicBezTo>
                <a:cubicBezTo>
                  <a:pt x="7776" y="0"/>
                  <a:pt x="6048" y="1964"/>
                  <a:pt x="6912" y="3927"/>
                </a:cubicBezTo>
                <a:cubicBezTo>
                  <a:pt x="6048" y="1964"/>
                  <a:pt x="4320" y="1964"/>
                  <a:pt x="3456" y="1964"/>
                </a:cubicBezTo>
                <a:cubicBezTo>
                  <a:pt x="2592" y="1964"/>
                  <a:pt x="2592" y="1964"/>
                  <a:pt x="1728" y="3927"/>
                </a:cubicBezTo>
                <a:cubicBezTo>
                  <a:pt x="1728" y="5891"/>
                  <a:pt x="2592" y="3927"/>
                  <a:pt x="2592" y="5891"/>
                </a:cubicBezTo>
                <a:cubicBezTo>
                  <a:pt x="2592" y="5891"/>
                  <a:pt x="864" y="7855"/>
                  <a:pt x="864" y="9818"/>
                </a:cubicBezTo>
                <a:cubicBezTo>
                  <a:pt x="864" y="9818"/>
                  <a:pt x="1728" y="9818"/>
                  <a:pt x="2592" y="9818"/>
                </a:cubicBezTo>
                <a:cubicBezTo>
                  <a:pt x="2592" y="9818"/>
                  <a:pt x="2592" y="9818"/>
                  <a:pt x="2592" y="9818"/>
                </a:cubicBezTo>
                <a:cubicBezTo>
                  <a:pt x="3456" y="11782"/>
                  <a:pt x="3456" y="11782"/>
                  <a:pt x="3456" y="11782"/>
                </a:cubicBezTo>
                <a:cubicBezTo>
                  <a:pt x="3456" y="11782"/>
                  <a:pt x="3456" y="9818"/>
                  <a:pt x="3456" y="9818"/>
                </a:cubicBezTo>
                <a:cubicBezTo>
                  <a:pt x="4320" y="9818"/>
                  <a:pt x="3456" y="7855"/>
                  <a:pt x="4320" y="9818"/>
                </a:cubicBezTo>
                <a:cubicBezTo>
                  <a:pt x="4320" y="9818"/>
                  <a:pt x="4320" y="9818"/>
                  <a:pt x="4320" y="9818"/>
                </a:cubicBezTo>
                <a:cubicBezTo>
                  <a:pt x="5184" y="9818"/>
                  <a:pt x="5184" y="9818"/>
                  <a:pt x="5184" y="11782"/>
                </a:cubicBezTo>
                <a:cubicBezTo>
                  <a:pt x="5184" y="11782"/>
                  <a:pt x="5184" y="11782"/>
                  <a:pt x="6048" y="11782"/>
                </a:cubicBezTo>
                <a:cubicBezTo>
                  <a:pt x="6048" y="11782"/>
                  <a:pt x="7776" y="13745"/>
                  <a:pt x="7776" y="13745"/>
                </a:cubicBezTo>
                <a:cubicBezTo>
                  <a:pt x="7776" y="13745"/>
                  <a:pt x="6912" y="15709"/>
                  <a:pt x="6048" y="13745"/>
                </a:cubicBezTo>
                <a:cubicBezTo>
                  <a:pt x="6912" y="15709"/>
                  <a:pt x="6048" y="15709"/>
                  <a:pt x="6048" y="15709"/>
                </a:cubicBezTo>
                <a:cubicBezTo>
                  <a:pt x="5184" y="15709"/>
                  <a:pt x="5184" y="15709"/>
                  <a:pt x="5184" y="17673"/>
                </a:cubicBezTo>
                <a:cubicBezTo>
                  <a:pt x="5184" y="17673"/>
                  <a:pt x="4320" y="15709"/>
                  <a:pt x="4320" y="15709"/>
                </a:cubicBezTo>
                <a:cubicBezTo>
                  <a:pt x="3456" y="15709"/>
                  <a:pt x="3456" y="17673"/>
                  <a:pt x="2592" y="17673"/>
                </a:cubicBezTo>
                <a:cubicBezTo>
                  <a:pt x="2592" y="17673"/>
                  <a:pt x="864" y="15709"/>
                  <a:pt x="864" y="17673"/>
                </a:cubicBezTo>
                <a:cubicBezTo>
                  <a:pt x="864" y="17673"/>
                  <a:pt x="0" y="17673"/>
                  <a:pt x="0" y="17673"/>
                </a:cubicBezTo>
                <a:cubicBezTo>
                  <a:pt x="0" y="21600"/>
                  <a:pt x="2592" y="19636"/>
                  <a:pt x="3456" y="19636"/>
                </a:cubicBezTo>
                <a:cubicBezTo>
                  <a:pt x="3456" y="19636"/>
                  <a:pt x="3456" y="21600"/>
                  <a:pt x="4320" y="21600"/>
                </a:cubicBezTo>
                <a:cubicBezTo>
                  <a:pt x="4320" y="21600"/>
                  <a:pt x="4320" y="19636"/>
                  <a:pt x="5184" y="19636"/>
                </a:cubicBezTo>
                <a:cubicBezTo>
                  <a:pt x="5184" y="19636"/>
                  <a:pt x="5184" y="21600"/>
                  <a:pt x="6048" y="21600"/>
                </a:cubicBezTo>
                <a:cubicBezTo>
                  <a:pt x="6048" y="21600"/>
                  <a:pt x="6912" y="21600"/>
                  <a:pt x="6912" y="21600"/>
                </a:cubicBezTo>
                <a:cubicBezTo>
                  <a:pt x="7776" y="21600"/>
                  <a:pt x="8640" y="21600"/>
                  <a:pt x="9504" y="19636"/>
                </a:cubicBezTo>
                <a:cubicBezTo>
                  <a:pt x="9504" y="19636"/>
                  <a:pt x="9504" y="19636"/>
                  <a:pt x="10368" y="19636"/>
                </a:cubicBezTo>
                <a:cubicBezTo>
                  <a:pt x="10368" y="19636"/>
                  <a:pt x="9504" y="19636"/>
                  <a:pt x="9504" y="17673"/>
                </a:cubicBezTo>
                <a:cubicBezTo>
                  <a:pt x="10368" y="17673"/>
                  <a:pt x="10368" y="17673"/>
                  <a:pt x="10368" y="17673"/>
                </a:cubicBezTo>
                <a:cubicBezTo>
                  <a:pt x="10368" y="17673"/>
                  <a:pt x="11232" y="15709"/>
                  <a:pt x="11232" y="15709"/>
                </a:cubicBezTo>
                <a:cubicBezTo>
                  <a:pt x="11232" y="13745"/>
                  <a:pt x="11232" y="15709"/>
                  <a:pt x="12096" y="15709"/>
                </a:cubicBezTo>
                <a:cubicBezTo>
                  <a:pt x="12096" y="15709"/>
                  <a:pt x="12960" y="13745"/>
                  <a:pt x="12960" y="13745"/>
                </a:cubicBezTo>
                <a:cubicBezTo>
                  <a:pt x="12960" y="13745"/>
                  <a:pt x="12960" y="15709"/>
                  <a:pt x="13824" y="15709"/>
                </a:cubicBezTo>
                <a:cubicBezTo>
                  <a:pt x="13824" y="15709"/>
                  <a:pt x="13824" y="15709"/>
                  <a:pt x="14688" y="15709"/>
                </a:cubicBezTo>
                <a:cubicBezTo>
                  <a:pt x="15552" y="13745"/>
                  <a:pt x="14688" y="11782"/>
                  <a:pt x="15552" y="11782"/>
                </a:cubicBezTo>
                <a:cubicBezTo>
                  <a:pt x="16416" y="11782"/>
                  <a:pt x="17280" y="11782"/>
                  <a:pt x="17280" y="11782"/>
                </a:cubicBezTo>
                <a:cubicBezTo>
                  <a:pt x="18144" y="11782"/>
                  <a:pt x="18144" y="11782"/>
                  <a:pt x="18144" y="9818"/>
                </a:cubicBezTo>
                <a:cubicBezTo>
                  <a:pt x="18144" y="9818"/>
                  <a:pt x="19008" y="7855"/>
                  <a:pt x="19872" y="7855"/>
                </a:cubicBezTo>
                <a:cubicBezTo>
                  <a:pt x="20736" y="7855"/>
                  <a:pt x="21600" y="5891"/>
                  <a:pt x="21600" y="5891"/>
                </a:cubicBezTo>
                <a:close/>
                <a:moveTo>
                  <a:pt x="3456" y="17673"/>
                </a:moveTo>
                <a:cubicBezTo>
                  <a:pt x="2592" y="17673"/>
                  <a:pt x="2592" y="17673"/>
                  <a:pt x="2592" y="17673"/>
                </a:cubicBezTo>
                <a:cubicBezTo>
                  <a:pt x="2592" y="17673"/>
                  <a:pt x="3456" y="17673"/>
                  <a:pt x="3456" y="17673"/>
                </a:cubicBezTo>
                <a:cubicBezTo>
                  <a:pt x="3456" y="17673"/>
                  <a:pt x="3456" y="17673"/>
                  <a:pt x="3456" y="17673"/>
                </a:cubicBezTo>
                <a:close/>
                <a:moveTo>
                  <a:pt x="4320" y="17673"/>
                </a:moveTo>
                <a:cubicBezTo>
                  <a:pt x="4320" y="17673"/>
                  <a:pt x="4320" y="17673"/>
                  <a:pt x="3456" y="17673"/>
                </a:cubicBezTo>
                <a:cubicBezTo>
                  <a:pt x="3456" y="17673"/>
                  <a:pt x="3456" y="17673"/>
                  <a:pt x="3456" y="17673"/>
                </a:cubicBezTo>
                <a:cubicBezTo>
                  <a:pt x="3456" y="17673"/>
                  <a:pt x="3456" y="17673"/>
                  <a:pt x="3456" y="17673"/>
                </a:cubicBezTo>
                <a:cubicBezTo>
                  <a:pt x="3456" y="17673"/>
                  <a:pt x="3456" y="17673"/>
                  <a:pt x="3456" y="17673"/>
                </a:cubicBezTo>
                <a:cubicBezTo>
                  <a:pt x="4320" y="17673"/>
                  <a:pt x="4320" y="17673"/>
                  <a:pt x="4320" y="17673"/>
                </a:cubicBezTo>
                <a:close/>
                <a:moveTo>
                  <a:pt x="5184" y="17673"/>
                </a:moveTo>
                <a:cubicBezTo>
                  <a:pt x="5184" y="17673"/>
                  <a:pt x="5184" y="17673"/>
                  <a:pt x="5184" y="17673"/>
                </a:cubicBezTo>
                <a:cubicBezTo>
                  <a:pt x="5184" y="17673"/>
                  <a:pt x="5184" y="17673"/>
                  <a:pt x="5184" y="17673"/>
                </a:cubicBezTo>
                <a:cubicBezTo>
                  <a:pt x="5184" y="17673"/>
                  <a:pt x="5184" y="17673"/>
                  <a:pt x="5184" y="176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1" name="Shape">
            <a:extLst>
              <a:ext uri="{FF2B5EF4-FFF2-40B4-BE49-F238E27FC236}">
                <a16:creationId xmlns:a16="http://schemas.microsoft.com/office/drawing/2014/main" id="{B3B91858-A66B-4995-B570-FE2F3F7BE66D}"/>
              </a:ext>
            </a:extLst>
          </p:cNvPr>
          <p:cNvSpPr/>
          <p:nvPr/>
        </p:nvSpPr>
        <p:spPr>
          <a:xfrm>
            <a:off x="7208898" y="2837816"/>
            <a:ext cx="149446"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17280" y="5400"/>
                  <a:pt x="17280" y="5400"/>
                  <a:pt x="12960" y="0"/>
                </a:cubicBezTo>
                <a:cubicBezTo>
                  <a:pt x="12960" y="0"/>
                  <a:pt x="8640" y="0"/>
                  <a:pt x="8640" y="0"/>
                </a:cubicBezTo>
                <a:cubicBezTo>
                  <a:pt x="8640" y="0"/>
                  <a:pt x="8640" y="0"/>
                  <a:pt x="4320" y="5400"/>
                </a:cubicBezTo>
                <a:cubicBezTo>
                  <a:pt x="4320" y="5400"/>
                  <a:pt x="4320" y="5400"/>
                  <a:pt x="0" y="5400"/>
                </a:cubicBezTo>
                <a:cubicBezTo>
                  <a:pt x="0" y="10800"/>
                  <a:pt x="4320" y="10800"/>
                  <a:pt x="4320" y="10800"/>
                </a:cubicBezTo>
                <a:cubicBezTo>
                  <a:pt x="8640" y="16200"/>
                  <a:pt x="8640" y="21600"/>
                  <a:pt x="8640" y="21600"/>
                </a:cubicBezTo>
                <a:cubicBezTo>
                  <a:pt x="8640" y="21600"/>
                  <a:pt x="12960" y="16200"/>
                  <a:pt x="12960" y="16200"/>
                </a:cubicBezTo>
                <a:cubicBezTo>
                  <a:pt x="12960" y="16200"/>
                  <a:pt x="12960" y="16200"/>
                  <a:pt x="17280" y="16200"/>
                </a:cubicBezTo>
                <a:cubicBezTo>
                  <a:pt x="17280" y="16200"/>
                  <a:pt x="17280" y="10800"/>
                  <a:pt x="17280" y="10800"/>
                </a:cubicBezTo>
                <a:cubicBezTo>
                  <a:pt x="17280" y="10800"/>
                  <a:pt x="17280" y="1080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2" name="Shape">
            <a:extLst>
              <a:ext uri="{FF2B5EF4-FFF2-40B4-BE49-F238E27FC236}">
                <a16:creationId xmlns:a16="http://schemas.microsoft.com/office/drawing/2014/main" id="{A7F12E92-F778-4C74-A45C-77B7385002CC}"/>
              </a:ext>
            </a:extLst>
          </p:cNvPr>
          <p:cNvSpPr/>
          <p:nvPr/>
        </p:nvSpPr>
        <p:spPr>
          <a:xfrm>
            <a:off x="9071637" y="1884295"/>
            <a:ext cx="2834140" cy="1144225"/>
          </a:xfrm>
          <a:custGeom>
            <a:avLst/>
            <a:gdLst/>
            <a:ahLst/>
            <a:cxnLst>
              <a:cxn ang="0">
                <a:pos x="wd2" y="hd2"/>
              </a:cxn>
              <a:cxn ang="5400000">
                <a:pos x="wd2" y="hd2"/>
              </a:cxn>
              <a:cxn ang="10800000">
                <a:pos x="wd2" y="hd2"/>
              </a:cxn>
              <a:cxn ang="16200000">
                <a:pos x="wd2" y="hd2"/>
              </a:cxn>
            </a:cxnLst>
            <a:rect l="0" t="0" r="r" b="b"/>
            <a:pathLst>
              <a:path w="21600" h="21600" extrusionOk="0">
                <a:moveTo>
                  <a:pt x="2323" y="15429"/>
                </a:moveTo>
                <a:cubicBezTo>
                  <a:pt x="2323" y="14914"/>
                  <a:pt x="2323" y="14914"/>
                  <a:pt x="2323" y="14914"/>
                </a:cubicBezTo>
                <a:cubicBezTo>
                  <a:pt x="2323" y="14914"/>
                  <a:pt x="2323" y="15429"/>
                  <a:pt x="2323" y="15429"/>
                </a:cubicBezTo>
                <a:cubicBezTo>
                  <a:pt x="2323" y="15429"/>
                  <a:pt x="2323" y="15429"/>
                  <a:pt x="2323" y="15429"/>
                </a:cubicBezTo>
                <a:close/>
                <a:moveTo>
                  <a:pt x="2323" y="14914"/>
                </a:moveTo>
                <a:cubicBezTo>
                  <a:pt x="2323" y="14914"/>
                  <a:pt x="2323" y="14914"/>
                  <a:pt x="2323" y="15429"/>
                </a:cubicBezTo>
                <a:cubicBezTo>
                  <a:pt x="2555" y="14914"/>
                  <a:pt x="2555" y="14914"/>
                  <a:pt x="2323" y="14914"/>
                </a:cubicBezTo>
                <a:close/>
                <a:moveTo>
                  <a:pt x="3716" y="14400"/>
                </a:moveTo>
                <a:cubicBezTo>
                  <a:pt x="3716" y="14400"/>
                  <a:pt x="3716" y="14400"/>
                  <a:pt x="3716" y="14400"/>
                </a:cubicBezTo>
                <a:close/>
                <a:moveTo>
                  <a:pt x="21600" y="8743"/>
                </a:moveTo>
                <a:cubicBezTo>
                  <a:pt x="21600" y="8743"/>
                  <a:pt x="21368" y="8743"/>
                  <a:pt x="21135" y="8229"/>
                </a:cubicBezTo>
                <a:cubicBezTo>
                  <a:pt x="21135" y="8229"/>
                  <a:pt x="21135" y="8229"/>
                  <a:pt x="21135" y="8229"/>
                </a:cubicBezTo>
                <a:cubicBezTo>
                  <a:pt x="21135" y="8229"/>
                  <a:pt x="21135" y="7714"/>
                  <a:pt x="21135" y="7714"/>
                </a:cubicBezTo>
                <a:cubicBezTo>
                  <a:pt x="20903" y="7714"/>
                  <a:pt x="20903" y="8229"/>
                  <a:pt x="20903" y="8229"/>
                </a:cubicBezTo>
                <a:cubicBezTo>
                  <a:pt x="20671" y="8229"/>
                  <a:pt x="20439" y="8229"/>
                  <a:pt x="20439" y="8229"/>
                </a:cubicBezTo>
                <a:cubicBezTo>
                  <a:pt x="20206" y="8229"/>
                  <a:pt x="20206" y="7714"/>
                  <a:pt x="20206" y="7714"/>
                </a:cubicBezTo>
                <a:cubicBezTo>
                  <a:pt x="19974" y="7200"/>
                  <a:pt x="19974" y="7200"/>
                  <a:pt x="19974" y="7200"/>
                </a:cubicBezTo>
                <a:cubicBezTo>
                  <a:pt x="19510" y="7200"/>
                  <a:pt x="19277" y="5657"/>
                  <a:pt x="18813" y="6171"/>
                </a:cubicBezTo>
                <a:cubicBezTo>
                  <a:pt x="18581" y="6171"/>
                  <a:pt x="18581" y="6686"/>
                  <a:pt x="18581" y="6686"/>
                </a:cubicBezTo>
                <a:cubicBezTo>
                  <a:pt x="18581" y="6686"/>
                  <a:pt x="18348" y="6686"/>
                  <a:pt x="18348" y="6686"/>
                </a:cubicBezTo>
                <a:cubicBezTo>
                  <a:pt x="18116" y="6686"/>
                  <a:pt x="18116" y="6171"/>
                  <a:pt x="18116" y="6171"/>
                </a:cubicBezTo>
                <a:cubicBezTo>
                  <a:pt x="18116" y="6171"/>
                  <a:pt x="17884" y="6171"/>
                  <a:pt x="17884" y="6171"/>
                </a:cubicBezTo>
                <a:cubicBezTo>
                  <a:pt x="17884" y="6171"/>
                  <a:pt x="17884" y="6171"/>
                  <a:pt x="17884" y="6171"/>
                </a:cubicBezTo>
                <a:cubicBezTo>
                  <a:pt x="17652" y="6171"/>
                  <a:pt x="17884" y="5657"/>
                  <a:pt x="17652" y="5657"/>
                </a:cubicBezTo>
                <a:cubicBezTo>
                  <a:pt x="17652" y="5657"/>
                  <a:pt x="17419" y="5657"/>
                  <a:pt x="17419" y="5657"/>
                </a:cubicBezTo>
                <a:cubicBezTo>
                  <a:pt x="17419" y="6171"/>
                  <a:pt x="17419" y="6171"/>
                  <a:pt x="17419" y="6171"/>
                </a:cubicBezTo>
                <a:cubicBezTo>
                  <a:pt x="17419" y="6171"/>
                  <a:pt x="17419" y="6171"/>
                  <a:pt x="17419" y="6686"/>
                </a:cubicBezTo>
                <a:cubicBezTo>
                  <a:pt x="17187" y="6171"/>
                  <a:pt x="16955" y="6171"/>
                  <a:pt x="16955" y="5657"/>
                </a:cubicBezTo>
                <a:cubicBezTo>
                  <a:pt x="16723" y="5143"/>
                  <a:pt x="16258" y="4629"/>
                  <a:pt x="16026" y="4114"/>
                </a:cubicBezTo>
                <a:cubicBezTo>
                  <a:pt x="15561" y="3086"/>
                  <a:pt x="15097" y="2571"/>
                  <a:pt x="14632" y="1543"/>
                </a:cubicBezTo>
                <a:cubicBezTo>
                  <a:pt x="14632" y="1543"/>
                  <a:pt x="14632" y="1543"/>
                  <a:pt x="14632" y="1029"/>
                </a:cubicBezTo>
                <a:cubicBezTo>
                  <a:pt x="14400" y="1029"/>
                  <a:pt x="14168" y="1543"/>
                  <a:pt x="14168" y="1543"/>
                </a:cubicBezTo>
                <a:cubicBezTo>
                  <a:pt x="13935" y="1543"/>
                  <a:pt x="13935" y="1543"/>
                  <a:pt x="13935" y="2057"/>
                </a:cubicBezTo>
                <a:cubicBezTo>
                  <a:pt x="13935" y="2057"/>
                  <a:pt x="13703" y="2057"/>
                  <a:pt x="13703" y="2057"/>
                </a:cubicBezTo>
                <a:cubicBezTo>
                  <a:pt x="13703" y="2057"/>
                  <a:pt x="13703" y="2571"/>
                  <a:pt x="13703" y="2571"/>
                </a:cubicBezTo>
                <a:cubicBezTo>
                  <a:pt x="13703" y="2571"/>
                  <a:pt x="13471" y="2057"/>
                  <a:pt x="13471" y="2057"/>
                </a:cubicBezTo>
                <a:cubicBezTo>
                  <a:pt x="13239" y="2571"/>
                  <a:pt x="13239" y="2571"/>
                  <a:pt x="13006" y="2571"/>
                </a:cubicBezTo>
                <a:cubicBezTo>
                  <a:pt x="13006" y="2057"/>
                  <a:pt x="13239" y="2057"/>
                  <a:pt x="13239" y="2057"/>
                </a:cubicBezTo>
                <a:cubicBezTo>
                  <a:pt x="13239" y="1543"/>
                  <a:pt x="13006" y="1543"/>
                  <a:pt x="13006" y="1543"/>
                </a:cubicBezTo>
                <a:cubicBezTo>
                  <a:pt x="12774" y="1543"/>
                  <a:pt x="12774" y="1543"/>
                  <a:pt x="12542" y="1543"/>
                </a:cubicBezTo>
                <a:cubicBezTo>
                  <a:pt x="12542" y="2057"/>
                  <a:pt x="12542" y="2057"/>
                  <a:pt x="12542" y="1543"/>
                </a:cubicBezTo>
                <a:cubicBezTo>
                  <a:pt x="12310" y="1543"/>
                  <a:pt x="12310" y="1543"/>
                  <a:pt x="12310" y="1543"/>
                </a:cubicBezTo>
                <a:cubicBezTo>
                  <a:pt x="12310" y="1029"/>
                  <a:pt x="12310" y="1543"/>
                  <a:pt x="12310" y="1543"/>
                </a:cubicBezTo>
                <a:cubicBezTo>
                  <a:pt x="12077" y="1543"/>
                  <a:pt x="11845" y="1543"/>
                  <a:pt x="11845" y="1543"/>
                </a:cubicBezTo>
                <a:cubicBezTo>
                  <a:pt x="11613" y="1543"/>
                  <a:pt x="11845" y="1029"/>
                  <a:pt x="11613" y="1029"/>
                </a:cubicBezTo>
                <a:cubicBezTo>
                  <a:pt x="11613" y="514"/>
                  <a:pt x="11381" y="0"/>
                  <a:pt x="11381" y="0"/>
                </a:cubicBezTo>
                <a:cubicBezTo>
                  <a:pt x="11148" y="0"/>
                  <a:pt x="11148" y="0"/>
                  <a:pt x="11148" y="0"/>
                </a:cubicBezTo>
                <a:cubicBezTo>
                  <a:pt x="10916" y="0"/>
                  <a:pt x="10684" y="0"/>
                  <a:pt x="10452" y="0"/>
                </a:cubicBezTo>
                <a:cubicBezTo>
                  <a:pt x="10452" y="0"/>
                  <a:pt x="10219" y="0"/>
                  <a:pt x="9987" y="0"/>
                </a:cubicBezTo>
                <a:cubicBezTo>
                  <a:pt x="10219" y="514"/>
                  <a:pt x="9523" y="514"/>
                  <a:pt x="9290" y="514"/>
                </a:cubicBezTo>
                <a:cubicBezTo>
                  <a:pt x="9290" y="514"/>
                  <a:pt x="9058" y="514"/>
                  <a:pt x="9058" y="1029"/>
                </a:cubicBezTo>
                <a:cubicBezTo>
                  <a:pt x="8826" y="1029"/>
                  <a:pt x="8826" y="1029"/>
                  <a:pt x="8826" y="1029"/>
                </a:cubicBezTo>
                <a:cubicBezTo>
                  <a:pt x="8826" y="1029"/>
                  <a:pt x="8594" y="1029"/>
                  <a:pt x="8594" y="1029"/>
                </a:cubicBezTo>
                <a:cubicBezTo>
                  <a:pt x="8594" y="1543"/>
                  <a:pt x="8361" y="1029"/>
                  <a:pt x="8361" y="1029"/>
                </a:cubicBezTo>
                <a:cubicBezTo>
                  <a:pt x="8129" y="1029"/>
                  <a:pt x="8129" y="1543"/>
                  <a:pt x="7897" y="1543"/>
                </a:cubicBezTo>
                <a:cubicBezTo>
                  <a:pt x="7665" y="1543"/>
                  <a:pt x="7432" y="2057"/>
                  <a:pt x="7200" y="2057"/>
                </a:cubicBezTo>
                <a:cubicBezTo>
                  <a:pt x="6968" y="2057"/>
                  <a:pt x="6735" y="1543"/>
                  <a:pt x="6735" y="1543"/>
                </a:cubicBezTo>
                <a:cubicBezTo>
                  <a:pt x="6735" y="1543"/>
                  <a:pt x="6735" y="2057"/>
                  <a:pt x="6735" y="2057"/>
                </a:cubicBezTo>
                <a:cubicBezTo>
                  <a:pt x="6735" y="2571"/>
                  <a:pt x="6968" y="2057"/>
                  <a:pt x="6968" y="2571"/>
                </a:cubicBezTo>
                <a:cubicBezTo>
                  <a:pt x="6968" y="2571"/>
                  <a:pt x="6968" y="2571"/>
                  <a:pt x="6968" y="2571"/>
                </a:cubicBezTo>
                <a:cubicBezTo>
                  <a:pt x="6968" y="3086"/>
                  <a:pt x="7432" y="3086"/>
                  <a:pt x="7432" y="3086"/>
                </a:cubicBezTo>
                <a:cubicBezTo>
                  <a:pt x="7200" y="3600"/>
                  <a:pt x="6735" y="2571"/>
                  <a:pt x="6735" y="3600"/>
                </a:cubicBezTo>
                <a:cubicBezTo>
                  <a:pt x="6968" y="4114"/>
                  <a:pt x="6968" y="4114"/>
                  <a:pt x="6735" y="4629"/>
                </a:cubicBezTo>
                <a:cubicBezTo>
                  <a:pt x="6735" y="4629"/>
                  <a:pt x="6503" y="4629"/>
                  <a:pt x="6503" y="4629"/>
                </a:cubicBezTo>
                <a:cubicBezTo>
                  <a:pt x="6503" y="4629"/>
                  <a:pt x="6968" y="5143"/>
                  <a:pt x="6968" y="5143"/>
                </a:cubicBezTo>
                <a:cubicBezTo>
                  <a:pt x="6968" y="5143"/>
                  <a:pt x="7200" y="5143"/>
                  <a:pt x="7432" y="5657"/>
                </a:cubicBezTo>
                <a:cubicBezTo>
                  <a:pt x="7665" y="5657"/>
                  <a:pt x="7432" y="6686"/>
                  <a:pt x="7200" y="6686"/>
                </a:cubicBezTo>
                <a:cubicBezTo>
                  <a:pt x="6968" y="6686"/>
                  <a:pt x="6735" y="6171"/>
                  <a:pt x="6735" y="6171"/>
                </a:cubicBezTo>
                <a:cubicBezTo>
                  <a:pt x="6735" y="6686"/>
                  <a:pt x="6735" y="6686"/>
                  <a:pt x="6503" y="6686"/>
                </a:cubicBezTo>
                <a:cubicBezTo>
                  <a:pt x="6503" y="6686"/>
                  <a:pt x="6271" y="6686"/>
                  <a:pt x="6271" y="6686"/>
                </a:cubicBezTo>
                <a:cubicBezTo>
                  <a:pt x="6039" y="6686"/>
                  <a:pt x="6039" y="6171"/>
                  <a:pt x="5806" y="6171"/>
                </a:cubicBezTo>
                <a:cubicBezTo>
                  <a:pt x="5806" y="6171"/>
                  <a:pt x="5574" y="6171"/>
                  <a:pt x="5574" y="6171"/>
                </a:cubicBezTo>
                <a:cubicBezTo>
                  <a:pt x="5574" y="6171"/>
                  <a:pt x="5574" y="6171"/>
                  <a:pt x="5342" y="6171"/>
                </a:cubicBezTo>
                <a:cubicBezTo>
                  <a:pt x="5342" y="6171"/>
                  <a:pt x="5110" y="6171"/>
                  <a:pt x="5110" y="6171"/>
                </a:cubicBezTo>
                <a:cubicBezTo>
                  <a:pt x="4877" y="6171"/>
                  <a:pt x="4645" y="6686"/>
                  <a:pt x="4413" y="6686"/>
                </a:cubicBezTo>
                <a:cubicBezTo>
                  <a:pt x="4413" y="6686"/>
                  <a:pt x="3948" y="6171"/>
                  <a:pt x="3948" y="6171"/>
                </a:cubicBezTo>
                <a:cubicBezTo>
                  <a:pt x="3716" y="6171"/>
                  <a:pt x="3948" y="6171"/>
                  <a:pt x="3948" y="6686"/>
                </a:cubicBezTo>
                <a:cubicBezTo>
                  <a:pt x="3948" y="7200"/>
                  <a:pt x="3948" y="6686"/>
                  <a:pt x="3716" y="6686"/>
                </a:cubicBezTo>
                <a:cubicBezTo>
                  <a:pt x="3716" y="6171"/>
                  <a:pt x="3484" y="5657"/>
                  <a:pt x="3252" y="5657"/>
                </a:cubicBezTo>
                <a:cubicBezTo>
                  <a:pt x="3019" y="5143"/>
                  <a:pt x="3019" y="5657"/>
                  <a:pt x="2787" y="5657"/>
                </a:cubicBezTo>
                <a:cubicBezTo>
                  <a:pt x="2555" y="5143"/>
                  <a:pt x="2555" y="5143"/>
                  <a:pt x="2323" y="5143"/>
                </a:cubicBezTo>
                <a:cubicBezTo>
                  <a:pt x="2323" y="5143"/>
                  <a:pt x="2323" y="5657"/>
                  <a:pt x="2090" y="5657"/>
                </a:cubicBezTo>
                <a:cubicBezTo>
                  <a:pt x="2090" y="5657"/>
                  <a:pt x="2090" y="5143"/>
                  <a:pt x="2090" y="5143"/>
                </a:cubicBezTo>
                <a:cubicBezTo>
                  <a:pt x="1626" y="5143"/>
                  <a:pt x="1858" y="5143"/>
                  <a:pt x="1626" y="5657"/>
                </a:cubicBezTo>
                <a:cubicBezTo>
                  <a:pt x="1394" y="5657"/>
                  <a:pt x="1161" y="5657"/>
                  <a:pt x="1161" y="6171"/>
                </a:cubicBezTo>
                <a:cubicBezTo>
                  <a:pt x="929" y="6171"/>
                  <a:pt x="929" y="6686"/>
                  <a:pt x="697" y="6686"/>
                </a:cubicBezTo>
                <a:cubicBezTo>
                  <a:pt x="929" y="7200"/>
                  <a:pt x="1161" y="7714"/>
                  <a:pt x="697" y="7714"/>
                </a:cubicBezTo>
                <a:cubicBezTo>
                  <a:pt x="465" y="7714"/>
                  <a:pt x="465" y="6686"/>
                  <a:pt x="232" y="7200"/>
                </a:cubicBezTo>
                <a:cubicBezTo>
                  <a:pt x="232" y="7200"/>
                  <a:pt x="232" y="7200"/>
                  <a:pt x="232" y="7714"/>
                </a:cubicBezTo>
                <a:cubicBezTo>
                  <a:pt x="232" y="7714"/>
                  <a:pt x="0" y="7714"/>
                  <a:pt x="0" y="7714"/>
                </a:cubicBezTo>
                <a:cubicBezTo>
                  <a:pt x="0" y="7714"/>
                  <a:pt x="0" y="8229"/>
                  <a:pt x="0" y="8229"/>
                </a:cubicBezTo>
                <a:cubicBezTo>
                  <a:pt x="0" y="8743"/>
                  <a:pt x="0" y="8743"/>
                  <a:pt x="0" y="8743"/>
                </a:cubicBezTo>
                <a:cubicBezTo>
                  <a:pt x="0" y="8743"/>
                  <a:pt x="0" y="8743"/>
                  <a:pt x="0" y="9257"/>
                </a:cubicBezTo>
                <a:cubicBezTo>
                  <a:pt x="0" y="9257"/>
                  <a:pt x="0" y="9257"/>
                  <a:pt x="0" y="9771"/>
                </a:cubicBezTo>
                <a:cubicBezTo>
                  <a:pt x="0" y="10286"/>
                  <a:pt x="232" y="10286"/>
                  <a:pt x="232" y="10286"/>
                </a:cubicBezTo>
                <a:cubicBezTo>
                  <a:pt x="465" y="10286"/>
                  <a:pt x="232" y="10800"/>
                  <a:pt x="465" y="10800"/>
                </a:cubicBezTo>
                <a:cubicBezTo>
                  <a:pt x="465" y="10800"/>
                  <a:pt x="697" y="10800"/>
                  <a:pt x="929" y="10800"/>
                </a:cubicBezTo>
                <a:cubicBezTo>
                  <a:pt x="929" y="10800"/>
                  <a:pt x="929" y="11314"/>
                  <a:pt x="1161" y="11314"/>
                </a:cubicBezTo>
                <a:cubicBezTo>
                  <a:pt x="1161" y="11829"/>
                  <a:pt x="1394" y="12343"/>
                  <a:pt x="1394" y="12343"/>
                </a:cubicBezTo>
                <a:cubicBezTo>
                  <a:pt x="1394" y="12857"/>
                  <a:pt x="1394" y="12343"/>
                  <a:pt x="1394" y="12343"/>
                </a:cubicBezTo>
                <a:cubicBezTo>
                  <a:pt x="1394" y="12343"/>
                  <a:pt x="1161" y="12343"/>
                  <a:pt x="1394" y="12857"/>
                </a:cubicBezTo>
                <a:cubicBezTo>
                  <a:pt x="1394" y="12857"/>
                  <a:pt x="1626" y="12857"/>
                  <a:pt x="1626" y="12857"/>
                </a:cubicBezTo>
                <a:cubicBezTo>
                  <a:pt x="1626" y="12857"/>
                  <a:pt x="1626" y="12857"/>
                  <a:pt x="1858" y="12857"/>
                </a:cubicBezTo>
                <a:cubicBezTo>
                  <a:pt x="1858" y="12857"/>
                  <a:pt x="1626" y="12857"/>
                  <a:pt x="1626" y="12857"/>
                </a:cubicBezTo>
                <a:cubicBezTo>
                  <a:pt x="2090" y="12857"/>
                  <a:pt x="2323" y="11829"/>
                  <a:pt x="2555" y="11829"/>
                </a:cubicBezTo>
                <a:cubicBezTo>
                  <a:pt x="2787" y="11829"/>
                  <a:pt x="2787" y="12343"/>
                  <a:pt x="3019" y="12343"/>
                </a:cubicBezTo>
                <a:cubicBezTo>
                  <a:pt x="3252" y="12343"/>
                  <a:pt x="3252" y="12343"/>
                  <a:pt x="3252" y="12343"/>
                </a:cubicBezTo>
                <a:cubicBezTo>
                  <a:pt x="3484" y="12343"/>
                  <a:pt x="3484" y="11829"/>
                  <a:pt x="3716" y="12343"/>
                </a:cubicBezTo>
                <a:cubicBezTo>
                  <a:pt x="3716" y="12343"/>
                  <a:pt x="3716" y="12343"/>
                  <a:pt x="3716" y="12857"/>
                </a:cubicBezTo>
                <a:cubicBezTo>
                  <a:pt x="3716" y="12857"/>
                  <a:pt x="3716" y="13371"/>
                  <a:pt x="3716" y="13371"/>
                </a:cubicBezTo>
                <a:cubicBezTo>
                  <a:pt x="3948" y="13371"/>
                  <a:pt x="3716" y="13886"/>
                  <a:pt x="3716" y="13886"/>
                </a:cubicBezTo>
                <a:cubicBezTo>
                  <a:pt x="3716" y="14400"/>
                  <a:pt x="3716" y="14400"/>
                  <a:pt x="3948" y="14400"/>
                </a:cubicBezTo>
                <a:cubicBezTo>
                  <a:pt x="3716" y="14400"/>
                  <a:pt x="3252" y="14400"/>
                  <a:pt x="3019" y="14400"/>
                </a:cubicBezTo>
                <a:cubicBezTo>
                  <a:pt x="3019" y="14400"/>
                  <a:pt x="2787" y="15429"/>
                  <a:pt x="2787" y="15429"/>
                </a:cubicBezTo>
                <a:cubicBezTo>
                  <a:pt x="2787" y="15429"/>
                  <a:pt x="3019" y="15943"/>
                  <a:pt x="3252" y="15943"/>
                </a:cubicBezTo>
                <a:cubicBezTo>
                  <a:pt x="3019" y="15943"/>
                  <a:pt x="2323" y="15429"/>
                  <a:pt x="2555" y="15943"/>
                </a:cubicBezTo>
                <a:cubicBezTo>
                  <a:pt x="2555" y="16457"/>
                  <a:pt x="2787" y="16457"/>
                  <a:pt x="2787" y="16457"/>
                </a:cubicBezTo>
                <a:cubicBezTo>
                  <a:pt x="3019" y="16971"/>
                  <a:pt x="3019" y="17486"/>
                  <a:pt x="3252" y="17486"/>
                </a:cubicBezTo>
                <a:cubicBezTo>
                  <a:pt x="3252" y="17486"/>
                  <a:pt x="3252" y="18000"/>
                  <a:pt x="3252" y="18000"/>
                </a:cubicBezTo>
                <a:cubicBezTo>
                  <a:pt x="3252" y="18000"/>
                  <a:pt x="3252" y="18000"/>
                  <a:pt x="3252" y="18000"/>
                </a:cubicBezTo>
                <a:cubicBezTo>
                  <a:pt x="3252" y="18000"/>
                  <a:pt x="3484" y="18000"/>
                  <a:pt x="3484" y="18000"/>
                </a:cubicBezTo>
                <a:cubicBezTo>
                  <a:pt x="3716" y="18000"/>
                  <a:pt x="3716" y="18514"/>
                  <a:pt x="3716" y="18514"/>
                </a:cubicBezTo>
                <a:cubicBezTo>
                  <a:pt x="3948" y="18514"/>
                  <a:pt x="3948" y="18514"/>
                  <a:pt x="3948" y="19029"/>
                </a:cubicBezTo>
                <a:cubicBezTo>
                  <a:pt x="4181" y="19543"/>
                  <a:pt x="3948" y="19543"/>
                  <a:pt x="4181" y="20057"/>
                </a:cubicBezTo>
                <a:cubicBezTo>
                  <a:pt x="4413" y="19543"/>
                  <a:pt x="4645" y="19029"/>
                  <a:pt x="4877" y="19543"/>
                </a:cubicBezTo>
                <a:cubicBezTo>
                  <a:pt x="5342" y="19543"/>
                  <a:pt x="5574" y="20571"/>
                  <a:pt x="6039" y="20571"/>
                </a:cubicBezTo>
                <a:cubicBezTo>
                  <a:pt x="6039" y="19029"/>
                  <a:pt x="5806" y="17486"/>
                  <a:pt x="5574" y="16457"/>
                </a:cubicBezTo>
                <a:cubicBezTo>
                  <a:pt x="5574" y="15943"/>
                  <a:pt x="5574" y="15429"/>
                  <a:pt x="5574" y="14914"/>
                </a:cubicBezTo>
                <a:cubicBezTo>
                  <a:pt x="5806" y="14914"/>
                  <a:pt x="6039" y="14914"/>
                  <a:pt x="6039" y="14914"/>
                </a:cubicBezTo>
                <a:cubicBezTo>
                  <a:pt x="6271" y="14400"/>
                  <a:pt x="6503" y="14400"/>
                  <a:pt x="6735" y="14400"/>
                </a:cubicBezTo>
                <a:cubicBezTo>
                  <a:pt x="6968" y="14400"/>
                  <a:pt x="6968" y="14400"/>
                  <a:pt x="7200" y="14400"/>
                </a:cubicBezTo>
                <a:cubicBezTo>
                  <a:pt x="7432" y="14914"/>
                  <a:pt x="7897" y="15429"/>
                  <a:pt x="8129" y="15943"/>
                </a:cubicBezTo>
                <a:cubicBezTo>
                  <a:pt x="8361" y="16457"/>
                  <a:pt x="8826" y="16971"/>
                  <a:pt x="9058" y="17486"/>
                </a:cubicBezTo>
                <a:cubicBezTo>
                  <a:pt x="9290" y="17486"/>
                  <a:pt x="9523" y="17486"/>
                  <a:pt x="9755" y="17486"/>
                </a:cubicBezTo>
                <a:cubicBezTo>
                  <a:pt x="9987" y="17486"/>
                  <a:pt x="10219" y="17486"/>
                  <a:pt x="10452" y="17486"/>
                </a:cubicBezTo>
                <a:cubicBezTo>
                  <a:pt x="10452" y="17486"/>
                  <a:pt x="10684" y="16971"/>
                  <a:pt x="10684" y="16971"/>
                </a:cubicBezTo>
                <a:cubicBezTo>
                  <a:pt x="10916" y="16971"/>
                  <a:pt x="11148" y="18514"/>
                  <a:pt x="11381" y="18000"/>
                </a:cubicBezTo>
                <a:cubicBezTo>
                  <a:pt x="11381" y="18514"/>
                  <a:pt x="11381" y="19543"/>
                  <a:pt x="11613" y="19543"/>
                </a:cubicBezTo>
                <a:cubicBezTo>
                  <a:pt x="11613" y="19543"/>
                  <a:pt x="11845" y="19543"/>
                  <a:pt x="11845" y="19543"/>
                </a:cubicBezTo>
                <a:cubicBezTo>
                  <a:pt x="11845" y="20057"/>
                  <a:pt x="12077" y="20571"/>
                  <a:pt x="12077" y="20571"/>
                </a:cubicBezTo>
                <a:cubicBezTo>
                  <a:pt x="12077" y="21086"/>
                  <a:pt x="12310" y="21086"/>
                  <a:pt x="12542" y="21086"/>
                </a:cubicBezTo>
                <a:cubicBezTo>
                  <a:pt x="12542" y="21086"/>
                  <a:pt x="12774" y="20571"/>
                  <a:pt x="12774" y="21086"/>
                </a:cubicBezTo>
                <a:cubicBezTo>
                  <a:pt x="13006" y="21086"/>
                  <a:pt x="12774" y="21086"/>
                  <a:pt x="13006" y="21600"/>
                </a:cubicBezTo>
                <a:cubicBezTo>
                  <a:pt x="13006" y="21600"/>
                  <a:pt x="13239" y="21600"/>
                  <a:pt x="13239" y="21600"/>
                </a:cubicBezTo>
                <a:cubicBezTo>
                  <a:pt x="13239" y="21600"/>
                  <a:pt x="13239" y="21600"/>
                  <a:pt x="13239" y="21600"/>
                </a:cubicBezTo>
                <a:cubicBezTo>
                  <a:pt x="13239" y="21086"/>
                  <a:pt x="13471" y="20571"/>
                  <a:pt x="13471" y="20571"/>
                </a:cubicBezTo>
                <a:cubicBezTo>
                  <a:pt x="13703" y="20057"/>
                  <a:pt x="13935" y="20057"/>
                  <a:pt x="13935" y="19543"/>
                </a:cubicBezTo>
                <a:cubicBezTo>
                  <a:pt x="13935" y="19543"/>
                  <a:pt x="14168" y="19543"/>
                  <a:pt x="14168" y="19543"/>
                </a:cubicBezTo>
                <a:cubicBezTo>
                  <a:pt x="14168" y="19543"/>
                  <a:pt x="14168" y="19543"/>
                  <a:pt x="14168" y="19029"/>
                </a:cubicBezTo>
                <a:cubicBezTo>
                  <a:pt x="14168" y="19029"/>
                  <a:pt x="14400" y="18514"/>
                  <a:pt x="14632" y="18514"/>
                </a:cubicBezTo>
                <a:cubicBezTo>
                  <a:pt x="14865" y="18514"/>
                  <a:pt x="15329" y="19029"/>
                  <a:pt x="15561" y="19029"/>
                </a:cubicBezTo>
                <a:cubicBezTo>
                  <a:pt x="15329" y="18514"/>
                  <a:pt x="15794" y="18000"/>
                  <a:pt x="16026" y="18000"/>
                </a:cubicBezTo>
                <a:cubicBezTo>
                  <a:pt x="16258" y="18000"/>
                  <a:pt x="16490" y="18514"/>
                  <a:pt x="16723" y="18514"/>
                </a:cubicBezTo>
                <a:cubicBezTo>
                  <a:pt x="16723" y="18514"/>
                  <a:pt x="16955" y="18514"/>
                  <a:pt x="16955" y="18514"/>
                </a:cubicBezTo>
                <a:cubicBezTo>
                  <a:pt x="17419" y="18000"/>
                  <a:pt x="18116" y="18000"/>
                  <a:pt x="18581" y="18514"/>
                </a:cubicBezTo>
                <a:cubicBezTo>
                  <a:pt x="18813" y="18514"/>
                  <a:pt x="18813" y="18514"/>
                  <a:pt x="19045" y="19029"/>
                </a:cubicBezTo>
                <a:cubicBezTo>
                  <a:pt x="19045" y="19029"/>
                  <a:pt x="19277" y="19029"/>
                  <a:pt x="19510" y="19543"/>
                </a:cubicBezTo>
                <a:cubicBezTo>
                  <a:pt x="19510" y="19029"/>
                  <a:pt x="19045" y="18514"/>
                  <a:pt x="19510" y="18514"/>
                </a:cubicBezTo>
                <a:cubicBezTo>
                  <a:pt x="19277" y="18000"/>
                  <a:pt x="19510" y="18000"/>
                  <a:pt x="19510" y="18000"/>
                </a:cubicBezTo>
                <a:cubicBezTo>
                  <a:pt x="19510" y="18000"/>
                  <a:pt x="19510" y="18000"/>
                  <a:pt x="19510" y="18000"/>
                </a:cubicBezTo>
                <a:cubicBezTo>
                  <a:pt x="19510" y="18000"/>
                  <a:pt x="19510" y="17486"/>
                  <a:pt x="19510" y="17486"/>
                </a:cubicBezTo>
                <a:cubicBezTo>
                  <a:pt x="19277" y="17486"/>
                  <a:pt x="18813" y="15943"/>
                  <a:pt x="19045" y="15429"/>
                </a:cubicBezTo>
                <a:cubicBezTo>
                  <a:pt x="18813" y="15429"/>
                  <a:pt x="18581" y="15429"/>
                  <a:pt x="18813" y="14914"/>
                </a:cubicBezTo>
                <a:cubicBezTo>
                  <a:pt x="18813" y="14914"/>
                  <a:pt x="19510" y="14400"/>
                  <a:pt x="19510" y="14400"/>
                </a:cubicBezTo>
                <a:cubicBezTo>
                  <a:pt x="19742" y="14400"/>
                  <a:pt x="19974" y="14914"/>
                  <a:pt x="19974" y="14914"/>
                </a:cubicBezTo>
                <a:cubicBezTo>
                  <a:pt x="20206" y="14400"/>
                  <a:pt x="19974" y="14400"/>
                  <a:pt x="19974" y="14400"/>
                </a:cubicBezTo>
                <a:cubicBezTo>
                  <a:pt x="19742" y="14400"/>
                  <a:pt x="19742" y="13886"/>
                  <a:pt x="19742" y="13886"/>
                </a:cubicBezTo>
                <a:cubicBezTo>
                  <a:pt x="19742" y="13371"/>
                  <a:pt x="19742" y="11829"/>
                  <a:pt x="19742" y="11829"/>
                </a:cubicBezTo>
                <a:cubicBezTo>
                  <a:pt x="19974" y="11829"/>
                  <a:pt x="20439" y="11829"/>
                  <a:pt x="20671" y="11829"/>
                </a:cubicBezTo>
                <a:cubicBezTo>
                  <a:pt x="20671" y="12343"/>
                  <a:pt x="20903" y="12343"/>
                  <a:pt x="20903" y="12343"/>
                </a:cubicBezTo>
                <a:cubicBezTo>
                  <a:pt x="20903" y="12343"/>
                  <a:pt x="21135" y="11829"/>
                  <a:pt x="21135" y="11829"/>
                </a:cubicBezTo>
                <a:cubicBezTo>
                  <a:pt x="21368" y="11829"/>
                  <a:pt x="21135" y="11314"/>
                  <a:pt x="21135" y="10800"/>
                </a:cubicBezTo>
                <a:cubicBezTo>
                  <a:pt x="21135" y="10800"/>
                  <a:pt x="20903" y="10286"/>
                  <a:pt x="20903" y="9771"/>
                </a:cubicBezTo>
                <a:cubicBezTo>
                  <a:pt x="21135" y="9771"/>
                  <a:pt x="21368" y="9771"/>
                  <a:pt x="21368" y="9771"/>
                </a:cubicBezTo>
                <a:cubicBezTo>
                  <a:pt x="21368" y="9257"/>
                  <a:pt x="21368" y="9257"/>
                  <a:pt x="21368" y="9257"/>
                </a:cubicBezTo>
                <a:cubicBezTo>
                  <a:pt x="21368" y="8743"/>
                  <a:pt x="21600" y="9257"/>
                  <a:pt x="21600" y="87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3" name="Shape">
            <a:extLst>
              <a:ext uri="{FF2B5EF4-FFF2-40B4-BE49-F238E27FC236}">
                <a16:creationId xmlns:a16="http://schemas.microsoft.com/office/drawing/2014/main" id="{E3055409-D459-4F32-8ECB-447880B62D06}"/>
              </a:ext>
            </a:extLst>
          </p:cNvPr>
          <p:cNvSpPr/>
          <p:nvPr/>
        </p:nvSpPr>
        <p:spPr>
          <a:xfrm>
            <a:off x="8399131" y="5889081"/>
            <a:ext cx="640487" cy="815263"/>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cubicBezTo>
                  <a:pt x="20571" y="2880"/>
                  <a:pt x="20571" y="2880"/>
                  <a:pt x="19543" y="2880"/>
                </a:cubicBezTo>
                <a:cubicBezTo>
                  <a:pt x="19543" y="2880"/>
                  <a:pt x="19543" y="2160"/>
                  <a:pt x="18514" y="2160"/>
                </a:cubicBezTo>
                <a:cubicBezTo>
                  <a:pt x="18514" y="2160"/>
                  <a:pt x="16457" y="2880"/>
                  <a:pt x="16457" y="3600"/>
                </a:cubicBezTo>
                <a:cubicBezTo>
                  <a:pt x="15429" y="3600"/>
                  <a:pt x="15429" y="4320"/>
                  <a:pt x="14400" y="4320"/>
                </a:cubicBezTo>
                <a:cubicBezTo>
                  <a:pt x="13371" y="3600"/>
                  <a:pt x="12343" y="3600"/>
                  <a:pt x="11314" y="3600"/>
                </a:cubicBezTo>
                <a:cubicBezTo>
                  <a:pt x="10286" y="3600"/>
                  <a:pt x="9257" y="2880"/>
                  <a:pt x="8229" y="2160"/>
                </a:cubicBezTo>
                <a:cubicBezTo>
                  <a:pt x="7200" y="2160"/>
                  <a:pt x="6171" y="2160"/>
                  <a:pt x="6171" y="2160"/>
                </a:cubicBezTo>
                <a:cubicBezTo>
                  <a:pt x="5143" y="1440"/>
                  <a:pt x="5143" y="720"/>
                  <a:pt x="5143" y="0"/>
                </a:cubicBezTo>
                <a:cubicBezTo>
                  <a:pt x="5143" y="0"/>
                  <a:pt x="4114" y="0"/>
                  <a:pt x="4114" y="0"/>
                </a:cubicBezTo>
                <a:cubicBezTo>
                  <a:pt x="3086" y="0"/>
                  <a:pt x="3086" y="720"/>
                  <a:pt x="2057" y="720"/>
                </a:cubicBezTo>
                <a:cubicBezTo>
                  <a:pt x="2057" y="1440"/>
                  <a:pt x="1029" y="2160"/>
                  <a:pt x="0" y="2160"/>
                </a:cubicBezTo>
                <a:cubicBezTo>
                  <a:pt x="0" y="2880"/>
                  <a:pt x="1029" y="3600"/>
                  <a:pt x="1029" y="3600"/>
                </a:cubicBezTo>
                <a:cubicBezTo>
                  <a:pt x="2057" y="4320"/>
                  <a:pt x="2057" y="5040"/>
                  <a:pt x="2057" y="5040"/>
                </a:cubicBezTo>
                <a:cubicBezTo>
                  <a:pt x="2057" y="5760"/>
                  <a:pt x="3086" y="5760"/>
                  <a:pt x="3086" y="5760"/>
                </a:cubicBezTo>
                <a:cubicBezTo>
                  <a:pt x="3086" y="6480"/>
                  <a:pt x="3086" y="7200"/>
                  <a:pt x="3086" y="7200"/>
                </a:cubicBezTo>
                <a:cubicBezTo>
                  <a:pt x="3086" y="7920"/>
                  <a:pt x="3086" y="7920"/>
                  <a:pt x="3086" y="7920"/>
                </a:cubicBezTo>
                <a:cubicBezTo>
                  <a:pt x="3086" y="7920"/>
                  <a:pt x="3086" y="8640"/>
                  <a:pt x="2057" y="8640"/>
                </a:cubicBezTo>
                <a:cubicBezTo>
                  <a:pt x="2057" y="9360"/>
                  <a:pt x="2057" y="9360"/>
                  <a:pt x="2057" y="9360"/>
                </a:cubicBezTo>
                <a:cubicBezTo>
                  <a:pt x="2057" y="9360"/>
                  <a:pt x="1029" y="9360"/>
                  <a:pt x="1029" y="10080"/>
                </a:cubicBezTo>
                <a:cubicBezTo>
                  <a:pt x="1029" y="10080"/>
                  <a:pt x="0" y="10800"/>
                  <a:pt x="0" y="10800"/>
                </a:cubicBezTo>
                <a:cubicBezTo>
                  <a:pt x="0" y="11520"/>
                  <a:pt x="0" y="12960"/>
                  <a:pt x="0" y="13680"/>
                </a:cubicBezTo>
                <a:cubicBezTo>
                  <a:pt x="1029" y="14400"/>
                  <a:pt x="3086" y="15120"/>
                  <a:pt x="4114" y="15120"/>
                </a:cubicBezTo>
                <a:cubicBezTo>
                  <a:pt x="6171" y="16560"/>
                  <a:pt x="8229" y="16560"/>
                  <a:pt x="9257" y="18000"/>
                </a:cubicBezTo>
                <a:cubicBezTo>
                  <a:pt x="10286" y="18000"/>
                  <a:pt x="10286" y="18720"/>
                  <a:pt x="10286" y="19440"/>
                </a:cubicBezTo>
                <a:cubicBezTo>
                  <a:pt x="11314" y="20160"/>
                  <a:pt x="13371" y="20880"/>
                  <a:pt x="14400" y="21600"/>
                </a:cubicBezTo>
                <a:cubicBezTo>
                  <a:pt x="15429" y="20880"/>
                  <a:pt x="16457" y="18720"/>
                  <a:pt x="16457" y="18000"/>
                </a:cubicBezTo>
                <a:cubicBezTo>
                  <a:pt x="16457" y="18000"/>
                  <a:pt x="17486" y="17280"/>
                  <a:pt x="17486" y="17280"/>
                </a:cubicBezTo>
                <a:cubicBezTo>
                  <a:pt x="17486" y="17280"/>
                  <a:pt x="17486" y="17280"/>
                  <a:pt x="18514" y="17280"/>
                </a:cubicBezTo>
                <a:cubicBezTo>
                  <a:pt x="18514" y="16560"/>
                  <a:pt x="19543" y="16560"/>
                  <a:pt x="18514" y="15840"/>
                </a:cubicBezTo>
                <a:cubicBezTo>
                  <a:pt x="19543" y="15840"/>
                  <a:pt x="20571" y="15840"/>
                  <a:pt x="20571" y="15120"/>
                </a:cubicBezTo>
                <a:cubicBezTo>
                  <a:pt x="20571" y="15120"/>
                  <a:pt x="20571" y="14400"/>
                  <a:pt x="19543" y="13680"/>
                </a:cubicBezTo>
                <a:cubicBezTo>
                  <a:pt x="18514" y="12960"/>
                  <a:pt x="19543" y="11520"/>
                  <a:pt x="19543" y="10800"/>
                </a:cubicBezTo>
                <a:cubicBezTo>
                  <a:pt x="19543" y="9360"/>
                  <a:pt x="18514" y="7200"/>
                  <a:pt x="19543" y="5760"/>
                </a:cubicBezTo>
                <a:cubicBezTo>
                  <a:pt x="19543" y="5040"/>
                  <a:pt x="20571" y="3600"/>
                  <a:pt x="21600" y="2880"/>
                </a:cubicBezTo>
                <a:cubicBezTo>
                  <a:pt x="21600" y="2880"/>
                  <a:pt x="21600" y="2880"/>
                  <a:pt x="21600" y="28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4" name="Shape">
            <a:extLst>
              <a:ext uri="{FF2B5EF4-FFF2-40B4-BE49-F238E27FC236}">
                <a16:creationId xmlns:a16="http://schemas.microsoft.com/office/drawing/2014/main" id="{925DEFBC-B81A-4720-8342-9D97A13CE5D2}"/>
              </a:ext>
            </a:extLst>
          </p:cNvPr>
          <p:cNvSpPr/>
          <p:nvPr/>
        </p:nvSpPr>
        <p:spPr>
          <a:xfrm>
            <a:off x="8416114" y="3629237"/>
            <a:ext cx="319277" cy="324199"/>
          </a:xfrm>
          <a:custGeom>
            <a:avLst/>
            <a:gdLst/>
            <a:ahLst/>
            <a:cxnLst>
              <a:cxn ang="0">
                <a:pos x="wd2" y="hd2"/>
              </a:cxn>
              <a:cxn ang="5400000">
                <a:pos x="wd2" y="hd2"/>
              </a:cxn>
              <a:cxn ang="10800000">
                <a:pos x="wd2" y="hd2"/>
              </a:cxn>
              <a:cxn ang="16200000">
                <a:pos x="wd2" y="hd2"/>
              </a:cxn>
            </a:cxnLst>
            <a:rect l="0" t="0" r="r" b="b"/>
            <a:pathLst>
              <a:path w="20509" h="21600" extrusionOk="0">
                <a:moveTo>
                  <a:pt x="20509" y="5400"/>
                </a:moveTo>
                <a:cubicBezTo>
                  <a:pt x="18545" y="5400"/>
                  <a:pt x="18545" y="3600"/>
                  <a:pt x="18545" y="3600"/>
                </a:cubicBezTo>
                <a:cubicBezTo>
                  <a:pt x="18545" y="1800"/>
                  <a:pt x="16582" y="1800"/>
                  <a:pt x="16582" y="0"/>
                </a:cubicBezTo>
                <a:cubicBezTo>
                  <a:pt x="14618" y="1800"/>
                  <a:pt x="10691" y="5400"/>
                  <a:pt x="6764" y="5400"/>
                </a:cubicBezTo>
                <a:cubicBezTo>
                  <a:pt x="6764" y="5400"/>
                  <a:pt x="4800" y="5400"/>
                  <a:pt x="4800" y="3600"/>
                </a:cubicBezTo>
                <a:cubicBezTo>
                  <a:pt x="4800" y="3600"/>
                  <a:pt x="2836" y="3600"/>
                  <a:pt x="2836" y="3600"/>
                </a:cubicBezTo>
                <a:cubicBezTo>
                  <a:pt x="873" y="3600"/>
                  <a:pt x="873" y="7200"/>
                  <a:pt x="873" y="7200"/>
                </a:cubicBezTo>
                <a:cubicBezTo>
                  <a:pt x="873" y="10800"/>
                  <a:pt x="873" y="14400"/>
                  <a:pt x="873" y="18000"/>
                </a:cubicBezTo>
                <a:cubicBezTo>
                  <a:pt x="873" y="18000"/>
                  <a:pt x="-1091" y="19800"/>
                  <a:pt x="873" y="19800"/>
                </a:cubicBezTo>
                <a:cubicBezTo>
                  <a:pt x="873" y="21600"/>
                  <a:pt x="873" y="21600"/>
                  <a:pt x="873" y="21600"/>
                </a:cubicBezTo>
                <a:cubicBezTo>
                  <a:pt x="2836" y="21600"/>
                  <a:pt x="4800" y="21600"/>
                  <a:pt x="6764" y="21600"/>
                </a:cubicBezTo>
                <a:cubicBezTo>
                  <a:pt x="8727" y="19800"/>
                  <a:pt x="8727" y="18000"/>
                  <a:pt x="10691" y="18000"/>
                </a:cubicBezTo>
                <a:cubicBezTo>
                  <a:pt x="12654" y="18000"/>
                  <a:pt x="12654" y="16200"/>
                  <a:pt x="14618" y="14400"/>
                </a:cubicBezTo>
                <a:cubicBezTo>
                  <a:pt x="12654" y="12600"/>
                  <a:pt x="10691" y="10800"/>
                  <a:pt x="8727" y="9000"/>
                </a:cubicBezTo>
                <a:cubicBezTo>
                  <a:pt x="10691" y="9000"/>
                  <a:pt x="20509" y="7200"/>
                  <a:pt x="20509"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5" name="Shape">
            <a:extLst>
              <a:ext uri="{FF2B5EF4-FFF2-40B4-BE49-F238E27FC236}">
                <a16:creationId xmlns:a16="http://schemas.microsoft.com/office/drawing/2014/main" id="{418A9B10-359D-4466-BDCE-1970FA5BFBEE}"/>
              </a:ext>
            </a:extLst>
          </p:cNvPr>
          <p:cNvSpPr/>
          <p:nvPr/>
        </p:nvSpPr>
        <p:spPr>
          <a:xfrm>
            <a:off x="15599228" y="2638369"/>
            <a:ext cx="763246" cy="1181575"/>
          </a:xfrm>
          <a:custGeom>
            <a:avLst/>
            <a:gdLst/>
            <a:ahLst/>
            <a:cxnLst>
              <a:cxn ang="0">
                <a:pos x="wd2" y="hd2"/>
              </a:cxn>
              <a:cxn ang="5400000">
                <a:pos x="wd2" y="hd2"/>
              </a:cxn>
              <a:cxn ang="10800000">
                <a:pos x="wd2" y="hd2"/>
              </a:cxn>
              <a:cxn ang="16200000">
                <a:pos x="wd2" y="hd2"/>
              </a:cxn>
            </a:cxnLst>
            <a:rect l="0" t="0" r="r" b="b"/>
            <a:pathLst>
              <a:path w="21600" h="21243" extrusionOk="0">
                <a:moveTo>
                  <a:pt x="5184" y="20261"/>
                </a:moveTo>
                <a:cubicBezTo>
                  <a:pt x="5184" y="20752"/>
                  <a:pt x="5184" y="20752"/>
                  <a:pt x="5184" y="20752"/>
                </a:cubicBezTo>
                <a:cubicBezTo>
                  <a:pt x="5184" y="19770"/>
                  <a:pt x="5184" y="19279"/>
                  <a:pt x="5184" y="18788"/>
                </a:cubicBezTo>
                <a:cubicBezTo>
                  <a:pt x="5184" y="18298"/>
                  <a:pt x="5184" y="18298"/>
                  <a:pt x="5184" y="18298"/>
                </a:cubicBezTo>
                <a:cubicBezTo>
                  <a:pt x="4320" y="17807"/>
                  <a:pt x="5184" y="17807"/>
                  <a:pt x="4320" y="17807"/>
                </a:cubicBezTo>
                <a:cubicBezTo>
                  <a:pt x="4320" y="17316"/>
                  <a:pt x="4320" y="17316"/>
                  <a:pt x="3456" y="17316"/>
                </a:cubicBezTo>
                <a:cubicBezTo>
                  <a:pt x="3456" y="17316"/>
                  <a:pt x="3456" y="17316"/>
                  <a:pt x="3456" y="17316"/>
                </a:cubicBezTo>
                <a:cubicBezTo>
                  <a:pt x="2592" y="17316"/>
                  <a:pt x="2592" y="17316"/>
                  <a:pt x="2592" y="16825"/>
                </a:cubicBezTo>
                <a:cubicBezTo>
                  <a:pt x="1728" y="16825"/>
                  <a:pt x="1728" y="16825"/>
                  <a:pt x="1728" y="16825"/>
                </a:cubicBezTo>
                <a:cubicBezTo>
                  <a:pt x="864" y="16825"/>
                  <a:pt x="1728" y="17316"/>
                  <a:pt x="864" y="17316"/>
                </a:cubicBezTo>
                <a:cubicBezTo>
                  <a:pt x="864" y="17316"/>
                  <a:pt x="864" y="17316"/>
                  <a:pt x="0" y="17807"/>
                </a:cubicBezTo>
                <a:cubicBezTo>
                  <a:pt x="0" y="17807"/>
                  <a:pt x="0" y="17807"/>
                  <a:pt x="0" y="17807"/>
                </a:cubicBezTo>
                <a:cubicBezTo>
                  <a:pt x="0" y="17807"/>
                  <a:pt x="0" y="17807"/>
                  <a:pt x="0" y="17807"/>
                </a:cubicBezTo>
                <a:cubicBezTo>
                  <a:pt x="0" y="18298"/>
                  <a:pt x="864" y="18298"/>
                  <a:pt x="864" y="18298"/>
                </a:cubicBezTo>
                <a:cubicBezTo>
                  <a:pt x="864" y="18298"/>
                  <a:pt x="864" y="18298"/>
                  <a:pt x="0" y="18298"/>
                </a:cubicBezTo>
                <a:cubicBezTo>
                  <a:pt x="0" y="18298"/>
                  <a:pt x="864" y="18298"/>
                  <a:pt x="864" y="18788"/>
                </a:cubicBezTo>
                <a:cubicBezTo>
                  <a:pt x="864" y="18298"/>
                  <a:pt x="1728" y="18788"/>
                  <a:pt x="1728" y="18788"/>
                </a:cubicBezTo>
                <a:cubicBezTo>
                  <a:pt x="1728" y="18298"/>
                  <a:pt x="864" y="18298"/>
                  <a:pt x="1728" y="17807"/>
                </a:cubicBezTo>
                <a:cubicBezTo>
                  <a:pt x="1728" y="18298"/>
                  <a:pt x="2592" y="18298"/>
                  <a:pt x="2592" y="18788"/>
                </a:cubicBezTo>
                <a:cubicBezTo>
                  <a:pt x="3456" y="18788"/>
                  <a:pt x="2592" y="19279"/>
                  <a:pt x="2592" y="19770"/>
                </a:cubicBezTo>
                <a:cubicBezTo>
                  <a:pt x="2592" y="19770"/>
                  <a:pt x="3456" y="20261"/>
                  <a:pt x="2592" y="20752"/>
                </a:cubicBezTo>
                <a:cubicBezTo>
                  <a:pt x="3456" y="20752"/>
                  <a:pt x="3456" y="20752"/>
                  <a:pt x="4320" y="20752"/>
                </a:cubicBezTo>
                <a:cubicBezTo>
                  <a:pt x="4320" y="20752"/>
                  <a:pt x="3456" y="20261"/>
                  <a:pt x="3456" y="20261"/>
                </a:cubicBezTo>
                <a:cubicBezTo>
                  <a:pt x="4320" y="20261"/>
                  <a:pt x="4320" y="20752"/>
                  <a:pt x="4320" y="21243"/>
                </a:cubicBezTo>
                <a:cubicBezTo>
                  <a:pt x="5184" y="20752"/>
                  <a:pt x="5184" y="20752"/>
                  <a:pt x="5184" y="20261"/>
                </a:cubicBezTo>
                <a:close/>
                <a:moveTo>
                  <a:pt x="10368" y="16825"/>
                </a:moveTo>
                <a:cubicBezTo>
                  <a:pt x="9504" y="16334"/>
                  <a:pt x="9504" y="16334"/>
                  <a:pt x="8640" y="16334"/>
                </a:cubicBezTo>
                <a:cubicBezTo>
                  <a:pt x="8640" y="16334"/>
                  <a:pt x="7776" y="16334"/>
                  <a:pt x="7776" y="16334"/>
                </a:cubicBezTo>
                <a:cubicBezTo>
                  <a:pt x="7776" y="16334"/>
                  <a:pt x="7776" y="16825"/>
                  <a:pt x="7776" y="16825"/>
                </a:cubicBezTo>
                <a:cubicBezTo>
                  <a:pt x="6912" y="16825"/>
                  <a:pt x="6912" y="16825"/>
                  <a:pt x="6048" y="16825"/>
                </a:cubicBezTo>
                <a:cubicBezTo>
                  <a:pt x="6048" y="16825"/>
                  <a:pt x="6048" y="16825"/>
                  <a:pt x="6048" y="17316"/>
                </a:cubicBezTo>
                <a:cubicBezTo>
                  <a:pt x="6048" y="17316"/>
                  <a:pt x="5184" y="17316"/>
                  <a:pt x="5184" y="17807"/>
                </a:cubicBezTo>
                <a:cubicBezTo>
                  <a:pt x="6048" y="17807"/>
                  <a:pt x="6048" y="17807"/>
                  <a:pt x="6048" y="17807"/>
                </a:cubicBezTo>
                <a:cubicBezTo>
                  <a:pt x="6048" y="17807"/>
                  <a:pt x="6048" y="18298"/>
                  <a:pt x="6048" y="18298"/>
                </a:cubicBezTo>
                <a:cubicBezTo>
                  <a:pt x="6912" y="18298"/>
                  <a:pt x="6912" y="18298"/>
                  <a:pt x="6912" y="18788"/>
                </a:cubicBezTo>
                <a:cubicBezTo>
                  <a:pt x="7776" y="18788"/>
                  <a:pt x="7776" y="17807"/>
                  <a:pt x="7776" y="17807"/>
                </a:cubicBezTo>
                <a:cubicBezTo>
                  <a:pt x="8640" y="17316"/>
                  <a:pt x="9504" y="17807"/>
                  <a:pt x="9504" y="17807"/>
                </a:cubicBezTo>
                <a:cubicBezTo>
                  <a:pt x="9504" y="17316"/>
                  <a:pt x="10368" y="17316"/>
                  <a:pt x="10368" y="16825"/>
                </a:cubicBezTo>
                <a:cubicBezTo>
                  <a:pt x="10368" y="16825"/>
                  <a:pt x="10368" y="16825"/>
                  <a:pt x="10368" y="16825"/>
                </a:cubicBezTo>
                <a:close/>
                <a:moveTo>
                  <a:pt x="20736" y="13879"/>
                </a:moveTo>
                <a:cubicBezTo>
                  <a:pt x="20736" y="13388"/>
                  <a:pt x="19872" y="13388"/>
                  <a:pt x="19872" y="12898"/>
                </a:cubicBezTo>
                <a:cubicBezTo>
                  <a:pt x="19872" y="12407"/>
                  <a:pt x="19872" y="12407"/>
                  <a:pt x="19872" y="11916"/>
                </a:cubicBezTo>
                <a:cubicBezTo>
                  <a:pt x="19872" y="11425"/>
                  <a:pt x="18144" y="10934"/>
                  <a:pt x="19008" y="10443"/>
                </a:cubicBezTo>
                <a:cubicBezTo>
                  <a:pt x="19008" y="10443"/>
                  <a:pt x="19008" y="10443"/>
                  <a:pt x="19008" y="10443"/>
                </a:cubicBezTo>
                <a:cubicBezTo>
                  <a:pt x="19872" y="9952"/>
                  <a:pt x="19008" y="9952"/>
                  <a:pt x="19008" y="9952"/>
                </a:cubicBezTo>
                <a:cubicBezTo>
                  <a:pt x="19008" y="9461"/>
                  <a:pt x="19008" y="9461"/>
                  <a:pt x="19008" y="8970"/>
                </a:cubicBezTo>
                <a:cubicBezTo>
                  <a:pt x="19008" y="8970"/>
                  <a:pt x="19008" y="8479"/>
                  <a:pt x="18144" y="7988"/>
                </a:cubicBezTo>
                <a:cubicBezTo>
                  <a:pt x="17280" y="7498"/>
                  <a:pt x="15552" y="7007"/>
                  <a:pt x="15552" y="6025"/>
                </a:cubicBezTo>
                <a:cubicBezTo>
                  <a:pt x="14688" y="6025"/>
                  <a:pt x="14688" y="6025"/>
                  <a:pt x="13824" y="6025"/>
                </a:cubicBezTo>
                <a:cubicBezTo>
                  <a:pt x="13824" y="6025"/>
                  <a:pt x="13824" y="6025"/>
                  <a:pt x="13824" y="6025"/>
                </a:cubicBezTo>
                <a:cubicBezTo>
                  <a:pt x="14688" y="6516"/>
                  <a:pt x="14688" y="6025"/>
                  <a:pt x="14688" y="6516"/>
                </a:cubicBezTo>
                <a:cubicBezTo>
                  <a:pt x="14688" y="6516"/>
                  <a:pt x="15552" y="6025"/>
                  <a:pt x="15552" y="6516"/>
                </a:cubicBezTo>
                <a:cubicBezTo>
                  <a:pt x="15552" y="6516"/>
                  <a:pt x="14688" y="7007"/>
                  <a:pt x="14688" y="6516"/>
                </a:cubicBezTo>
                <a:cubicBezTo>
                  <a:pt x="14688" y="6516"/>
                  <a:pt x="13824" y="6025"/>
                  <a:pt x="12960" y="6025"/>
                </a:cubicBezTo>
                <a:cubicBezTo>
                  <a:pt x="12960" y="6516"/>
                  <a:pt x="13824" y="6516"/>
                  <a:pt x="13824" y="7007"/>
                </a:cubicBezTo>
                <a:cubicBezTo>
                  <a:pt x="13824" y="7007"/>
                  <a:pt x="12960" y="7007"/>
                  <a:pt x="12960" y="7007"/>
                </a:cubicBezTo>
                <a:cubicBezTo>
                  <a:pt x="13824" y="7498"/>
                  <a:pt x="13824" y="7498"/>
                  <a:pt x="13824" y="7988"/>
                </a:cubicBezTo>
                <a:cubicBezTo>
                  <a:pt x="13824" y="7988"/>
                  <a:pt x="13824" y="7988"/>
                  <a:pt x="13824" y="7988"/>
                </a:cubicBezTo>
                <a:cubicBezTo>
                  <a:pt x="13824" y="7988"/>
                  <a:pt x="13824" y="7988"/>
                  <a:pt x="13824" y="7988"/>
                </a:cubicBezTo>
                <a:cubicBezTo>
                  <a:pt x="13824" y="7988"/>
                  <a:pt x="14688" y="7988"/>
                  <a:pt x="14688" y="8479"/>
                </a:cubicBezTo>
                <a:cubicBezTo>
                  <a:pt x="14688" y="8479"/>
                  <a:pt x="14688" y="9461"/>
                  <a:pt x="15552" y="9461"/>
                </a:cubicBezTo>
                <a:cubicBezTo>
                  <a:pt x="15552" y="9952"/>
                  <a:pt x="15552" y="10443"/>
                  <a:pt x="15552" y="10443"/>
                </a:cubicBezTo>
                <a:cubicBezTo>
                  <a:pt x="15552" y="10934"/>
                  <a:pt x="15552" y="10934"/>
                  <a:pt x="14688" y="10934"/>
                </a:cubicBezTo>
                <a:cubicBezTo>
                  <a:pt x="14688" y="10934"/>
                  <a:pt x="14688" y="10934"/>
                  <a:pt x="14688" y="11425"/>
                </a:cubicBezTo>
                <a:cubicBezTo>
                  <a:pt x="14688" y="11916"/>
                  <a:pt x="14688" y="11916"/>
                  <a:pt x="13824" y="11916"/>
                </a:cubicBezTo>
                <a:cubicBezTo>
                  <a:pt x="13824" y="12407"/>
                  <a:pt x="12960" y="12407"/>
                  <a:pt x="12096" y="12898"/>
                </a:cubicBezTo>
                <a:cubicBezTo>
                  <a:pt x="12096" y="12898"/>
                  <a:pt x="11232" y="12407"/>
                  <a:pt x="11232" y="11916"/>
                </a:cubicBezTo>
                <a:cubicBezTo>
                  <a:pt x="11232" y="11916"/>
                  <a:pt x="12096" y="11425"/>
                  <a:pt x="12096" y="11425"/>
                </a:cubicBezTo>
                <a:cubicBezTo>
                  <a:pt x="11232" y="11425"/>
                  <a:pt x="11232" y="11916"/>
                  <a:pt x="11232" y="11916"/>
                </a:cubicBezTo>
                <a:cubicBezTo>
                  <a:pt x="11232" y="12898"/>
                  <a:pt x="11232" y="12898"/>
                  <a:pt x="11232" y="13388"/>
                </a:cubicBezTo>
                <a:cubicBezTo>
                  <a:pt x="11232" y="13388"/>
                  <a:pt x="11232" y="13388"/>
                  <a:pt x="11232" y="13388"/>
                </a:cubicBezTo>
                <a:cubicBezTo>
                  <a:pt x="11232" y="13879"/>
                  <a:pt x="11232" y="13879"/>
                  <a:pt x="11232" y="13879"/>
                </a:cubicBezTo>
                <a:cubicBezTo>
                  <a:pt x="11232" y="14370"/>
                  <a:pt x="11232" y="14370"/>
                  <a:pt x="10368" y="14370"/>
                </a:cubicBezTo>
                <a:cubicBezTo>
                  <a:pt x="9504" y="14370"/>
                  <a:pt x="9504" y="14370"/>
                  <a:pt x="9504" y="14370"/>
                </a:cubicBezTo>
                <a:cubicBezTo>
                  <a:pt x="8640" y="13879"/>
                  <a:pt x="7776" y="14370"/>
                  <a:pt x="7776" y="14370"/>
                </a:cubicBezTo>
                <a:cubicBezTo>
                  <a:pt x="6912" y="14370"/>
                  <a:pt x="6048" y="14370"/>
                  <a:pt x="6048" y="14370"/>
                </a:cubicBezTo>
                <a:cubicBezTo>
                  <a:pt x="5184" y="14370"/>
                  <a:pt x="5184" y="14370"/>
                  <a:pt x="4320" y="14370"/>
                </a:cubicBezTo>
                <a:cubicBezTo>
                  <a:pt x="4320" y="14861"/>
                  <a:pt x="4320" y="14861"/>
                  <a:pt x="4320" y="14861"/>
                </a:cubicBezTo>
                <a:cubicBezTo>
                  <a:pt x="4320" y="14861"/>
                  <a:pt x="3456" y="15352"/>
                  <a:pt x="3456" y="15843"/>
                </a:cubicBezTo>
                <a:cubicBezTo>
                  <a:pt x="3456" y="15843"/>
                  <a:pt x="2592" y="16334"/>
                  <a:pt x="2592" y="16334"/>
                </a:cubicBezTo>
                <a:cubicBezTo>
                  <a:pt x="2592" y="16334"/>
                  <a:pt x="1728" y="15843"/>
                  <a:pt x="1728" y="16334"/>
                </a:cubicBezTo>
                <a:cubicBezTo>
                  <a:pt x="1728" y="16825"/>
                  <a:pt x="2592" y="16825"/>
                  <a:pt x="2592" y="16825"/>
                </a:cubicBezTo>
                <a:cubicBezTo>
                  <a:pt x="3456" y="16825"/>
                  <a:pt x="3456" y="16825"/>
                  <a:pt x="3456" y="16825"/>
                </a:cubicBezTo>
                <a:cubicBezTo>
                  <a:pt x="4320" y="16825"/>
                  <a:pt x="4320" y="16825"/>
                  <a:pt x="5184" y="16825"/>
                </a:cubicBezTo>
                <a:cubicBezTo>
                  <a:pt x="4320" y="16334"/>
                  <a:pt x="4320" y="16334"/>
                  <a:pt x="6048" y="16334"/>
                </a:cubicBezTo>
                <a:cubicBezTo>
                  <a:pt x="6912" y="16334"/>
                  <a:pt x="7776" y="15843"/>
                  <a:pt x="7776" y="15843"/>
                </a:cubicBezTo>
                <a:cubicBezTo>
                  <a:pt x="8640" y="15843"/>
                  <a:pt x="9504" y="15843"/>
                  <a:pt x="10368" y="15843"/>
                </a:cubicBezTo>
                <a:cubicBezTo>
                  <a:pt x="10368" y="15843"/>
                  <a:pt x="11232" y="15843"/>
                  <a:pt x="11232" y="15843"/>
                </a:cubicBezTo>
                <a:cubicBezTo>
                  <a:pt x="11232" y="16334"/>
                  <a:pt x="10368" y="16334"/>
                  <a:pt x="11232" y="16334"/>
                </a:cubicBezTo>
                <a:cubicBezTo>
                  <a:pt x="11232" y="16825"/>
                  <a:pt x="12096" y="17807"/>
                  <a:pt x="12960" y="17316"/>
                </a:cubicBezTo>
                <a:cubicBezTo>
                  <a:pt x="13824" y="17316"/>
                  <a:pt x="12960" y="16825"/>
                  <a:pt x="13824" y="16825"/>
                </a:cubicBezTo>
                <a:cubicBezTo>
                  <a:pt x="13824" y="16825"/>
                  <a:pt x="13824" y="16334"/>
                  <a:pt x="13824" y="16334"/>
                </a:cubicBezTo>
                <a:cubicBezTo>
                  <a:pt x="13824" y="16334"/>
                  <a:pt x="13824" y="16334"/>
                  <a:pt x="14688" y="16334"/>
                </a:cubicBezTo>
                <a:cubicBezTo>
                  <a:pt x="14688" y="15843"/>
                  <a:pt x="12960" y="15843"/>
                  <a:pt x="13824" y="15352"/>
                </a:cubicBezTo>
                <a:cubicBezTo>
                  <a:pt x="13824" y="14861"/>
                  <a:pt x="13824" y="15843"/>
                  <a:pt x="13824" y="15843"/>
                </a:cubicBezTo>
                <a:cubicBezTo>
                  <a:pt x="13824" y="15843"/>
                  <a:pt x="13824" y="15352"/>
                  <a:pt x="13824" y="15352"/>
                </a:cubicBezTo>
                <a:cubicBezTo>
                  <a:pt x="14688" y="15843"/>
                  <a:pt x="15552" y="15352"/>
                  <a:pt x="14688" y="15843"/>
                </a:cubicBezTo>
                <a:cubicBezTo>
                  <a:pt x="15552" y="15843"/>
                  <a:pt x="16416" y="15843"/>
                  <a:pt x="17280" y="15843"/>
                </a:cubicBezTo>
                <a:cubicBezTo>
                  <a:pt x="17280" y="15352"/>
                  <a:pt x="17280" y="14861"/>
                  <a:pt x="18144" y="15352"/>
                </a:cubicBezTo>
                <a:cubicBezTo>
                  <a:pt x="18144" y="15352"/>
                  <a:pt x="18144" y="16334"/>
                  <a:pt x="19008" y="15352"/>
                </a:cubicBezTo>
                <a:cubicBezTo>
                  <a:pt x="19008" y="15352"/>
                  <a:pt x="18144" y="14861"/>
                  <a:pt x="19008" y="14861"/>
                </a:cubicBezTo>
                <a:cubicBezTo>
                  <a:pt x="19008" y="14861"/>
                  <a:pt x="19008" y="14861"/>
                  <a:pt x="19872" y="14861"/>
                </a:cubicBezTo>
                <a:cubicBezTo>
                  <a:pt x="19872" y="14861"/>
                  <a:pt x="19008" y="14370"/>
                  <a:pt x="19872" y="14370"/>
                </a:cubicBezTo>
                <a:cubicBezTo>
                  <a:pt x="19872" y="14370"/>
                  <a:pt x="19872" y="14861"/>
                  <a:pt x="19872" y="14861"/>
                </a:cubicBezTo>
                <a:cubicBezTo>
                  <a:pt x="19872" y="15352"/>
                  <a:pt x="20736" y="15352"/>
                  <a:pt x="20736" y="14861"/>
                </a:cubicBezTo>
                <a:cubicBezTo>
                  <a:pt x="20736" y="14861"/>
                  <a:pt x="20736" y="14370"/>
                  <a:pt x="21600" y="14370"/>
                </a:cubicBezTo>
                <a:cubicBezTo>
                  <a:pt x="21600" y="14370"/>
                  <a:pt x="21600" y="13879"/>
                  <a:pt x="20736" y="13879"/>
                </a:cubicBezTo>
                <a:close/>
                <a:moveTo>
                  <a:pt x="9504" y="134"/>
                </a:moveTo>
                <a:cubicBezTo>
                  <a:pt x="9504" y="1116"/>
                  <a:pt x="11232" y="1607"/>
                  <a:pt x="12096" y="2588"/>
                </a:cubicBezTo>
                <a:cubicBezTo>
                  <a:pt x="12096" y="2588"/>
                  <a:pt x="12096" y="3570"/>
                  <a:pt x="12096" y="3570"/>
                </a:cubicBezTo>
                <a:cubicBezTo>
                  <a:pt x="12096" y="3570"/>
                  <a:pt x="10368" y="3079"/>
                  <a:pt x="10368" y="3079"/>
                </a:cubicBezTo>
                <a:cubicBezTo>
                  <a:pt x="11232" y="3570"/>
                  <a:pt x="11232" y="4061"/>
                  <a:pt x="10368" y="4061"/>
                </a:cubicBezTo>
                <a:cubicBezTo>
                  <a:pt x="10368" y="4552"/>
                  <a:pt x="11232" y="4552"/>
                  <a:pt x="11232" y="5043"/>
                </a:cubicBezTo>
                <a:cubicBezTo>
                  <a:pt x="12096" y="5043"/>
                  <a:pt x="12096" y="6025"/>
                  <a:pt x="12096" y="6025"/>
                </a:cubicBezTo>
                <a:cubicBezTo>
                  <a:pt x="12960" y="6025"/>
                  <a:pt x="12960" y="5534"/>
                  <a:pt x="12960" y="5534"/>
                </a:cubicBezTo>
                <a:cubicBezTo>
                  <a:pt x="12960" y="5534"/>
                  <a:pt x="13824" y="5534"/>
                  <a:pt x="13824" y="5534"/>
                </a:cubicBezTo>
                <a:cubicBezTo>
                  <a:pt x="13824" y="5043"/>
                  <a:pt x="12960" y="5043"/>
                  <a:pt x="12960" y="5043"/>
                </a:cubicBezTo>
                <a:cubicBezTo>
                  <a:pt x="12096" y="5043"/>
                  <a:pt x="12096" y="5043"/>
                  <a:pt x="12096" y="4552"/>
                </a:cubicBezTo>
                <a:cubicBezTo>
                  <a:pt x="11232" y="4061"/>
                  <a:pt x="12960" y="4552"/>
                  <a:pt x="12960" y="4552"/>
                </a:cubicBezTo>
                <a:cubicBezTo>
                  <a:pt x="13824" y="4552"/>
                  <a:pt x="13824" y="4552"/>
                  <a:pt x="13824" y="4552"/>
                </a:cubicBezTo>
                <a:cubicBezTo>
                  <a:pt x="14688" y="4552"/>
                  <a:pt x="14688" y="4552"/>
                  <a:pt x="14688" y="4552"/>
                </a:cubicBezTo>
                <a:cubicBezTo>
                  <a:pt x="16416" y="4552"/>
                  <a:pt x="17280" y="5043"/>
                  <a:pt x="18144" y="5043"/>
                </a:cubicBezTo>
                <a:cubicBezTo>
                  <a:pt x="18144" y="4552"/>
                  <a:pt x="17280" y="4061"/>
                  <a:pt x="19008" y="3570"/>
                </a:cubicBezTo>
                <a:cubicBezTo>
                  <a:pt x="19872" y="3570"/>
                  <a:pt x="20736" y="3570"/>
                  <a:pt x="21600" y="3079"/>
                </a:cubicBezTo>
                <a:cubicBezTo>
                  <a:pt x="20736" y="3079"/>
                  <a:pt x="20736" y="3570"/>
                  <a:pt x="20736" y="3079"/>
                </a:cubicBezTo>
                <a:cubicBezTo>
                  <a:pt x="19872" y="3079"/>
                  <a:pt x="19872" y="3079"/>
                  <a:pt x="19008" y="2588"/>
                </a:cubicBezTo>
                <a:cubicBezTo>
                  <a:pt x="19008" y="2588"/>
                  <a:pt x="19008" y="2098"/>
                  <a:pt x="19008" y="1607"/>
                </a:cubicBezTo>
                <a:cubicBezTo>
                  <a:pt x="19008" y="2098"/>
                  <a:pt x="18144" y="2098"/>
                  <a:pt x="18144" y="2588"/>
                </a:cubicBezTo>
                <a:cubicBezTo>
                  <a:pt x="16416" y="2098"/>
                  <a:pt x="14688" y="1607"/>
                  <a:pt x="12960" y="1116"/>
                </a:cubicBezTo>
                <a:cubicBezTo>
                  <a:pt x="12096" y="625"/>
                  <a:pt x="9504" y="-357"/>
                  <a:pt x="9504" y="1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6" name="Shape">
            <a:extLst>
              <a:ext uri="{FF2B5EF4-FFF2-40B4-BE49-F238E27FC236}">
                <a16:creationId xmlns:a16="http://schemas.microsoft.com/office/drawing/2014/main" id="{67E13F74-F866-42EB-9FDD-39FC8DE817F4}"/>
              </a:ext>
            </a:extLst>
          </p:cNvPr>
          <p:cNvSpPr/>
          <p:nvPr/>
        </p:nvSpPr>
        <p:spPr>
          <a:xfrm>
            <a:off x="-496960" y="4813719"/>
            <a:ext cx="169516" cy="64636"/>
          </a:xfrm>
          <a:custGeom>
            <a:avLst/>
            <a:gdLst/>
            <a:ahLst/>
            <a:cxnLst>
              <a:cxn ang="0">
                <a:pos x="wd2" y="hd2"/>
              </a:cxn>
              <a:cxn ang="5400000">
                <a:pos x="wd2" y="hd2"/>
              </a:cxn>
              <a:cxn ang="10800000">
                <a:pos x="wd2" y="hd2"/>
              </a:cxn>
              <a:cxn ang="16200000">
                <a:pos x="wd2" y="hd2"/>
              </a:cxn>
            </a:cxnLst>
            <a:rect l="0" t="0" r="r" b="b"/>
            <a:pathLst>
              <a:path w="19600" h="17225" extrusionOk="0">
                <a:moveTo>
                  <a:pt x="19600" y="17225"/>
                </a:moveTo>
                <a:cubicBezTo>
                  <a:pt x="19600" y="2825"/>
                  <a:pt x="5200" y="-4375"/>
                  <a:pt x="1600" y="2825"/>
                </a:cubicBezTo>
                <a:cubicBezTo>
                  <a:pt x="-2000" y="10025"/>
                  <a:pt x="1600" y="10025"/>
                  <a:pt x="1600" y="10025"/>
                </a:cubicBezTo>
                <a:cubicBezTo>
                  <a:pt x="5200" y="10025"/>
                  <a:pt x="5200" y="17225"/>
                  <a:pt x="5200" y="17225"/>
                </a:cubicBezTo>
                <a:cubicBezTo>
                  <a:pt x="8800" y="17225"/>
                  <a:pt x="8800" y="17225"/>
                  <a:pt x="8800" y="17225"/>
                </a:cubicBezTo>
                <a:cubicBezTo>
                  <a:pt x="8800" y="17225"/>
                  <a:pt x="12400" y="17225"/>
                  <a:pt x="12400" y="17225"/>
                </a:cubicBezTo>
                <a:cubicBezTo>
                  <a:pt x="16000" y="17225"/>
                  <a:pt x="19600" y="17225"/>
                  <a:pt x="19600" y="1722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7" name="Shape">
            <a:extLst>
              <a:ext uri="{FF2B5EF4-FFF2-40B4-BE49-F238E27FC236}">
                <a16:creationId xmlns:a16="http://schemas.microsoft.com/office/drawing/2014/main" id="{DCDD97B9-73A3-4159-AF40-DCFECFCC19B6}"/>
              </a:ext>
            </a:extLst>
          </p:cNvPr>
          <p:cNvSpPr/>
          <p:nvPr/>
        </p:nvSpPr>
        <p:spPr>
          <a:xfrm>
            <a:off x="4977881" y="5450461"/>
            <a:ext cx="505969" cy="519671"/>
          </a:xfrm>
          <a:custGeom>
            <a:avLst/>
            <a:gdLst/>
            <a:ahLst/>
            <a:cxnLst>
              <a:cxn ang="0">
                <a:pos x="wd2" y="hd2"/>
              </a:cxn>
              <a:cxn ang="5400000">
                <a:pos x="wd2" y="hd2"/>
              </a:cxn>
              <a:cxn ang="10800000">
                <a:pos x="wd2" y="hd2"/>
              </a:cxn>
              <a:cxn ang="16200000">
                <a:pos x="wd2" y="hd2"/>
              </a:cxn>
            </a:cxnLst>
            <a:rect l="0" t="0" r="r" b="b"/>
            <a:pathLst>
              <a:path w="20894" h="21600" extrusionOk="0">
                <a:moveTo>
                  <a:pt x="17788" y="19326"/>
                </a:moveTo>
                <a:cubicBezTo>
                  <a:pt x="19059" y="19326"/>
                  <a:pt x="19059" y="19326"/>
                  <a:pt x="19059" y="19326"/>
                </a:cubicBezTo>
                <a:cubicBezTo>
                  <a:pt x="19059" y="19326"/>
                  <a:pt x="19059" y="19326"/>
                  <a:pt x="19059" y="19326"/>
                </a:cubicBezTo>
                <a:cubicBezTo>
                  <a:pt x="19059" y="19326"/>
                  <a:pt x="19059" y="19326"/>
                  <a:pt x="17788" y="19326"/>
                </a:cubicBezTo>
                <a:close/>
                <a:moveTo>
                  <a:pt x="20329" y="7958"/>
                </a:moveTo>
                <a:cubicBezTo>
                  <a:pt x="20329" y="6821"/>
                  <a:pt x="20329" y="6821"/>
                  <a:pt x="20329" y="5684"/>
                </a:cubicBezTo>
                <a:cubicBezTo>
                  <a:pt x="20329" y="5684"/>
                  <a:pt x="20329" y="4547"/>
                  <a:pt x="20329" y="4547"/>
                </a:cubicBezTo>
                <a:cubicBezTo>
                  <a:pt x="19059" y="4547"/>
                  <a:pt x="19059" y="3411"/>
                  <a:pt x="19059" y="3411"/>
                </a:cubicBezTo>
                <a:cubicBezTo>
                  <a:pt x="17788" y="2274"/>
                  <a:pt x="16518" y="2274"/>
                  <a:pt x="16518" y="3411"/>
                </a:cubicBezTo>
                <a:cubicBezTo>
                  <a:pt x="15247" y="3411"/>
                  <a:pt x="15247" y="3411"/>
                  <a:pt x="13976" y="3411"/>
                </a:cubicBezTo>
                <a:cubicBezTo>
                  <a:pt x="12706" y="3411"/>
                  <a:pt x="12706" y="2274"/>
                  <a:pt x="12706" y="2274"/>
                </a:cubicBezTo>
                <a:cubicBezTo>
                  <a:pt x="12706" y="1137"/>
                  <a:pt x="11435" y="1137"/>
                  <a:pt x="10165" y="1137"/>
                </a:cubicBezTo>
                <a:cubicBezTo>
                  <a:pt x="10165" y="1137"/>
                  <a:pt x="8894" y="2274"/>
                  <a:pt x="8894" y="2274"/>
                </a:cubicBezTo>
                <a:cubicBezTo>
                  <a:pt x="8894" y="1137"/>
                  <a:pt x="8894" y="0"/>
                  <a:pt x="8894" y="0"/>
                </a:cubicBezTo>
                <a:cubicBezTo>
                  <a:pt x="7624" y="0"/>
                  <a:pt x="7624" y="1137"/>
                  <a:pt x="7624" y="0"/>
                </a:cubicBezTo>
                <a:cubicBezTo>
                  <a:pt x="7624" y="1137"/>
                  <a:pt x="7624" y="1137"/>
                  <a:pt x="6353" y="1137"/>
                </a:cubicBezTo>
                <a:cubicBezTo>
                  <a:pt x="7624" y="1137"/>
                  <a:pt x="5082" y="2274"/>
                  <a:pt x="6353" y="2274"/>
                </a:cubicBezTo>
                <a:cubicBezTo>
                  <a:pt x="6353" y="2274"/>
                  <a:pt x="6353" y="2274"/>
                  <a:pt x="5082" y="2274"/>
                </a:cubicBezTo>
                <a:cubicBezTo>
                  <a:pt x="5082" y="2274"/>
                  <a:pt x="5082" y="1137"/>
                  <a:pt x="5082" y="1137"/>
                </a:cubicBezTo>
                <a:cubicBezTo>
                  <a:pt x="3812" y="1137"/>
                  <a:pt x="2541" y="2274"/>
                  <a:pt x="2541" y="2274"/>
                </a:cubicBezTo>
                <a:cubicBezTo>
                  <a:pt x="2541" y="3411"/>
                  <a:pt x="2541" y="4547"/>
                  <a:pt x="2541" y="4547"/>
                </a:cubicBezTo>
                <a:cubicBezTo>
                  <a:pt x="2541" y="4547"/>
                  <a:pt x="2541" y="5684"/>
                  <a:pt x="3812" y="5684"/>
                </a:cubicBezTo>
                <a:cubicBezTo>
                  <a:pt x="2541" y="5684"/>
                  <a:pt x="3812" y="6821"/>
                  <a:pt x="3812" y="7958"/>
                </a:cubicBezTo>
                <a:cubicBezTo>
                  <a:pt x="3812" y="7958"/>
                  <a:pt x="2541" y="7958"/>
                  <a:pt x="2541" y="7958"/>
                </a:cubicBezTo>
                <a:cubicBezTo>
                  <a:pt x="1271" y="7958"/>
                  <a:pt x="2541" y="9095"/>
                  <a:pt x="2541" y="9095"/>
                </a:cubicBezTo>
                <a:cubicBezTo>
                  <a:pt x="2541" y="9095"/>
                  <a:pt x="2541" y="10232"/>
                  <a:pt x="2541" y="10232"/>
                </a:cubicBezTo>
                <a:cubicBezTo>
                  <a:pt x="1271" y="11368"/>
                  <a:pt x="1271" y="10232"/>
                  <a:pt x="1271" y="11368"/>
                </a:cubicBezTo>
                <a:cubicBezTo>
                  <a:pt x="2541" y="12505"/>
                  <a:pt x="1271" y="13642"/>
                  <a:pt x="0" y="14779"/>
                </a:cubicBezTo>
                <a:cubicBezTo>
                  <a:pt x="1271" y="14779"/>
                  <a:pt x="2541" y="14779"/>
                  <a:pt x="2541" y="14779"/>
                </a:cubicBezTo>
                <a:cubicBezTo>
                  <a:pt x="2541" y="15916"/>
                  <a:pt x="2541" y="15916"/>
                  <a:pt x="3812" y="15916"/>
                </a:cubicBezTo>
                <a:cubicBezTo>
                  <a:pt x="3812" y="17053"/>
                  <a:pt x="3812" y="15916"/>
                  <a:pt x="3812" y="17053"/>
                </a:cubicBezTo>
                <a:cubicBezTo>
                  <a:pt x="5082" y="17053"/>
                  <a:pt x="3812" y="18189"/>
                  <a:pt x="3812" y="19326"/>
                </a:cubicBezTo>
                <a:cubicBezTo>
                  <a:pt x="3812" y="19326"/>
                  <a:pt x="3812" y="21600"/>
                  <a:pt x="3812" y="21600"/>
                </a:cubicBezTo>
                <a:cubicBezTo>
                  <a:pt x="3812" y="21600"/>
                  <a:pt x="5082" y="21600"/>
                  <a:pt x="5082" y="21600"/>
                </a:cubicBezTo>
                <a:cubicBezTo>
                  <a:pt x="7624" y="20463"/>
                  <a:pt x="10165" y="19326"/>
                  <a:pt x="12706" y="19326"/>
                </a:cubicBezTo>
                <a:cubicBezTo>
                  <a:pt x="11435" y="19326"/>
                  <a:pt x="11435" y="19326"/>
                  <a:pt x="11435" y="19326"/>
                </a:cubicBezTo>
                <a:cubicBezTo>
                  <a:pt x="11435" y="18189"/>
                  <a:pt x="12706" y="19326"/>
                  <a:pt x="12706" y="19326"/>
                </a:cubicBezTo>
                <a:cubicBezTo>
                  <a:pt x="13976" y="19326"/>
                  <a:pt x="15247" y="19326"/>
                  <a:pt x="15247" y="18189"/>
                </a:cubicBezTo>
                <a:cubicBezTo>
                  <a:pt x="15247" y="18189"/>
                  <a:pt x="13976" y="18189"/>
                  <a:pt x="13976" y="18189"/>
                </a:cubicBezTo>
                <a:cubicBezTo>
                  <a:pt x="15247" y="18189"/>
                  <a:pt x="15247" y="18189"/>
                  <a:pt x="16518" y="19326"/>
                </a:cubicBezTo>
                <a:cubicBezTo>
                  <a:pt x="16518" y="19326"/>
                  <a:pt x="17788" y="19326"/>
                  <a:pt x="17788" y="19326"/>
                </a:cubicBezTo>
                <a:cubicBezTo>
                  <a:pt x="17788" y="19326"/>
                  <a:pt x="17788" y="18189"/>
                  <a:pt x="19059" y="18189"/>
                </a:cubicBezTo>
                <a:cubicBezTo>
                  <a:pt x="19059" y="19326"/>
                  <a:pt x="20329" y="19326"/>
                  <a:pt x="20329" y="18189"/>
                </a:cubicBezTo>
                <a:cubicBezTo>
                  <a:pt x="20329" y="17053"/>
                  <a:pt x="19059" y="17053"/>
                  <a:pt x="19059" y="17053"/>
                </a:cubicBezTo>
                <a:cubicBezTo>
                  <a:pt x="19059" y="17053"/>
                  <a:pt x="19059" y="17053"/>
                  <a:pt x="19059" y="15916"/>
                </a:cubicBezTo>
                <a:cubicBezTo>
                  <a:pt x="19059" y="15916"/>
                  <a:pt x="19059" y="14779"/>
                  <a:pt x="19059" y="13642"/>
                </a:cubicBezTo>
                <a:cubicBezTo>
                  <a:pt x="19059" y="12505"/>
                  <a:pt x="19059" y="11368"/>
                  <a:pt x="20329" y="10232"/>
                </a:cubicBezTo>
                <a:cubicBezTo>
                  <a:pt x="20329" y="9095"/>
                  <a:pt x="21600" y="9095"/>
                  <a:pt x="20329" y="795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8" name="Shape">
            <a:extLst>
              <a:ext uri="{FF2B5EF4-FFF2-40B4-BE49-F238E27FC236}">
                <a16:creationId xmlns:a16="http://schemas.microsoft.com/office/drawing/2014/main" id="{22C35F50-9F03-4987-BE57-0127793D02F1}"/>
              </a:ext>
            </a:extLst>
          </p:cNvPr>
          <p:cNvSpPr/>
          <p:nvPr/>
        </p:nvSpPr>
        <p:spPr>
          <a:xfrm>
            <a:off x="6250058" y="2513618"/>
            <a:ext cx="868108" cy="843869"/>
          </a:xfrm>
          <a:custGeom>
            <a:avLst/>
            <a:gdLst/>
            <a:ahLst/>
            <a:cxnLst>
              <a:cxn ang="0">
                <a:pos x="wd2" y="hd2"/>
              </a:cxn>
              <a:cxn ang="5400000">
                <a:pos x="wd2" y="hd2"/>
              </a:cxn>
              <a:cxn ang="10800000">
                <a:pos x="wd2" y="hd2"/>
              </a:cxn>
              <a:cxn ang="16200000">
                <a:pos x="wd2" y="hd2"/>
              </a:cxn>
            </a:cxnLst>
            <a:rect l="0" t="0" r="r" b="b"/>
            <a:pathLst>
              <a:path w="21164" h="21600" extrusionOk="0">
                <a:moveTo>
                  <a:pt x="15950" y="18116"/>
                </a:moveTo>
                <a:cubicBezTo>
                  <a:pt x="15205" y="18116"/>
                  <a:pt x="13716" y="18813"/>
                  <a:pt x="12971" y="18813"/>
                </a:cubicBezTo>
                <a:cubicBezTo>
                  <a:pt x="12226" y="18813"/>
                  <a:pt x="12226" y="18116"/>
                  <a:pt x="11481" y="18116"/>
                </a:cubicBezTo>
                <a:cubicBezTo>
                  <a:pt x="11481" y="18116"/>
                  <a:pt x="11481" y="18813"/>
                  <a:pt x="10736" y="18116"/>
                </a:cubicBezTo>
                <a:cubicBezTo>
                  <a:pt x="9247" y="19510"/>
                  <a:pt x="11481" y="19510"/>
                  <a:pt x="12226" y="20206"/>
                </a:cubicBezTo>
                <a:cubicBezTo>
                  <a:pt x="12226" y="20206"/>
                  <a:pt x="12971" y="20206"/>
                  <a:pt x="13716" y="20903"/>
                </a:cubicBezTo>
                <a:cubicBezTo>
                  <a:pt x="13716" y="20903"/>
                  <a:pt x="13716" y="20903"/>
                  <a:pt x="14461" y="20903"/>
                </a:cubicBezTo>
                <a:cubicBezTo>
                  <a:pt x="14461" y="21600"/>
                  <a:pt x="15205" y="21600"/>
                  <a:pt x="15205" y="21600"/>
                </a:cubicBezTo>
                <a:cubicBezTo>
                  <a:pt x="15205" y="20903"/>
                  <a:pt x="15205" y="20903"/>
                  <a:pt x="15205" y="20903"/>
                </a:cubicBezTo>
                <a:cubicBezTo>
                  <a:pt x="15950" y="20206"/>
                  <a:pt x="15205" y="20206"/>
                  <a:pt x="15205" y="20206"/>
                </a:cubicBezTo>
                <a:cubicBezTo>
                  <a:pt x="15205" y="19510"/>
                  <a:pt x="15950" y="18813"/>
                  <a:pt x="15950" y="18116"/>
                </a:cubicBezTo>
                <a:cubicBezTo>
                  <a:pt x="15950" y="18116"/>
                  <a:pt x="15950" y="18116"/>
                  <a:pt x="15950" y="18116"/>
                </a:cubicBezTo>
                <a:close/>
                <a:moveTo>
                  <a:pt x="2543" y="16026"/>
                </a:moveTo>
                <a:cubicBezTo>
                  <a:pt x="3288" y="16723"/>
                  <a:pt x="2543" y="16723"/>
                  <a:pt x="3288" y="16723"/>
                </a:cubicBezTo>
                <a:cubicBezTo>
                  <a:pt x="3288" y="16723"/>
                  <a:pt x="3288" y="16723"/>
                  <a:pt x="2543" y="16026"/>
                </a:cubicBezTo>
                <a:close/>
                <a:moveTo>
                  <a:pt x="2543" y="12542"/>
                </a:moveTo>
                <a:cubicBezTo>
                  <a:pt x="2543" y="12542"/>
                  <a:pt x="3288" y="12542"/>
                  <a:pt x="2543" y="12542"/>
                </a:cubicBezTo>
                <a:cubicBezTo>
                  <a:pt x="2543" y="12542"/>
                  <a:pt x="2543" y="12542"/>
                  <a:pt x="2543" y="12542"/>
                </a:cubicBezTo>
                <a:cubicBezTo>
                  <a:pt x="2543" y="12542"/>
                  <a:pt x="2543" y="12542"/>
                  <a:pt x="2543" y="12542"/>
                </a:cubicBezTo>
                <a:close/>
                <a:moveTo>
                  <a:pt x="5523" y="13239"/>
                </a:moveTo>
                <a:cubicBezTo>
                  <a:pt x="5523" y="12542"/>
                  <a:pt x="4778" y="12542"/>
                  <a:pt x="5523" y="12542"/>
                </a:cubicBezTo>
                <a:cubicBezTo>
                  <a:pt x="4033" y="11148"/>
                  <a:pt x="4033" y="13935"/>
                  <a:pt x="2543" y="12542"/>
                </a:cubicBezTo>
                <a:cubicBezTo>
                  <a:pt x="2543" y="13239"/>
                  <a:pt x="3288" y="14632"/>
                  <a:pt x="3288" y="14632"/>
                </a:cubicBezTo>
                <a:cubicBezTo>
                  <a:pt x="3288" y="14632"/>
                  <a:pt x="3288" y="15329"/>
                  <a:pt x="3288" y="16026"/>
                </a:cubicBezTo>
                <a:cubicBezTo>
                  <a:pt x="3288" y="16723"/>
                  <a:pt x="4033" y="17419"/>
                  <a:pt x="4033" y="16026"/>
                </a:cubicBezTo>
                <a:cubicBezTo>
                  <a:pt x="5523" y="16026"/>
                  <a:pt x="5523" y="16026"/>
                  <a:pt x="5523" y="14632"/>
                </a:cubicBezTo>
                <a:cubicBezTo>
                  <a:pt x="5523" y="13935"/>
                  <a:pt x="5523" y="13935"/>
                  <a:pt x="5523" y="13239"/>
                </a:cubicBezTo>
                <a:close/>
                <a:moveTo>
                  <a:pt x="21164" y="13935"/>
                </a:moveTo>
                <a:cubicBezTo>
                  <a:pt x="20419" y="13935"/>
                  <a:pt x="19674" y="13239"/>
                  <a:pt x="18930" y="12542"/>
                </a:cubicBezTo>
                <a:cubicBezTo>
                  <a:pt x="18185" y="12542"/>
                  <a:pt x="16695" y="11845"/>
                  <a:pt x="16695" y="11845"/>
                </a:cubicBezTo>
                <a:cubicBezTo>
                  <a:pt x="16695" y="11148"/>
                  <a:pt x="16695" y="11148"/>
                  <a:pt x="16695" y="11148"/>
                </a:cubicBezTo>
                <a:cubicBezTo>
                  <a:pt x="16695" y="10452"/>
                  <a:pt x="15950" y="10452"/>
                  <a:pt x="15950" y="10452"/>
                </a:cubicBezTo>
                <a:cubicBezTo>
                  <a:pt x="14461" y="10452"/>
                  <a:pt x="14461" y="10452"/>
                  <a:pt x="13716" y="9755"/>
                </a:cubicBezTo>
                <a:cubicBezTo>
                  <a:pt x="12971" y="9058"/>
                  <a:pt x="12971" y="8361"/>
                  <a:pt x="12226" y="7665"/>
                </a:cubicBezTo>
                <a:cubicBezTo>
                  <a:pt x="11481" y="6968"/>
                  <a:pt x="10736" y="6968"/>
                  <a:pt x="9992" y="6271"/>
                </a:cubicBezTo>
                <a:cubicBezTo>
                  <a:pt x="9992" y="6271"/>
                  <a:pt x="9992" y="5574"/>
                  <a:pt x="9992" y="4877"/>
                </a:cubicBezTo>
                <a:cubicBezTo>
                  <a:pt x="9992" y="4877"/>
                  <a:pt x="9992" y="4877"/>
                  <a:pt x="9992" y="4877"/>
                </a:cubicBezTo>
                <a:cubicBezTo>
                  <a:pt x="10736" y="4181"/>
                  <a:pt x="9247" y="3484"/>
                  <a:pt x="10736" y="3484"/>
                </a:cubicBezTo>
                <a:cubicBezTo>
                  <a:pt x="9992" y="3484"/>
                  <a:pt x="9992" y="3484"/>
                  <a:pt x="9992" y="3484"/>
                </a:cubicBezTo>
                <a:cubicBezTo>
                  <a:pt x="10736" y="3484"/>
                  <a:pt x="11481" y="2787"/>
                  <a:pt x="11481" y="2787"/>
                </a:cubicBezTo>
                <a:cubicBezTo>
                  <a:pt x="11481" y="2787"/>
                  <a:pt x="12971" y="2787"/>
                  <a:pt x="12226" y="3484"/>
                </a:cubicBezTo>
                <a:cubicBezTo>
                  <a:pt x="12226" y="3484"/>
                  <a:pt x="12971" y="3484"/>
                  <a:pt x="12971" y="3484"/>
                </a:cubicBezTo>
                <a:cubicBezTo>
                  <a:pt x="12971" y="2787"/>
                  <a:pt x="12226" y="2787"/>
                  <a:pt x="12226" y="2787"/>
                </a:cubicBezTo>
                <a:cubicBezTo>
                  <a:pt x="12226" y="2787"/>
                  <a:pt x="12226" y="2787"/>
                  <a:pt x="12226" y="2787"/>
                </a:cubicBezTo>
                <a:cubicBezTo>
                  <a:pt x="12226" y="2090"/>
                  <a:pt x="12226" y="2787"/>
                  <a:pt x="12226" y="2090"/>
                </a:cubicBezTo>
                <a:cubicBezTo>
                  <a:pt x="12226" y="2090"/>
                  <a:pt x="12226" y="2090"/>
                  <a:pt x="12226" y="2090"/>
                </a:cubicBezTo>
                <a:cubicBezTo>
                  <a:pt x="12226" y="2090"/>
                  <a:pt x="12226" y="1394"/>
                  <a:pt x="12226" y="2090"/>
                </a:cubicBezTo>
                <a:cubicBezTo>
                  <a:pt x="12226" y="2090"/>
                  <a:pt x="11481" y="2090"/>
                  <a:pt x="11481" y="2090"/>
                </a:cubicBezTo>
                <a:cubicBezTo>
                  <a:pt x="12226" y="1394"/>
                  <a:pt x="12226" y="1394"/>
                  <a:pt x="12226" y="1394"/>
                </a:cubicBezTo>
                <a:cubicBezTo>
                  <a:pt x="12226" y="1394"/>
                  <a:pt x="9247" y="1394"/>
                  <a:pt x="9992" y="0"/>
                </a:cubicBezTo>
                <a:cubicBezTo>
                  <a:pt x="9247" y="0"/>
                  <a:pt x="8502" y="0"/>
                  <a:pt x="7757" y="697"/>
                </a:cubicBezTo>
                <a:cubicBezTo>
                  <a:pt x="7757" y="697"/>
                  <a:pt x="7757" y="697"/>
                  <a:pt x="7012" y="697"/>
                </a:cubicBezTo>
                <a:cubicBezTo>
                  <a:pt x="7012" y="697"/>
                  <a:pt x="7012" y="697"/>
                  <a:pt x="7012" y="697"/>
                </a:cubicBezTo>
                <a:cubicBezTo>
                  <a:pt x="7012" y="697"/>
                  <a:pt x="7012" y="1394"/>
                  <a:pt x="7012" y="1394"/>
                </a:cubicBezTo>
                <a:cubicBezTo>
                  <a:pt x="5523" y="697"/>
                  <a:pt x="6267" y="1394"/>
                  <a:pt x="6267" y="2090"/>
                </a:cubicBezTo>
                <a:cubicBezTo>
                  <a:pt x="6267" y="2090"/>
                  <a:pt x="5523" y="1394"/>
                  <a:pt x="5523" y="1394"/>
                </a:cubicBezTo>
                <a:cubicBezTo>
                  <a:pt x="5523" y="1394"/>
                  <a:pt x="5523" y="2090"/>
                  <a:pt x="4778" y="2090"/>
                </a:cubicBezTo>
                <a:cubicBezTo>
                  <a:pt x="4778" y="1394"/>
                  <a:pt x="4778" y="1394"/>
                  <a:pt x="4778" y="1394"/>
                </a:cubicBezTo>
                <a:cubicBezTo>
                  <a:pt x="4778" y="1394"/>
                  <a:pt x="4778" y="1394"/>
                  <a:pt x="4778" y="2090"/>
                </a:cubicBezTo>
                <a:cubicBezTo>
                  <a:pt x="4778" y="2090"/>
                  <a:pt x="4033" y="2787"/>
                  <a:pt x="4033" y="2787"/>
                </a:cubicBezTo>
                <a:cubicBezTo>
                  <a:pt x="4033" y="2787"/>
                  <a:pt x="4033" y="2787"/>
                  <a:pt x="4033" y="2090"/>
                </a:cubicBezTo>
                <a:cubicBezTo>
                  <a:pt x="4033" y="2090"/>
                  <a:pt x="4033" y="2090"/>
                  <a:pt x="4033" y="2090"/>
                </a:cubicBezTo>
                <a:cubicBezTo>
                  <a:pt x="4033" y="2090"/>
                  <a:pt x="3288" y="2090"/>
                  <a:pt x="3288" y="2090"/>
                </a:cubicBezTo>
                <a:cubicBezTo>
                  <a:pt x="3288" y="1394"/>
                  <a:pt x="3288" y="1394"/>
                  <a:pt x="3288" y="1394"/>
                </a:cubicBezTo>
                <a:cubicBezTo>
                  <a:pt x="2543" y="1394"/>
                  <a:pt x="2543" y="2090"/>
                  <a:pt x="2543" y="2090"/>
                </a:cubicBezTo>
                <a:cubicBezTo>
                  <a:pt x="1798" y="2787"/>
                  <a:pt x="1054" y="2090"/>
                  <a:pt x="1054" y="2787"/>
                </a:cubicBezTo>
                <a:cubicBezTo>
                  <a:pt x="-436" y="2787"/>
                  <a:pt x="1054" y="3484"/>
                  <a:pt x="1054" y="4181"/>
                </a:cubicBezTo>
                <a:cubicBezTo>
                  <a:pt x="309" y="4181"/>
                  <a:pt x="-436" y="4181"/>
                  <a:pt x="309" y="4877"/>
                </a:cubicBezTo>
                <a:cubicBezTo>
                  <a:pt x="309" y="4877"/>
                  <a:pt x="309" y="4877"/>
                  <a:pt x="309" y="4877"/>
                </a:cubicBezTo>
                <a:cubicBezTo>
                  <a:pt x="309" y="5574"/>
                  <a:pt x="309" y="5574"/>
                  <a:pt x="309" y="5574"/>
                </a:cubicBezTo>
                <a:cubicBezTo>
                  <a:pt x="309" y="6271"/>
                  <a:pt x="1798" y="6271"/>
                  <a:pt x="1798" y="6271"/>
                </a:cubicBezTo>
                <a:cubicBezTo>
                  <a:pt x="1798" y="6271"/>
                  <a:pt x="1798" y="6968"/>
                  <a:pt x="1798" y="6968"/>
                </a:cubicBezTo>
                <a:cubicBezTo>
                  <a:pt x="1798" y="6968"/>
                  <a:pt x="2543" y="6968"/>
                  <a:pt x="2543" y="6968"/>
                </a:cubicBezTo>
                <a:cubicBezTo>
                  <a:pt x="2543" y="6271"/>
                  <a:pt x="3288" y="6271"/>
                  <a:pt x="3288" y="5574"/>
                </a:cubicBezTo>
                <a:cubicBezTo>
                  <a:pt x="4033" y="5574"/>
                  <a:pt x="5523" y="6271"/>
                  <a:pt x="6267" y="6271"/>
                </a:cubicBezTo>
                <a:cubicBezTo>
                  <a:pt x="6267" y="6968"/>
                  <a:pt x="6267" y="7665"/>
                  <a:pt x="7012" y="8361"/>
                </a:cubicBezTo>
                <a:cubicBezTo>
                  <a:pt x="7012" y="8361"/>
                  <a:pt x="7012" y="8361"/>
                  <a:pt x="7012" y="8361"/>
                </a:cubicBezTo>
                <a:cubicBezTo>
                  <a:pt x="7012" y="8361"/>
                  <a:pt x="7012" y="8361"/>
                  <a:pt x="7012" y="8361"/>
                </a:cubicBezTo>
                <a:cubicBezTo>
                  <a:pt x="7012" y="9058"/>
                  <a:pt x="7012" y="9058"/>
                  <a:pt x="7757" y="9058"/>
                </a:cubicBezTo>
                <a:cubicBezTo>
                  <a:pt x="7757" y="9058"/>
                  <a:pt x="8502" y="9755"/>
                  <a:pt x="7757" y="9755"/>
                </a:cubicBezTo>
                <a:cubicBezTo>
                  <a:pt x="9247" y="9755"/>
                  <a:pt x="9992" y="11845"/>
                  <a:pt x="11481" y="11845"/>
                </a:cubicBezTo>
                <a:cubicBezTo>
                  <a:pt x="12226" y="12542"/>
                  <a:pt x="12971" y="11845"/>
                  <a:pt x="12971" y="13239"/>
                </a:cubicBezTo>
                <a:cubicBezTo>
                  <a:pt x="13716" y="12542"/>
                  <a:pt x="14461" y="13239"/>
                  <a:pt x="13716" y="13239"/>
                </a:cubicBezTo>
                <a:cubicBezTo>
                  <a:pt x="13716" y="13239"/>
                  <a:pt x="14461" y="13239"/>
                  <a:pt x="14461" y="13239"/>
                </a:cubicBezTo>
                <a:cubicBezTo>
                  <a:pt x="15205" y="13239"/>
                  <a:pt x="14461" y="13935"/>
                  <a:pt x="14461" y="13935"/>
                </a:cubicBezTo>
                <a:cubicBezTo>
                  <a:pt x="15205" y="13935"/>
                  <a:pt x="15205" y="14632"/>
                  <a:pt x="15205" y="14632"/>
                </a:cubicBezTo>
                <a:cubicBezTo>
                  <a:pt x="15950" y="14632"/>
                  <a:pt x="15950" y="14632"/>
                  <a:pt x="15950" y="14632"/>
                </a:cubicBezTo>
                <a:cubicBezTo>
                  <a:pt x="16695" y="15329"/>
                  <a:pt x="17440" y="16723"/>
                  <a:pt x="17440" y="16723"/>
                </a:cubicBezTo>
                <a:cubicBezTo>
                  <a:pt x="16695" y="17419"/>
                  <a:pt x="16695" y="16723"/>
                  <a:pt x="16695" y="17419"/>
                </a:cubicBezTo>
                <a:cubicBezTo>
                  <a:pt x="16695" y="17419"/>
                  <a:pt x="16695" y="17419"/>
                  <a:pt x="16695" y="18116"/>
                </a:cubicBezTo>
                <a:cubicBezTo>
                  <a:pt x="16695" y="18116"/>
                  <a:pt x="15950" y="18116"/>
                  <a:pt x="15950" y="18116"/>
                </a:cubicBezTo>
                <a:cubicBezTo>
                  <a:pt x="15950" y="18813"/>
                  <a:pt x="16695" y="18813"/>
                  <a:pt x="17440" y="18116"/>
                </a:cubicBezTo>
                <a:cubicBezTo>
                  <a:pt x="18185" y="18116"/>
                  <a:pt x="17440" y="17419"/>
                  <a:pt x="18185" y="16723"/>
                </a:cubicBezTo>
                <a:cubicBezTo>
                  <a:pt x="18930" y="16723"/>
                  <a:pt x="18930" y="16723"/>
                  <a:pt x="18930" y="16026"/>
                </a:cubicBezTo>
                <a:cubicBezTo>
                  <a:pt x="18930" y="16026"/>
                  <a:pt x="18930" y="15329"/>
                  <a:pt x="18185" y="15329"/>
                </a:cubicBezTo>
                <a:cubicBezTo>
                  <a:pt x="18185" y="15329"/>
                  <a:pt x="17440" y="15329"/>
                  <a:pt x="17440" y="14632"/>
                </a:cubicBezTo>
                <a:cubicBezTo>
                  <a:pt x="17440" y="14632"/>
                  <a:pt x="18185" y="13935"/>
                  <a:pt x="18185" y="13935"/>
                </a:cubicBezTo>
                <a:cubicBezTo>
                  <a:pt x="18930" y="13239"/>
                  <a:pt x="19674" y="13935"/>
                  <a:pt x="19674" y="13935"/>
                </a:cubicBezTo>
                <a:cubicBezTo>
                  <a:pt x="20419" y="13935"/>
                  <a:pt x="20419" y="14632"/>
                  <a:pt x="21164" y="14632"/>
                </a:cubicBezTo>
                <a:cubicBezTo>
                  <a:pt x="21164" y="14632"/>
                  <a:pt x="21164" y="14632"/>
                  <a:pt x="21164" y="1393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9" name="Shape">
            <a:extLst>
              <a:ext uri="{FF2B5EF4-FFF2-40B4-BE49-F238E27FC236}">
                <a16:creationId xmlns:a16="http://schemas.microsoft.com/office/drawing/2014/main" id="{814A511C-E52B-4285-A062-35C01998C963}"/>
              </a:ext>
            </a:extLst>
          </p:cNvPr>
          <p:cNvSpPr/>
          <p:nvPr/>
        </p:nvSpPr>
        <p:spPr>
          <a:xfrm>
            <a:off x="8352136" y="3629237"/>
            <a:ext cx="105713" cy="300365"/>
          </a:xfrm>
          <a:custGeom>
            <a:avLst/>
            <a:gdLst/>
            <a:ahLst/>
            <a:cxnLst>
              <a:cxn ang="0">
                <a:pos x="wd2" y="hd2"/>
              </a:cxn>
              <a:cxn ang="5400000">
                <a:pos x="wd2" y="hd2"/>
              </a:cxn>
              <a:cxn ang="10800000">
                <a:pos x="wd2" y="hd2"/>
              </a:cxn>
              <a:cxn ang="16200000">
                <a:pos x="wd2" y="hd2"/>
              </a:cxn>
            </a:cxnLst>
            <a:rect l="0" t="0" r="r" b="b"/>
            <a:pathLst>
              <a:path w="18600" h="21600" extrusionOk="0">
                <a:moveTo>
                  <a:pt x="18600" y="1964"/>
                </a:moveTo>
                <a:cubicBezTo>
                  <a:pt x="18600" y="0"/>
                  <a:pt x="18600" y="0"/>
                  <a:pt x="18600" y="0"/>
                </a:cubicBezTo>
                <a:cubicBezTo>
                  <a:pt x="18600" y="0"/>
                  <a:pt x="13200" y="0"/>
                  <a:pt x="13200" y="0"/>
                </a:cubicBezTo>
                <a:cubicBezTo>
                  <a:pt x="13200" y="1964"/>
                  <a:pt x="7800" y="1964"/>
                  <a:pt x="7800" y="1964"/>
                </a:cubicBezTo>
                <a:cubicBezTo>
                  <a:pt x="7800" y="1964"/>
                  <a:pt x="7800" y="5891"/>
                  <a:pt x="2400" y="5891"/>
                </a:cubicBezTo>
                <a:cubicBezTo>
                  <a:pt x="2400" y="7855"/>
                  <a:pt x="2400" y="7855"/>
                  <a:pt x="2400" y="9818"/>
                </a:cubicBezTo>
                <a:cubicBezTo>
                  <a:pt x="2400" y="11782"/>
                  <a:pt x="-3000" y="11782"/>
                  <a:pt x="2400" y="13745"/>
                </a:cubicBezTo>
                <a:cubicBezTo>
                  <a:pt x="2400" y="15709"/>
                  <a:pt x="7800" y="19636"/>
                  <a:pt x="7800" y="21600"/>
                </a:cubicBezTo>
                <a:cubicBezTo>
                  <a:pt x="13200" y="19636"/>
                  <a:pt x="13200" y="13745"/>
                  <a:pt x="13200" y="9818"/>
                </a:cubicBezTo>
                <a:cubicBezTo>
                  <a:pt x="13200" y="9818"/>
                  <a:pt x="7800" y="11782"/>
                  <a:pt x="7800" y="9818"/>
                </a:cubicBezTo>
                <a:cubicBezTo>
                  <a:pt x="7800" y="9818"/>
                  <a:pt x="13200" y="9818"/>
                  <a:pt x="13200" y="9818"/>
                </a:cubicBezTo>
                <a:cubicBezTo>
                  <a:pt x="13200" y="7855"/>
                  <a:pt x="7800" y="7855"/>
                  <a:pt x="7800" y="7855"/>
                </a:cubicBezTo>
                <a:cubicBezTo>
                  <a:pt x="7800" y="7855"/>
                  <a:pt x="7800" y="5891"/>
                  <a:pt x="7800" y="3927"/>
                </a:cubicBezTo>
                <a:cubicBezTo>
                  <a:pt x="13200" y="3927"/>
                  <a:pt x="13200" y="3927"/>
                  <a:pt x="13200" y="5891"/>
                </a:cubicBezTo>
                <a:cubicBezTo>
                  <a:pt x="13200" y="3927"/>
                  <a:pt x="18600" y="3927"/>
                  <a:pt x="18600" y="196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0" name="Shape">
            <a:extLst>
              <a:ext uri="{FF2B5EF4-FFF2-40B4-BE49-F238E27FC236}">
                <a16:creationId xmlns:a16="http://schemas.microsoft.com/office/drawing/2014/main" id="{1EF91A06-9DDF-4AFF-8453-76C36C00BD85}"/>
              </a:ext>
            </a:extLst>
          </p:cNvPr>
          <p:cNvSpPr/>
          <p:nvPr/>
        </p:nvSpPr>
        <p:spPr>
          <a:xfrm>
            <a:off x="5100645" y="1884295"/>
            <a:ext cx="309569" cy="300361"/>
          </a:xfrm>
          <a:custGeom>
            <a:avLst/>
            <a:gdLst/>
            <a:ahLst/>
            <a:cxnLst>
              <a:cxn ang="0">
                <a:pos x="wd2" y="hd2"/>
              </a:cxn>
              <a:cxn ang="5400000">
                <a:pos x="wd2" y="hd2"/>
              </a:cxn>
              <a:cxn ang="10800000">
                <a:pos x="wd2" y="hd2"/>
              </a:cxn>
              <a:cxn ang="16200000">
                <a:pos x="wd2" y="hd2"/>
              </a:cxn>
            </a:cxnLst>
            <a:rect l="0" t="0" r="r" b="b"/>
            <a:pathLst>
              <a:path w="21600" h="21600" extrusionOk="0">
                <a:moveTo>
                  <a:pt x="2160" y="7855"/>
                </a:moveTo>
                <a:cubicBezTo>
                  <a:pt x="4320" y="5891"/>
                  <a:pt x="2160" y="5891"/>
                  <a:pt x="2160" y="5891"/>
                </a:cubicBezTo>
                <a:cubicBezTo>
                  <a:pt x="2160" y="5891"/>
                  <a:pt x="2160" y="7855"/>
                  <a:pt x="2160" y="7855"/>
                </a:cubicBezTo>
                <a:close/>
                <a:moveTo>
                  <a:pt x="21600" y="9818"/>
                </a:moveTo>
                <a:cubicBezTo>
                  <a:pt x="21600" y="9818"/>
                  <a:pt x="19440" y="5891"/>
                  <a:pt x="21600" y="5891"/>
                </a:cubicBezTo>
                <a:cubicBezTo>
                  <a:pt x="21600" y="5891"/>
                  <a:pt x="19440" y="5891"/>
                  <a:pt x="19440" y="5891"/>
                </a:cubicBezTo>
                <a:cubicBezTo>
                  <a:pt x="19440" y="5891"/>
                  <a:pt x="17280" y="3927"/>
                  <a:pt x="17280" y="3927"/>
                </a:cubicBezTo>
                <a:cubicBezTo>
                  <a:pt x="17280" y="3927"/>
                  <a:pt x="17280" y="5891"/>
                  <a:pt x="15120" y="5891"/>
                </a:cubicBezTo>
                <a:cubicBezTo>
                  <a:pt x="12960" y="5891"/>
                  <a:pt x="12960" y="3927"/>
                  <a:pt x="12960" y="3927"/>
                </a:cubicBezTo>
                <a:cubicBezTo>
                  <a:pt x="12960" y="3927"/>
                  <a:pt x="12960" y="3927"/>
                  <a:pt x="15120" y="3927"/>
                </a:cubicBezTo>
                <a:cubicBezTo>
                  <a:pt x="12960" y="3927"/>
                  <a:pt x="12960" y="1964"/>
                  <a:pt x="12960" y="1964"/>
                </a:cubicBezTo>
                <a:cubicBezTo>
                  <a:pt x="15120" y="1964"/>
                  <a:pt x="17280" y="0"/>
                  <a:pt x="19440" y="0"/>
                </a:cubicBezTo>
                <a:cubicBezTo>
                  <a:pt x="17280" y="0"/>
                  <a:pt x="17280" y="0"/>
                  <a:pt x="17280" y="0"/>
                </a:cubicBezTo>
                <a:cubicBezTo>
                  <a:pt x="17280" y="0"/>
                  <a:pt x="17280" y="0"/>
                  <a:pt x="17280" y="0"/>
                </a:cubicBezTo>
                <a:cubicBezTo>
                  <a:pt x="15120" y="0"/>
                  <a:pt x="17280" y="0"/>
                  <a:pt x="15120" y="1964"/>
                </a:cubicBezTo>
                <a:cubicBezTo>
                  <a:pt x="15120" y="0"/>
                  <a:pt x="15120" y="0"/>
                  <a:pt x="15120" y="0"/>
                </a:cubicBezTo>
                <a:cubicBezTo>
                  <a:pt x="10800" y="0"/>
                  <a:pt x="10800" y="1964"/>
                  <a:pt x="8640" y="1964"/>
                </a:cubicBezTo>
                <a:cubicBezTo>
                  <a:pt x="10800" y="3927"/>
                  <a:pt x="10800" y="3927"/>
                  <a:pt x="12960" y="3927"/>
                </a:cubicBezTo>
                <a:cubicBezTo>
                  <a:pt x="10800" y="3927"/>
                  <a:pt x="8640" y="3927"/>
                  <a:pt x="10800" y="5891"/>
                </a:cubicBezTo>
                <a:cubicBezTo>
                  <a:pt x="8640" y="5891"/>
                  <a:pt x="8640" y="5891"/>
                  <a:pt x="8640" y="5891"/>
                </a:cubicBezTo>
                <a:cubicBezTo>
                  <a:pt x="8640" y="5891"/>
                  <a:pt x="8640" y="5891"/>
                  <a:pt x="6480" y="5891"/>
                </a:cubicBezTo>
                <a:cubicBezTo>
                  <a:pt x="6480" y="5891"/>
                  <a:pt x="6480" y="5891"/>
                  <a:pt x="6480" y="5891"/>
                </a:cubicBezTo>
                <a:cubicBezTo>
                  <a:pt x="6480" y="5891"/>
                  <a:pt x="2160" y="3927"/>
                  <a:pt x="2160" y="5891"/>
                </a:cubicBezTo>
                <a:cubicBezTo>
                  <a:pt x="4320" y="5891"/>
                  <a:pt x="4320" y="5891"/>
                  <a:pt x="4320" y="5891"/>
                </a:cubicBezTo>
                <a:cubicBezTo>
                  <a:pt x="4320" y="5891"/>
                  <a:pt x="4320" y="7855"/>
                  <a:pt x="4320" y="7855"/>
                </a:cubicBezTo>
                <a:cubicBezTo>
                  <a:pt x="4320" y="7855"/>
                  <a:pt x="4320" y="7855"/>
                  <a:pt x="4320" y="7855"/>
                </a:cubicBezTo>
                <a:cubicBezTo>
                  <a:pt x="4320" y="7855"/>
                  <a:pt x="2160" y="7855"/>
                  <a:pt x="4320" y="7855"/>
                </a:cubicBezTo>
                <a:cubicBezTo>
                  <a:pt x="4320" y="9818"/>
                  <a:pt x="2160" y="9818"/>
                  <a:pt x="2160" y="9818"/>
                </a:cubicBezTo>
                <a:cubicBezTo>
                  <a:pt x="2160" y="9818"/>
                  <a:pt x="2160" y="9818"/>
                  <a:pt x="2160" y="9818"/>
                </a:cubicBezTo>
                <a:cubicBezTo>
                  <a:pt x="2160" y="9818"/>
                  <a:pt x="2160" y="9818"/>
                  <a:pt x="4320" y="9818"/>
                </a:cubicBezTo>
                <a:cubicBezTo>
                  <a:pt x="4320" y="9818"/>
                  <a:pt x="4320" y="9818"/>
                  <a:pt x="2160" y="9818"/>
                </a:cubicBezTo>
                <a:cubicBezTo>
                  <a:pt x="4320" y="9818"/>
                  <a:pt x="6480" y="11782"/>
                  <a:pt x="6480" y="11782"/>
                </a:cubicBezTo>
                <a:cubicBezTo>
                  <a:pt x="4320" y="11782"/>
                  <a:pt x="4320" y="13745"/>
                  <a:pt x="2160" y="13745"/>
                </a:cubicBezTo>
                <a:cubicBezTo>
                  <a:pt x="4320" y="13745"/>
                  <a:pt x="6480" y="13745"/>
                  <a:pt x="8640" y="13745"/>
                </a:cubicBezTo>
                <a:cubicBezTo>
                  <a:pt x="6480" y="13745"/>
                  <a:pt x="4320" y="13745"/>
                  <a:pt x="2160" y="15709"/>
                </a:cubicBezTo>
                <a:cubicBezTo>
                  <a:pt x="2160" y="15709"/>
                  <a:pt x="2160" y="15709"/>
                  <a:pt x="2160" y="15709"/>
                </a:cubicBezTo>
                <a:cubicBezTo>
                  <a:pt x="2160" y="15709"/>
                  <a:pt x="0" y="15709"/>
                  <a:pt x="0" y="17673"/>
                </a:cubicBezTo>
                <a:cubicBezTo>
                  <a:pt x="0" y="17673"/>
                  <a:pt x="2160" y="17673"/>
                  <a:pt x="2160" y="17673"/>
                </a:cubicBezTo>
                <a:cubicBezTo>
                  <a:pt x="2160" y="17673"/>
                  <a:pt x="0" y="17673"/>
                  <a:pt x="0" y="19636"/>
                </a:cubicBezTo>
                <a:cubicBezTo>
                  <a:pt x="0" y="19636"/>
                  <a:pt x="2160" y="19636"/>
                  <a:pt x="4320" y="17673"/>
                </a:cubicBezTo>
                <a:cubicBezTo>
                  <a:pt x="2160" y="19636"/>
                  <a:pt x="2160" y="19636"/>
                  <a:pt x="0" y="19636"/>
                </a:cubicBezTo>
                <a:cubicBezTo>
                  <a:pt x="2160" y="19636"/>
                  <a:pt x="2160" y="19636"/>
                  <a:pt x="4320" y="19636"/>
                </a:cubicBezTo>
                <a:cubicBezTo>
                  <a:pt x="2160" y="19636"/>
                  <a:pt x="2160" y="19636"/>
                  <a:pt x="2160" y="21600"/>
                </a:cubicBezTo>
                <a:cubicBezTo>
                  <a:pt x="2160" y="21600"/>
                  <a:pt x="10800" y="19636"/>
                  <a:pt x="8640" y="17673"/>
                </a:cubicBezTo>
                <a:cubicBezTo>
                  <a:pt x="10800" y="19636"/>
                  <a:pt x="10800" y="17673"/>
                  <a:pt x="12960" y="17673"/>
                </a:cubicBezTo>
                <a:cubicBezTo>
                  <a:pt x="12960" y="17673"/>
                  <a:pt x="15120" y="17673"/>
                  <a:pt x="17280" y="15709"/>
                </a:cubicBezTo>
                <a:cubicBezTo>
                  <a:pt x="17280" y="17673"/>
                  <a:pt x="19440" y="17673"/>
                  <a:pt x="19440" y="15709"/>
                </a:cubicBezTo>
                <a:cubicBezTo>
                  <a:pt x="19440" y="15709"/>
                  <a:pt x="19440" y="15709"/>
                  <a:pt x="19440" y="15709"/>
                </a:cubicBezTo>
                <a:cubicBezTo>
                  <a:pt x="21600" y="15709"/>
                  <a:pt x="21600" y="11782"/>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1" name="Shape">
            <a:extLst>
              <a:ext uri="{FF2B5EF4-FFF2-40B4-BE49-F238E27FC236}">
                <a16:creationId xmlns:a16="http://schemas.microsoft.com/office/drawing/2014/main" id="{01C3A6AC-825E-49B6-96FC-D98CCB848410}"/>
              </a:ext>
            </a:extLst>
          </p:cNvPr>
          <p:cNvSpPr/>
          <p:nvPr/>
        </p:nvSpPr>
        <p:spPr>
          <a:xfrm>
            <a:off x="8671332" y="3300274"/>
            <a:ext cx="795269" cy="653166"/>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cubicBezTo>
                  <a:pt x="20769" y="18900"/>
                  <a:pt x="20769" y="18900"/>
                  <a:pt x="20769" y="18900"/>
                </a:cubicBezTo>
                <a:cubicBezTo>
                  <a:pt x="19938" y="18000"/>
                  <a:pt x="19938" y="18000"/>
                  <a:pt x="19938" y="17100"/>
                </a:cubicBezTo>
                <a:cubicBezTo>
                  <a:pt x="19938" y="17100"/>
                  <a:pt x="19938" y="17100"/>
                  <a:pt x="19108" y="17100"/>
                </a:cubicBezTo>
                <a:cubicBezTo>
                  <a:pt x="19108" y="15300"/>
                  <a:pt x="19108" y="14400"/>
                  <a:pt x="18277" y="13500"/>
                </a:cubicBezTo>
                <a:cubicBezTo>
                  <a:pt x="18277" y="12600"/>
                  <a:pt x="17446" y="12600"/>
                  <a:pt x="16615" y="12600"/>
                </a:cubicBezTo>
                <a:cubicBezTo>
                  <a:pt x="16615" y="11700"/>
                  <a:pt x="15785" y="11700"/>
                  <a:pt x="15785" y="11700"/>
                </a:cubicBezTo>
                <a:cubicBezTo>
                  <a:pt x="14954" y="11700"/>
                  <a:pt x="15785" y="10800"/>
                  <a:pt x="15785" y="10800"/>
                </a:cubicBezTo>
                <a:cubicBezTo>
                  <a:pt x="15785" y="10800"/>
                  <a:pt x="14954" y="10800"/>
                  <a:pt x="14954" y="9900"/>
                </a:cubicBezTo>
                <a:cubicBezTo>
                  <a:pt x="14954" y="9900"/>
                  <a:pt x="14954" y="9900"/>
                  <a:pt x="14123" y="9900"/>
                </a:cubicBezTo>
                <a:cubicBezTo>
                  <a:pt x="14123" y="9900"/>
                  <a:pt x="14123" y="9000"/>
                  <a:pt x="14123" y="9000"/>
                </a:cubicBezTo>
                <a:cubicBezTo>
                  <a:pt x="14123" y="9000"/>
                  <a:pt x="14123" y="9000"/>
                  <a:pt x="14123" y="9000"/>
                </a:cubicBezTo>
                <a:cubicBezTo>
                  <a:pt x="14123" y="8100"/>
                  <a:pt x="13292" y="8100"/>
                  <a:pt x="14123" y="7200"/>
                </a:cubicBezTo>
                <a:cubicBezTo>
                  <a:pt x="14123" y="7200"/>
                  <a:pt x="14123" y="7200"/>
                  <a:pt x="14123" y="6300"/>
                </a:cubicBezTo>
                <a:cubicBezTo>
                  <a:pt x="14123" y="6300"/>
                  <a:pt x="14954" y="6300"/>
                  <a:pt x="14954" y="5400"/>
                </a:cubicBezTo>
                <a:cubicBezTo>
                  <a:pt x="14954" y="5400"/>
                  <a:pt x="14123" y="4500"/>
                  <a:pt x="14954" y="4500"/>
                </a:cubicBezTo>
                <a:cubicBezTo>
                  <a:pt x="14123" y="3600"/>
                  <a:pt x="13292" y="3600"/>
                  <a:pt x="13292" y="2700"/>
                </a:cubicBezTo>
                <a:cubicBezTo>
                  <a:pt x="12462" y="2700"/>
                  <a:pt x="12462" y="1800"/>
                  <a:pt x="11631" y="900"/>
                </a:cubicBezTo>
                <a:cubicBezTo>
                  <a:pt x="10800" y="0"/>
                  <a:pt x="11631" y="0"/>
                  <a:pt x="10800" y="900"/>
                </a:cubicBezTo>
                <a:cubicBezTo>
                  <a:pt x="10800" y="900"/>
                  <a:pt x="10800" y="900"/>
                  <a:pt x="10800" y="900"/>
                </a:cubicBezTo>
                <a:cubicBezTo>
                  <a:pt x="9969" y="900"/>
                  <a:pt x="10800" y="0"/>
                  <a:pt x="9969" y="0"/>
                </a:cubicBezTo>
                <a:cubicBezTo>
                  <a:pt x="9969" y="0"/>
                  <a:pt x="9969" y="0"/>
                  <a:pt x="9138" y="0"/>
                </a:cubicBezTo>
                <a:cubicBezTo>
                  <a:pt x="9138" y="0"/>
                  <a:pt x="8308" y="0"/>
                  <a:pt x="7477" y="0"/>
                </a:cubicBezTo>
                <a:cubicBezTo>
                  <a:pt x="7477" y="0"/>
                  <a:pt x="7477" y="0"/>
                  <a:pt x="6646" y="0"/>
                </a:cubicBezTo>
                <a:cubicBezTo>
                  <a:pt x="6646" y="900"/>
                  <a:pt x="5815" y="900"/>
                  <a:pt x="5815" y="1800"/>
                </a:cubicBezTo>
                <a:cubicBezTo>
                  <a:pt x="4985" y="2700"/>
                  <a:pt x="4985" y="1800"/>
                  <a:pt x="4985" y="3600"/>
                </a:cubicBezTo>
                <a:cubicBezTo>
                  <a:pt x="4985" y="4500"/>
                  <a:pt x="4985" y="6300"/>
                  <a:pt x="4985" y="7200"/>
                </a:cubicBezTo>
                <a:cubicBezTo>
                  <a:pt x="4154" y="8100"/>
                  <a:pt x="3323" y="9000"/>
                  <a:pt x="2492" y="9000"/>
                </a:cubicBezTo>
                <a:cubicBezTo>
                  <a:pt x="1662" y="9900"/>
                  <a:pt x="831" y="9900"/>
                  <a:pt x="0" y="10800"/>
                </a:cubicBezTo>
                <a:cubicBezTo>
                  <a:pt x="0" y="10800"/>
                  <a:pt x="0" y="10800"/>
                  <a:pt x="831" y="11700"/>
                </a:cubicBezTo>
                <a:cubicBezTo>
                  <a:pt x="831" y="11700"/>
                  <a:pt x="831" y="13500"/>
                  <a:pt x="831" y="12600"/>
                </a:cubicBezTo>
                <a:cubicBezTo>
                  <a:pt x="831" y="13500"/>
                  <a:pt x="831" y="13500"/>
                  <a:pt x="831" y="13500"/>
                </a:cubicBezTo>
                <a:cubicBezTo>
                  <a:pt x="831" y="13500"/>
                  <a:pt x="831" y="13500"/>
                  <a:pt x="1662" y="13500"/>
                </a:cubicBezTo>
                <a:cubicBezTo>
                  <a:pt x="1662" y="13500"/>
                  <a:pt x="1662" y="13500"/>
                  <a:pt x="831" y="13500"/>
                </a:cubicBezTo>
                <a:cubicBezTo>
                  <a:pt x="3323" y="15300"/>
                  <a:pt x="4985" y="16200"/>
                  <a:pt x="6646" y="17100"/>
                </a:cubicBezTo>
                <a:cubicBezTo>
                  <a:pt x="8308" y="18900"/>
                  <a:pt x="10800" y="20700"/>
                  <a:pt x="13292" y="21600"/>
                </a:cubicBezTo>
                <a:cubicBezTo>
                  <a:pt x="13292" y="21600"/>
                  <a:pt x="14123" y="21600"/>
                  <a:pt x="14954" y="21600"/>
                </a:cubicBezTo>
                <a:cubicBezTo>
                  <a:pt x="15785" y="21600"/>
                  <a:pt x="16615" y="21600"/>
                  <a:pt x="16615" y="21600"/>
                </a:cubicBezTo>
                <a:cubicBezTo>
                  <a:pt x="17446" y="21600"/>
                  <a:pt x="17446" y="21600"/>
                  <a:pt x="17446" y="21600"/>
                </a:cubicBezTo>
                <a:cubicBezTo>
                  <a:pt x="18277" y="20700"/>
                  <a:pt x="18277" y="18900"/>
                  <a:pt x="19938" y="18900"/>
                </a:cubicBezTo>
                <a:cubicBezTo>
                  <a:pt x="19938" y="19800"/>
                  <a:pt x="19938" y="19800"/>
                  <a:pt x="20769" y="19800"/>
                </a:cubicBezTo>
                <a:cubicBezTo>
                  <a:pt x="20769" y="19800"/>
                  <a:pt x="21600" y="19800"/>
                  <a:pt x="21600" y="19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2" name="Shape">
            <a:extLst>
              <a:ext uri="{FF2B5EF4-FFF2-40B4-BE49-F238E27FC236}">
                <a16:creationId xmlns:a16="http://schemas.microsoft.com/office/drawing/2014/main" id="{7C490435-3FB9-4F87-B1FA-6182F2721D5F}"/>
              </a:ext>
            </a:extLst>
          </p:cNvPr>
          <p:cNvSpPr/>
          <p:nvPr/>
        </p:nvSpPr>
        <p:spPr>
          <a:xfrm>
            <a:off x="9007591" y="3104072"/>
            <a:ext cx="1617225" cy="1191752"/>
          </a:xfrm>
          <a:custGeom>
            <a:avLst/>
            <a:gdLst/>
            <a:ahLst/>
            <a:cxnLst>
              <a:cxn ang="0">
                <a:pos x="wd2" y="hd2"/>
              </a:cxn>
              <a:cxn ang="5400000">
                <a:pos x="wd2" y="hd2"/>
              </a:cxn>
              <a:cxn ang="10800000">
                <a:pos x="wd2" y="hd2"/>
              </a:cxn>
              <a:cxn ang="16200000">
                <a:pos x="wd2" y="hd2"/>
              </a:cxn>
            </a:cxnLst>
            <a:rect l="0" t="0" r="r" b="b"/>
            <a:pathLst>
              <a:path w="21600" h="20928" extrusionOk="0">
                <a:moveTo>
                  <a:pt x="21600" y="17834"/>
                </a:moveTo>
                <a:cubicBezTo>
                  <a:pt x="21600" y="17834"/>
                  <a:pt x="21192" y="17834"/>
                  <a:pt x="21192" y="17834"/>
                </a:cubicBezTo>
                <a:cubicBezTo>
                  <a:pt x="20785" y="17834"/>
                  <a:pt x="20785" y="16874"/>
                  <a:pt x="20785" y="16874"/>
                </a:cubicBezTo>
                <a:cubicBezTo>
                  <a:pt x="20785" y="16394"/>
                  <a:pt x="20785" y="16394"/>
                  <a:pt x="20785" y="16394"/>
                </a:cubicBezTo>
                <a:cubicBezTo>
                  <a:pt x="20377" y="15914"/>
                  <a:pt x="19970" y="15914"/>
                  <a:pt x="19970" y="15914"/>
                </a:cubicBezTo>
                <a:cubicBezTo>
                  <a:pt x="19562" y="15434"/>
                  <a:pt x="19155" y="14954"/>
                  <a:pt x="19155" y="14474"/>
                </a:cubicBezTo>
                <a:cubicBezTo>
                  <a:pt x="19155" y="14474"/>
                  <a:pt x="18747" y="13994"/>
                  <a:pt x="18747" y="13994"/>
                </a:cubicBezTo>
                <a:cubicBezTo>
                  <a:pt x="18747" y="13994"/>
                  <a:pt x="19155" y="13514"/>
                  <a:pt x="19155" y="13514"/>
                </a:cubicBezTo>
                <a:cubicBezTo>
                  <a:pt x="19155" y="13034"/>
                  <a:pt x="19562" y="12554"/>
                  <a:pt x="19155" y="12074"/>
                </a:cubicBezTo>
                <a:cubicBezTo>
                  <a:pt x="19155" y="11594"/>
                  <a:pt x="18747" y="12074"/>
                  <a:pt x="18340" y="11594"/>
                </a:cubicBezTo>
                <a:cubicBezTo>
                  <a:pt x="17932" y="11114"/>
                  <a:pt x="17932" y="10154"/>
                  <a:pt x="17932" y="9674"/>
                </a:cubicBezTo>
                <a:cubicBezTo>
                  <a:pt x="17932" y="9194"/>
                  <a:pt x="17932" y="9674"/>
                  <a:pt x="17932" y="9194"/>
                </a:cubicBezTo>
                <a:cubicBezTo>
                  <a:pt x="17932" y="8714"/>
                  <a:pt x="17932" y="9194"/>
                  <a:pt x="17932" y="8714"/>
                </a:cubicBezTo>
                <a:cubicBezTo>
                  <a:pt x="17525" y="8714"/>
                  <a:pt x="17525" y="7754"/>
                  <a:pt x="17932" y="7754"/>
                </a:cubicBezTo>
                <a:cubicBezTo>
                  <a:pt x="17525" y="7274"/>
                  <a:pt x="17932" y="7274"/>
                  <a:pt x="17932" y="6794"/>
                </a:cubicBezTo>
                <a:cubicBezTo>
                  <a:pt x="17932" y="6794"/>
                  <a:pt x="17932" y="6314"/>
                  <a:pt x="17932" y="6314"/>
                </a:cubicBezTo>
                <a:cubicBezTo>
                  <a:pt x="17932" y="6314"/>
                  <a:pt x="17932" y="5834"/>
                  <a:pt x="17932" y="5834"/>
                </a:cubicBezTo>
                <a:cubicBezTo>
                  <a:pt x="17932" y="5354"/>
                  <a:pt x="17932" y="4874"/>
                  <a:pt x="17932" y="4394"/>
                </a:cubicBezTo>
                <a:cubicBezTo>
                  <a:pt x="17525" y="3914"/>
                  <a:pt x="17117" y="4394"/>
                  <a:pt x="16709" y="4394"/>
                </a:cubicBezTo>
                <a:cubicBezTo>
                  <a:pt x="16302" y="3914"/>
                  <a:pt x="15894" y="3434"/>
                  <a:pt x="15487" y="2954"/>
                </a:cubicBezTo>
                <a:cubicBezTo>
                  <a:pt x="15487" y="2954"/>
                  <a:pt x="15079" y="2954"/>
                  <a:pt x="14672" y="2954"/>
                </a:cubicBezTo>
                <a:cubicBezTo>
                  <a:pt x="14264" y="2954"/>
                  <a:pt x="13857" y="2474"/>
                  <a:pt x="13449" y="2474"/>
                </a:cubicBezTo>
                <a:cubicBezTo>
                  <a:pt x="13449" y="1994"/>
                  <a:pt x="13449" y="1994"/>
                  <a:pt x="13042" y="1994"/>
                </a:cubicBezTo>
                <a:cubicBezTo>
                  <a:pt x="13042" y="1994"/>
                  <a:pt x="12634" y="1994"/>
                  <a:pt x="12634" y="1994"/>
                </a:cubicBezTo>
                <a:cubicBezTo>
                  <a:pt x="12634" y="1994"/>
                  <a:pt x="12634" y="1994"/>
                  <a:pt x="12634" y="1994"/>
                </a:cubicBezTo>
                <a:cubicBezTo>
                  <a:pt x="12226" y="2474"/>
                  <a:pt x="12226" y="2474"/>
                  <a:pt x="12226" y="2474"/>
                </a:cubicBezTo>
                <a:cubicBezTo>
                  <a:pt x="11819" y="2474"/>
                  <a:pt x="11819" y="2474"/>
                  <a:pt x="11411" y="2474"/>
                </a:cubicBezTo>
                <a:cubicBezTo>
                  <a:pt x="11004" y="2474"/>
                  <a:pt x="11411" y="2954"/>
                  <a:pt x="11004" y="2954"/>
                </a:cubicBezTo>
                <a:cubicBezTo>
                  <a:pt x="11004" y="3434"/>
                  <a:pt x="10596" y="3434"/>
                  <a:pt x="10189" y="3434"/>
                </a:cubicBezTo>
                <a:cubicBezTo>
                  <a:pt x="10189" y="3434"/>
                  <a:pt x="10596" y="4394"/>
                  <a:pt x="10189" y="3914"/>
                </a:cubicBezTo>
                <a:cubicBezTo>
                  <a:pt x="10189" y="3914"/>
                  <a:pt x="10189" y="3914"/>
                  <a:pt x="10189" y="3914"/>
                </a:cubicBezTo>
                <a:cubicBezTo>
                  <a:pt x="9781" y="3914"/>
                  <a:pt x="8966" y="4394"/>
                  <a:pt x="8151" y="4394"/>
                </a:cubicBezTo>
                <a:cubicBezTo>
                  <a:pt x="7336" y="3914"/>
                  <a:pt x="6928" y="3434"/>
                  <a:pt x="6113" y="2954"/>
                </a:cubicBezTo>
                <a:cubicBezTo>
                  <a:pt x="5298" y="2954"/>
                  <a:pt x="5298" y="2954"/>
                  <a:pt x="5298" y="1994"/>
                </a:cubicBezTo>
                <a:cubicBezTo>
                  <a:pt x="4891" y="1514"/>
                  <a:pt x="4891" y="1994"/>
                  <a:pt x="4483" y="1514"/>
                </a:cubicBezTo>
                <a:cubicBezTo>
                  <a:pt x="4483" y="1514"/>
                  <a:pt x="4483" y="1514"/>
                  <a:pt x="4075" y="1034"/>
                </a:cubicBezTo>
                <a:cubicBezTo>
                  <a:pt x="4075" y="1034"/>
                  <a:pt x="4075" y="1034"/>
                  <a:pt x="4075" y="1034"/>
                </a:cubicBezTo>
                <a:cubicBezTo>
                  <a:pt x="4075" y="1034"/>
                  <a:pt x="4483" y="1034"/>
                  <a:pt x="4483" y="1034"/>
                </a:cubicBezTo>
                <a:cubicBezTo>
                  <a:pt x="4483" y="554"/>
                  <a:pt x="4075" y="554"/>
                  <a:pt x="4075" y="554"/>
                </a:cubicBezTo>
                <a:cubicBezTo>
                  <a:pt x="4075" y="554"/>
                  <a:pt x="4075" y="554"/>
                  <a:pt x="4483" y="554"/>
                </a:cubicBezTo>
                <a:cubicBezTo>
                  <a:pt x="3668" y="-406"/>
                  <a:pt x="3668" y="74"/>
                  <a:pt x="3260" y="554"/>
                </a:cubicBezTo>
                <a:cubicBezTo>
                  <a:pt x="2853" y="554"/>
                  <a:pt x="2853" y="1034"/>
                  <a:pt x="2445" y="1034"/>
                </a:cubicBezTo>
                <a:cubicBezTo>
                  <a:pt x="1630" y="1034"/>
                  <a:pt x="1630" y="554"/>
                  <a:pt x="1223" y="74"/>
                </a:cubicBezTo>
                <a:cubicBezTo>
                  <a:pt x="815" y="74"/>
                  <a:pt x="815" y="74"/>
                  <a:pt x="815" y="74"/>
                </a:cubicBezTo>
                <a:cubicBezTo>
                  <a:pt x="408" y="74"/>
                  <a:pt x="408" y="74"/>
                  <a:pt x="408" y="74"/>
                </a:cubicBezTo>
                <a:cubicBezTo>
                  <a:pt x="408" y="554"/>
                  <a:pt x="0" y="74"/>
                  <a:pt x="0" y="554"/>
                </a:cubicBezTo>
                <a:cubicBezTo>
                  <a:pt x="0" y="554"/>
                  <a:pt x="408" y="1034"/>
                  <a:pt x="408" y="1034"/>
                </a:cubicBezTo>
                <a:cubicBezTo>
                  <a:pt x="408" y="1514"/>
                  <a:pt x="815" y="1994"/>
                  <a:pt x="815" y="1994"/>
                </a:cubicBezTo>
                <a:cubicBezTo>
                  <a:pt x="815" y="1994"/>
                  <a:pt x="408" y="2474"/>
                  <a:pt x="408" y="2474"/>
                </a:cubicBezTo>
                <a:cubicBezTo>
                  <a:pt x="408" y="2474"/>
                  <a:pt x="815" y="2954"/>
                  <a:pt x="815" y="2954"/>
                </a:cubicBezTo>
                <a:cubicBezTo>
                  <a:pt x="1223" y="3434"/>
                  <a:pt x="1223" y="3434"/>
                  <a:pt x="1223" y="3914"/>
                </a:cubicBezTo>
                <a:cubicBezTo>
                  <a:pt x="1630" y="4394"/>
                  <a:pt x="1630" y="4874"/>
                  <a:pt x="1630" y="4874"/>
                </a:cubicBezTo>
                <a:cubicBezTo>
                  <a:pt x="2038" y="5354"/>
                  <a:pt x="2038" y="5354"/>
                  <a:pt x="2445" y="5354"/>
                </a:cubicBezTo>
                <a:cubicBezTo>
                  <a:pt x="2445" y="5354"/>
                  <a:pt x="2853" y="5354"/>
                  <a:pt x="2853" y="5834"/>
                </a:cubicBezTo>
                <a:cubicBezTo>
                  <a:pt x="2445" y="5834"/>
                  <a:pt x="2853" y="6314"/>
                  <a:pt x="2853" y="6314"/>
                </a:cubicBezTo>
                <a:cubicBezTo>
                  <a:pt x="2853" y="6794"/>
                  <a:pt x="2445" y="6794"/>
                  <a:pt x="2445" y="6794"/>
                </a:cubicBezTo>
                <a:cubicBezTo>
                  <a:pt x="2445" y="7274"/>
                  <a:pt x="2445" y="7274"/>
                  <a:pt x="2445" y="7274"/>
                </a:cubicBezTo>
                <a:cubicBezTo>
                  <a:pt x="2038" y="7754"/>
                  <a:pt x="2445" y="7754"/>
                  <a:pt x="2445" y="7754"/>
                </a:cubicBezTo>
                <a:cubicBezTo>
                  <a:pt x="2445" y="8234"/>
                  <a:pt x="2445" y="8234"/>
                  <a:pt x="2445" y="8234"/>
                </a:cubicBezTo>
                <a:cubicBezTo>
                  <a:pt x="2445" y="8234"/>
                  <a:pt x="2445" y="8714"/>
                  <a:pt x="2445" y="8714"/>
                </a:cubicBezTo>
                <a:cubicBezTo>
                  <a:pt x="2853" y="8714"/>
                  <a:pt x="2853" y="8714"/>
                  <a:pt x="2853" y="8714"/>
                </a:cubicBezTo>
                <a:cubicBezTo>
                  <a:pt x="2853" y="9194"/>
                  <a:pt x="3260" y="9194"/>
                  <a:pt x="3260" y="9194"/>
                </a:cubicBezTo>
                <a:cubicBezTo>
                  <a:pt x="3260" y="9194"/>
                  <a:pt x="2853" y="9674"/>
                  <a:pt x="3260" y="9674"/>
                </a:cubicBezTo>
                <a:cubicBezTo>
                  <a:pt x="3260" y="9674"/>
                  <a:pt x="3668" y="9674"/>
                  <a:pt x="3668" y="10154"/>
                </a:cubicBezTo>
                <a:cubicBezTo>
                  <a:pt x="4075" y="10154"/>
                  <a:pt x="4483" y="10154"/>
                  <a:pt x="4483" y="10634"/>
                </a:cubicBezTo>
                <a:cubicBezTo>
                  <a:pt x="4891" y="11114"/>
                  <a:pt x="4891" y="11594"/>
                  <a:pt x="4891" y="12554"/>
                </a:cubicBezTo>
                <a:cubicBezTo>
                  <a:pt x="5706" y="12554"/>
                  <a:pt x="5298" y="12554"/>
                  <a:pt x="5298" y="13034"/>
                </a:cubicBezTo>
                <a:cubicBezTo>
                  <a:pt x="5298" y="13514"/>
                  <a:pt x="5706" y="13514"/>
                  <a:pt x="5706" y="13514"/>
                </a:cubicBezTo>
                <a:cubicBezTo>
                  <a:pt x="6113" y="13514"/>
                  <a:pt x="6113" y="13994"/>
                  <a:pt x="6113" y="13994"/>
                </a:cubicBezTo>
                <a:cubicBezTo>
                  <a:pt x="6521" y="13514"/>
                  <a:pt x="6521" y="13514"/>
                  <a:pt x="6521" y="13034"/>
                </a:cubicBezTo>
                <a:cubicBezTo>
                  <a:pt x="6521" y="13034"/>
                  <a:pt x="6521" y="13514"/>
                  <a:pt x="6521" y="13514"/>
                </a:cubicBezTo>
                <a:cubicBezTo>
                  <a:pt x="6521" y="13514"/>
                  <a:pt x="6521" y="13514"/>
                  <a:pt x="6928" y="13514"/>
                </a:cubicBezTo>
                <a:cubicBezTo>
                  <a:pt x="7336" y="13994"/>
                  <a:pt x="6928" y="13514"/>
                  <a:pt x="7336" y="13514"/>
                </a:cubicBezTo>
                <a:cubicBezTo>
                  <a:pt x="7336" y="13514"/>
                  <a:pt x="7336" y="13514"/>
                  <a:pt x="7743" y="13514"/>
                </a:cubicBezTo>
                <a:cubicBezTo>
                  <a:pt x="7743" y="13514"/>
                  <a:pt x="8151" y="14474"/>
                  <a:pt x="8151" y="14474"/>
                </a:cubicBezTo>
                <a:cubicBezTo>
                  <a:pt x="8151" y="14474"/>
                  <a:pt x="8151" y="14954"/>
                  <a:pt x="8151" y="14954"/>
                </a:cubicBezTo>
                <a:cubicBezTo>
                  <a:pt x="8151" y="14954"/>
                  <a:pt x="8558" y="14954"/>
                  <a:pt x="8558" y="15434"/>
                </a:cubicBezTo>
                <a:cubicBezTo>
                  <a:pt x="8558" y="15434"/>
                  <a:pt x="8558" y="15434"/>
                  <a:pt x="8558" y="15434"/>
                </a:cubicBezTo>
                <a:cubicBezTo>
                  <a:pt x="8558" y="15914"/>
                  <a:pt x="8966" y="15914"/>
                  <a:pt x="8966" y="15914"/>
                </a:cubicBezTo>
                <a:cubicBezTo>
                  <a:pt x="8966" y="16874"/>
                  <a:pt x="9374" y="16874"/>
                  <a:pt x="9781" y="16874"/>
                </a:cubicBezTo>
                <a:cubicBezTo>
                  <a:pt x="10189" y="16874"/>
                  <a:pt x="10189" y="17354"/>
                  <a:pt x="10596" y="17834"/>
                </a:cubicBezTo>
                <a:cubicBezTo>
                  <a:pt x="11004" y="18314"/>
                  <a:pt x="11819" y="18794"/>
                  <a:pt x="12634" y="18794"/>
                </a:cubicBezTo>
                <a:cubicBezTo>
                  <a:pt x="13449" y="18794"/>
                  <a:pt x="13857" y="17834"/>
                  <a:pt x="14264" y="17834"/>
                </a:cubicBezTo>
                <a:cubicBezTo>
                  <a:pt x="15079" y="17834"/>
                  <a:pt x="15079" y="19274"/>
                  <a:pt x="15894" y="19754"/>
                </a:cubicBezTo>
                <a:cubicBezTo>
                  <a:pt x="15894" y="20234"/>
                  <a:pt x="16302" y="20234"/>
                  <a:pt x="16709" y="20234"/>
                </a:cubicBezTo>
                <a:cubicBezTo>
                  <a:pt x="16709" y="20234"/>
                  <a:pt x="17117" y="20234"/>
                  <a:pt x="17117" y="20234"/>
                </a:cubicBezTo>
                <a:cubicBezTo>
                  <a:pt x="17525" y="20234"/>
                  <a:pt x="17525" y="20234"/>
                  <a:pt x="17932" y="20234"/>
                </a:cubicBezTo>
                <a:cubicBezTo>
                  <a:pt x="17932" y="20234"/>
                  <a:pt x="18340" y="20714"/>
                  <a:pt x="18747" y="20714"/>
                </a:cubicBezTo>
                <a:cubicBezTo>
                  <a:pt x="18747" y="20714"/>
                  <a:pt x="18747" y="20714"/>
                  <a:pt x="18747" y="20714"/>
                </a:cubicBezTo>
                <a:cubicBezTo>
                  <a:pt x="18747" y="20714"/>
                  <a:pt x="18747" y="20234"/>
                  <a:pt x="18747" y="20234"/>
                </a:cubicBezTo>
                <a:cubicBezTo>
                  <a:pt x="19155" y="20234"/>
                  <a:pt x="19155" y="20714"/>
                  <a:pt x="19155" y="20714"/>
                </a:cubicBezTo>
                <a:cubicBezTo>
                  <a:pt x="19562" y="20714"/>
                  <a:pt x="19970" y="21194"/>
                  <a:pt x="19970" y="20714"/>
                </a:cubicBezTo>
                <a:cubicBezTo>
                  <a:pt x="19970" y="20234"/>
                  <a:pt x="19970" y="19754"/>
                  <a:pt x="20377" y="19754"/>
                </a:cubicBezTo>
                <a:cubicBezTo>
                  <a:pt x="20377" y="19274"/>
                  <a:pt x="20377" y="19274"/>
                  <a:pt x="20377" y="19274"/>
                </a:cubicBezTo>
                <a:cubicBezTo>
                  <a:pt x="20377" y="18794"/>
                  <a:pt x="20785" y="18794"/>
                  <a:pt x="21192" y="18794"/>
                </a:cubicBezTo>
                <a:cubicBezTo>
                  <a:pt x="21600" y="18794"/>
                  <a:pt x="21600" y="18314"/>
                  <a:pt x="21600" y="178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3" name="Shape">
            <a:extLst>
              <a:ext uri="{FF2B5EF4-FFF2-40B4-BE49-F238E27FC236}">
                <a16:creationId xmlns:a16="http://schemas.microsoft.com/office/drawing/2014/main" id="{A0421A68-4B67-41FC-9B7E-F836812CBE5D}"/>
              </a:ext>
            </a:extLst>
          </p:cNvPr>
          <p:cNvSpPr/>
          <p:nvPr/>
        </p:nvSpPr>
        <p:spPr>
          <a:xfrm>
            <a:off x="13309502" y="5860474"/>
            <a:ext cx="3693455" cy="1306322"/>
          </a:xfrm>
          <a:custGeom>
            <a:avLst/>
            <a:gdLst/>
            <a:ahLst/>
            <a:cxnLst>
              <a:cxn ang="0">
                <a:pos x="wd2" y="hd2"/>
              </a:cxn>
              <a:cxn ang="5400000">
                <a:pos x="wd2" y="hd2"/>
              </a:cxn>
              <a:cxn ang="10800000">
                <a:pos x="wd2" y="hd2"/>
              </a:cxn>
              <a:cxn ang="16200000">
                <a:pos x="wd2" y="hd2"/>
              </a:cxn>
            </a:cxnLst>
            <a:rect l="0" t="0" r="r" b="b"/>
            <a:pathLst>
              <a:path w="21600" h="21600" extrusionOk="0">
                <a:moveTo>
                  <a:pt x="11782" y="20700"/>
                </a:moveTo>
                <a:cubicBezTo>
                  <a:pt x="11782" y="20700"/>
                  <a:pt x="11603" y="20700"/>
                  <a:pt x="11603" y="20700"/>
                </a:cubicBezTo>
                <a:cubicBezTo>
                  <a:pt x="11603" y="20250"/>
                  <a:pt x="11603" y="20250"/>
                  <a:pt x="11425" y="20250"/>
                </a:cubicBezTo>
                <a:cubicBezTo>
                  <a:pt x="11425" y="20250"/>
                  <a:pt x="11068" y="20250"/>
                  <a:pt x="11068" y="20250"/>
                </a:cubicBezTo>
                <a:cubicBezTo>
                  <a:pt x="11068" y="20700"/>
                  <a:pt x="11246" y="20700"/>
                  <a:pt x="11246" y="20700"/>
                </a:cubicBezTo>
                <a:cubicBezTo>
                  <a:pt x="11425" y="20700"/>
                  <a:pt x="11425" y="21150"/>
                  <a:pt x="11603" y="21150"/>
                </a:cubicBezTo>
                <a:cubicBezTo>
                  <a:pt x="11603" y="21600"/>
                  <a:pt x="11960" y="21150"/>
                  <a:pt x="11782" y="20700"/>
                </a:cubicBezTo>
                <a:close/>
                <a:moveTo>
                  <a:pt x="13924" y="19800"/>
                </a:moveTo>
                <a:cubicBezTo>
                  <a:pt x="13745" y="19800"/>
                  <a:pt x="13745" y="19800"/>
                  <a:pt x="13745" y="19800"/>
                </a:cubicBezTo>
                <a:cubicBezTo>
                  <a:pt x="13745" y="19800"/>
                  <a:pt x="13745" y="19800"/>
                  <a:pt x="13567" y="19800"/>
                </a:cubicBezTo>
                <a:cubicBezTo>
                  <a:pt x="13567" y="19800"/>
                  <a:pt x="13567" y="20250"/>
                  <a:pt x="13567" y="20250"/>
                </a:cubicBezTo>
                <a:cubicBezTo>
                  <a:pt x="13567" y="20250"/>
                  <a:pt x="13388" y="20250"/>
                  <a:pt x="13388" y="20250"/>
                </a:cubicBezTo>
                <a:cubicBezTo>
                  <a:pt x="13388" y="20250"/>
                  <a:pt x="13031" y="21150"/>
                  <a:pt x="13210" y="21150"/>
                </a:cubicBezTo>
                <a:cubicBezTo>
                  <a:pt x="13031" y="21600"/>
                  <a:pt x="13210" y="21600"/>
                  <a:pt x="13210" y="21600"/>
                </a:cubicBezTo>
                <a:cubicBezTo>
                  <a:pt x="13388" y="21600"/>
                  <a:pt x="13567" y="21150"/>
                  <a:pt x="13745" y="20700"/>
                </a:cubicBezTo>
                <a:cubicBezTo>
                  <a:pt x="13745" y="20700"/>
                  <a:pt x="13745" y="20700"/>
                  <a:pt x="13745" y="20250"/>
                </a:cubicBezTo>
                <a:cubicBezTo>
                  <a:pt x="13745" y="20250"/>
                  <a:pt x="13745" y="20250"/>
                  <a:pt x="13745" y="20250"/>
                </a:cubicBezTo>
                <a:cubicBezTo>
                  <a:pt x="13924" y="19800"/>
                  <a:pt x="13924" y="19800"/>
                  <a:pt x="13924" y="19800"/>
                </a:cubicBezTo>
                <a:close/>
                <a:moveTo>
                  <a:pt x="12853" y="18900"/>
                </a:moveTo>
                <a:cubicBezTo>
                  <a:pt x="12853" y="18900"/>
                  <a:pt x="12853" y="18900"/>
                  <a:pt x="12853" y="19350"/>
                </a:cubicBezTo>
                <a:cubicBezTo>
                  <a:pt x="12853" y="18900"/>
                  <a:pt x="13031" y="18900"/>
                  <a:pt x="13031" y="18900"/>
                </a:cubicBezTo>
                <a:cubicBezTo>
                  <a:pt x="13031" y="18900"/>
                  <a:pt x="13031" y="18900"/>
                  <a:pt x="12853" y="18900"/>
                </a:cubicBezTo>
                <a:close/>
                <a:moveTo>
                  <a:pt x="9997" y="18900"/>
                </a:moveTo>
                <a:cubicBezTo>
                  <a:pt x="9997" y="18450"/>
                  <a:pt x="9818" y="18450"/>
                  <a:pt x="9818" y="18900"/>
                </a:cubicBezTo>
                <a:cubicBezTo>
                  <a:pt x="9640" y="18900"/>
                  <a:pt x="9640" y="18900"/>
                  <a:pt x="9640" y="19350"/>
                </a:cubicBezTo>
                <a:cubicBezTo>
                  <a:pt x="9640" y="19350"/>
                  <a:pt x="9461" y="19350"/>
                  <a:pt x="9640" y="19350"/>
                </a:cubicBezTo>
                <a:cubicBezTo>
                  <a:pt x="9818" y="19800"/>
                  <a:pt x="9818" y="19800"/>
                  <a:pt x="9997" y="19350"/>
                </a:cubicBezTo>
                <a:cubicBezTo>
                  <a:pt x="9818" y="19350"/>
                  <a:pt x="9997" y="18900"/>
                  <a:pt x="9997" y="18900"/>
                </a:cubicBezTo>
                <a:close/>
                <a:moveTo>
                  <a:pt x="13924" y="18450"/>
                </a:moveTo>
                <a:cubicBezTo>
                  <a:pt x="13745" y="18450"/>
                  <a:pt x="13745" y="18450"/>
                  <a:pt x="13745" y="18450"/>
                </a:cubicBezTo>
                <a:cubicBezTo>
                  <a:pt x="13567" y="18450"/>
                  <a:pt x="13567" y="18900"/>
                  <a:pt x="13567" y="18900"/>
                </a:cubicBezTo>
                <a:cubicBezTo>
                  <a:pt x="13745" y="19350"/>
                  <a:pt x="14102" y="18450"/>
                  <a:pt x="13924" y="18450"/>
                </a:cubicBezTo>
                <a:close/>
                <a:moveTo>
                  <a:pt x="12853" y="19350"/>
                </a:moveTo>
                <a:cubicBezTo>
                  <a:pt x="12853" y="18900"/>
                  <a:pt x="12853" y="18900"/>
                  <a:pt x="12853" y="18900"/>
                </a:cubicBezTo>
                <a:cubicBezTo>
                  <a:pt x="12853" y="18450"/>
                  <a:pt x="12853" y="18450"/>
                  <a:pt x="12853" y="18450"/>
                </a:cubicBezTo>
                <a:cubicBezTo>
                  <a:pt x="12853" y="18450"/>
                  <a:pt x="12853" y="18450"/>
                  <a:pt x="12853" y="18450"/>
                </a:cubicBezTo>
                <a:cubicBezTo>
                  <a:pt x="12853" y="18900"/>
                  <a:pt x="12674" y="19350"/>
                  <a:pt x="12496" y="19350"/>
                </a:cubicBezTo>
                <a:cubicBezTo>
                  <a:pt x="12496" y="19350"/>
                  <a:pt x="12496" y="18900"/>
                  <a:pt x="12317" y="18900"/>
                </a:cubicBezTo>
                <a:cubicBezTo>
                  <a:pt x="12317" y="18900"/>
                  <a:pt x="12317" y="19350"/>
                  <a:pt x="12139" y="19350"/>
                </a:cubicBezTo>
                <a:cubicBezTo>
                  <a:pt x="12139" y="18900"/>
                  <a:pt x="11960" y="18900"/>
                  <a:pt x="11782" y="18900"/>
                </a:cubicBezTo>
                <a:cubicBezTo>
                  <a:pt x="11603" y="18450"/>
                  <a:pt x="11603" y="18900"/>
                  <a:pt x="11425" y="18900"/>
                </a:cubicBezTo>
                <a:cubicBezTo>
                  <a:pt x="11425" y="18900"/>
                  <a:pt x="11425" y="19350"/>
                  <a:pt x="11425" y="19350"/>
                </a:cubicBezTo>
                <a:cubicBezTo>
                  <a:pt x="11425" y="19350"/>
                  <a:pt x="11603" y="19350"/>
                  <a:pt x="11603" y="19350"/>
                </a:cubicBezTo>
                <a:cubicBezTo>
                  <a:pt x="11782" y="19350"/>
                  <a:pt x="11960" y="19800"/>
                  <a:pt x="12139" y="19800"/>
                </a:cubicBezTo>
                <a:cubicBezTo>
                  <a:pt x="12139" y="19350"/>
                  <a:pt x="12317" y="19350"/>
                  <a:pt x="12496" y="19350"/>
                </a:cubicBezTo>
                <a:cubicBezTo>
                  <a:pt x="12496" y="19350"/>
                  <a:pt x="12674" y="19350"/>
                  <a:pt x="12853" y="19350"/>
                </a:cubicBezTo>
                <a:close/>
                <a:moveTo>
                  <a:pt x="16780" y="18450"/>
                </a:moveTo>
                <a:cubicBezTo>
                  <a:pt x="16602" y="18450"/>
                  <a:pt x="16602" y="18900"/>
                  <a:pt x="16602" y="18900"/>
                </a:cubicBezTo>
                <a:cubicBezTo>
                  <a:pt x="16602" y="18900"/>
                  <a:pt x="16602" y="18450"/>
                  <a:pt x="16780" y="18450"/>
                </a:cubicBezTo>
                <a:cubicBezTo>
                  <a:pt x="16780" y="18450"/>
                  <a:pt x="16780" y="18450"/>
                  <a:pt x="16780" y="18450"/>
                </a:cubicBezTo>
                <a:close/>
                <a:moveTo>
                  <a:pt x="10889" y="19350"/>
                </a:moveTo>
                <a:cubicBezTo>
                  <a:pt x="11068" y="19350"/>
                  <a:pt x="11068" y="19350"/>
                  <a:pt x="11068" y="18900"/>
                </a:cubicBezTo>
                <a:cubicBezTo>
                  <a:pt x="11068" y="18900"/>
                  <a:pt x="11068" y="18450"/>
                  <a:pt x="10889" y="18900"/>
                </a:cubicBezTo>
                <a:cubicBezTo>
                  <a:pt x="10889" y="18900"/>
                  <a:pt x="10889" y="18900"/>
                  <a:pt x="10889" y="18900"/>
                </a:cubicBezTo>
                <a:cubicBezTo>
                  <a:pt x="10711" y="18900"/>
                  <a:pt x="10711" y="18900"/>
                  <a:pt x="10711" y="18900"/>
                </a:cubicBezTo>
                <a:cubicBezTo>
                  <a:pt x="10711" y="18900"/>
                  <a:pt x="10711" y="18450"/>
                  <a:pt x="10532" y="18450"/>
                </a:cubicBezTo>
                <a:cubicBezTo>
                  <a:pt x="10532" y="18450"/>
                  <a:pt x="10532" y="18450"/>
                  <a:pt x="10532" y="18900"/>
                </a:cubicBezTo>
                <a:cubicBezTo>
                  <a:pt x="10532" y="18900"/>
                  <a:pt x="10711" y="18900"/>
                  <a:pt x="10711" y="19350"/>
                </a:cubicBezTo>
                <a:cubicBezTo>
                  <a:pt x="10532" y="19350"/>
                  <a:pt x="10532" y="18900"/>
                  <a:pt x="10354" y="18900"/>
                </a:cubicBezTo>
                <a:cubicBezTo>
                  <a:pt x="10354" y="18900"/>
                  <a:pt x="10175" y="18900"/>
                  <a:pt x="10175" y="18900"/>
                </a:cubicBezTo>
                <a:cubicBezTo>
                  <a:pt x="9997" y="19350"/>
                  <a:pt x="9997" y="19350"/>
                  <a:pt x="9997" y="19800"/>
                </a:cubicBezTo>
                <a:cubicBezTo>
                  <a:pt x="10175" y="20250"/>
                  <a:pt x="10711" y="19800"/>
                  <a:pt x="10711" y="19350"/>
                </a:cubicBezTo>
                <a:cubicBezTo>
                  <a:pt x="10711" y="19800"/>
                  <a:pt x="10889" y="19350"/>
                  <a:pt x="10889" y="19350"/>
                </a:cubicBezTo>
                <a:cubicBezTo>
                  <a:pt x="10889" y="19350"/>
                  <a:pt x="10889" y="19350"/>
                  <a:pt x="10889" y="19350"/>
                </a:cubicBezTo>
                <a:close/>
                <a:moveTo>
                  <a:pt x="9461" y="18450"/>
                </a:moveTo>
                <a:cubicBezTo>
                  <a:pt x="9283" y="18450"/>
                  <a:pt x="9104" y="18450"/>
                  <a:pt x="8926" y="18450"/>
                </a:cubicBezTo>
                <a:cubicBezTo>
                  <a:pt x="8926" y="18900"/>
                  <a:pt x="9283" y="18900"/>
                  <a:pt x="9283" y="19350"/>
                </a:cubicBezTo>
                <a:cubicBezTo>
                  <a:pt x="9283" y="19350"/>
                  <a:pt x="9283" y="19350"/>
                  <a:pt x="9461" y="19350"/>
                </a:cubicBezTo>
                <a:cubicBezTo>
                  <a:pt x="9461" y="18900"/>
                  <a:pt x="9640" y="18900"/>
                  <a:pt x="9461" y="18450"/>
                </a:cubicBezTo>
                <a:close/>
                <a:moveTo>
                  <a:pt x="14638" y="18000"/>
                </a:moveTo>
                <a:cubicBezTo>
                  <a:pt x="14638" y="17550"/>
                  <a:pt x="14460" y="18000"/>
                  <a:pt x="14460" y="18000"/>
                </a:cubicBezTo>
                <a:cubicBezTo>
                  <a:pt x="14281" y="18000"/>
                  <a:pt x="14281" y="18000"/>
                  <a:pt x="14281" y="18450"/>
                </a:cubicBezTo>
                <a:cubicBezTo>
                  <a:pt x="14460" y="18000"/>
                  <a:pt x="14460" y="18450"/>
                  <a:pt x="14638" y="18450"/>
                </a:cubicBezTo>
                <a:cubicBezTo>
                  <a:pt x="14638" y="18000"/>
                  <a:pt x="14817" y="18000"/>
                  <a:pt x="14638" y="18000"/>
                </a:cubicBezTo>
                <a:close/>
                <a:moveTo>
                  <a:pt x="20350" y="18450"/>
                </a:moveTo>
                <a:cubicBezTo>
                  <a:pt x="20350" y="18450"/>
                  <a:pt x="20529" y="18000"/>
                  <a:pt x="20350" y="18000"/>
                </a:cubicBezTo>
                <a:cubicBezTo>
                  <a:pt x="20350" y="17550"/>
                  <a:pt x="20172" y="17550"/>
                  <a:pt x="20172" y="17550"/>
                </a:cubicBezTo>
                <a:cubicBezTo>
                  <a:pt x="19993" y="18000"/>
                  <a:pt x="19815" y="18450"/>
                  <a:pt x="19815" y="18900"/>
                </a:cubicBezTo>
                <a:cubicBezTo>
                  <a:pt x="19993" y="18900"/>
                  <a:pt x="20172" y="18900"/>
                  <a:pt x="20350" y="18450"/>
                </a:cubicBezTo>
                <a:close/>
                <a:moveTo>
                  <a:pt x="16959" y="17100"/>
                </a:moveTo>
                <a:cubicBezTo>
                  <a:pt x="16959" y="17100"/>
                  <a:pt x="16780" y="18000"/>
                  <a:pt x="16780" y="18450"/>
                </a:cubicBezTo>
                <a:cubicBezTo>
                  <a:pt x="16959" y="18450"/>
                  <a:pt x="16959" y="17550"/>
                  <a:pt x="16959" y="17100"/>
                </a:cubicBezTo>
                <a:close/>
                <a:moveTo>
                  <a:pt x="17137" y="17100"/>
                </a:moveTo>
                <a:cubicBezTo>
                  <a:pt x="17137" y="17100"/>
                  <a:pt x="17137" y="17100"/>
                  <a:pt x="17137" y="17550"/>
                </a:cubicBezTo>
                <a:cubicBezTo>
                  <a:pt x="17137" y="17100"/>
                  <a:pt x="17137" y="17100"/>
                  <a:pt x="17137" y="17100"/>
                </a:cubicBezTo>
                <a:close/>
                <a:moveTo>
                  <a:pt x="8390" y="17100"/>
                </a:moveTo>
                <a:cubicBezTo>
                  <a:pt x="8569" y="17550"/>
                  <a:pt x="8569" y="17100"/>
                  <a:pt x="8747" y="17100"/>
                </a:cubicBezTo>
                <a:cubicBezTo>
                  <a:pt x="8747" y="16650"/>
                  <a:pt x="8390" y="16650"/>
                  <a:pt x="8390" y="17100"/>
                </a:cubicBezTo>
                <a:cubicBezTo>
                  <a:pt x="8212" y="17100"/>
                  <a:pt x="8033" y="17100"/>
                  <a:pt x="8390" y="17100"/>
                </a:cubicBezTo>
                <a:close/>
                <a:moveTo>
                  <a:pt x="18387" y="16650"/>
                </a:moveTo>
                <a:cubicBezTo>
                  <a:pt x="18387" y="16650"/>
                  <a:pt x="18387" y="16650"/>
                  <a:pt x="18387" y="16650"/>
                </a:cubicBezTo>
                <a:cubicBezTo>
                  <a:pt x="18387" y="16650"/>
                  <a:pt x="18387" y="16650"/>
                  <a:pt x="18565" y="16650"/>
                </a:cubicBezTo>
                <a:cubicBezTo>
                  <a:pt x="18387" y="16650"/>
                  <a:pt x="18387" y="16650"/>
                  <a:pt x="18387" y="16650"/>
                </a:cubicBezTo>
                <a:close/>
                <a:moveTo>
                  <a:pt x="18387" y="16200"/>
                </a:moveTo>
                <a:cubicBezTo>
                  <a:pt x="18387" y="16200"/>
                  <a:pt x="18387" y="16200"/>
                  <a:pt x="18387" y="16650"/>
                </a:cubicBezTo>
                <a:cubicBezTo>
                  <a:pt x="18565" y="16200"/>
                  <a:pt x="18387" y="16200"/>
                  <a:pt x="18387" y="16200"/>
                </a:cubicBezTo>
                <a:close/>
                <a:moveTo>
                  <a:pt x="18565" y="16200"/>
                </a:moveTo>
                <a:cubicBezTo>
                  <a:pt x="18565" y="16200"/>
                  <a:pt x="18565" y="16200"/>
                  <a:pt x="18565" y="16200"/>
                </a:cubicBezTo>
                <a:cubicBezTo>
                  <a:pt x="18565" y="16200"/>
                  <a:pt x="18565" y="16200"/>
                  <a:pt x="18565" y="16200"/>
                </a:cubicBezTo>
                <a:close/>
                <a:moveTo>
                  <a:pt x="18387" y="16200"/>
                </a:moveTo>
                <a:cubicBezTo>
                  <a:pt x="18208" y="15750"/>
                  <a:pt x="18208" y="16200"/>
                  <a:pt x="18208" y="16200"/>
                </a:cubicBezTo>
                <a:cubicBezTo>
                  <a:pt x="18208" y="16200"/>
                  <a:pt x="18030" y="17100"/>
                  <a:pt x="18208" y="17100"/>
                </a:cubicBezTo>
                <a:cubicBezTo>
                  <a:pt x="18387" y="17100"/>
                  <a:pt x="18387" y="16200"/>
                  <a:pt x="18387" y="16200"/>
                </a:cubicBezTo>
                <a:close/>
                <a:moveTo>
                  <a:pt x="8926" y="19350"/>
                </a:moveTo>
                <a:cubicBezTo>
                  <a:pt x="8747" y="18900"/>
                  <a:pt x="9104" y="18000"/>
                  <a:pt x="8747" y="18000"/>
                </a:cubicBezTo>
                <a:cubicBezTo>
                  <a:pt x="8569" y="17550"/>
                  <a:pt x="8390" y="18000"/>
                  <a:pt x="8212" y="17550"/>
                </a:cubicBezTo>
                <a:cubicBezTo>
                  <a:pt x="8212" y="17550"/>
                  <a:pt x="8212" y="17550"/>
                  <a:pt x="8212" y="17550"/>
                </a:cubicBezTo>
                <a:cubicBezTo>
                  <a:pt x="8212" y="17550"/>
                  <a:pt x="8212" y="17550"/>
                  <a:pt x="8033" y="17100"/>
                </a:cubicBezTo>
                <a:cubicBezTo>
                  <a:pt x="8033" y="16650"/>
                  <a:pt x="8033" y="17100"/>
                  <a:pt x="7855" y="17100"/>
                </a:cubicBezTo>
                <a:cubicBezTo>
                  <a:pt x="7855" y="16650"/>
                  <a:pt x="7676" y="16650"/>
                  <a:pt x="7676" y="16650"/>
                </a:cubicBezTo>
                <a:cubicBezTo>
                  <a:pt x="7676" y="16650"/>
                  <a:pt x="7498" y="16650"/>
                  <a:pt x="7498" y="16650"/>
                </a:cubicBezTo>
                <a:cubicBezTo>
                  <a:pt x="7498" y="16650"/>
                  <a:pt x="7498" y="16200"/>
                  <a:pt x="7319" y="16200"/>
                </a:cubicBezTo>
                <a:cubicBezTo>
                  <a:pt x="7140" y="16200"/>
                  <a:pt x="7140" y="16650"/>
                  <a:pt x="6962" y="17100"/>
                </a:cubicBezTo>
                <a:cubicBezTo>
                  <a:pt x="6962" y="17100"/>
                  <a:pt x="6783" y="16650"/>
                  <a:pt x="6605" y="16650"/>
                </a:cubicBezTo>
                <a:cubicBezTo>
                  <a:pt x="6605" y="16650"/>
                  <a:pt x="6426" y="17100"/>
                  <a:pt x="6248" y="16650"/>
                </a:cubicBezTo>
                <a:cubicBezTo>
                  <a:pt x="6248" y="16650"/>
                  <a:pt x="6248" y="16650"/>
                  <a:pt x="6248" y="16200"/>
                </a:cubicBezTo>
                <a:cubicBezTo>
                  <a:pt x="6069" y="16200"/>
                  <a:pt x="6069" y="16200"/>
                  <a:pt x="6069" y="16200"/>
                </a:cubicBezTo>
                <a:cubicBezTo>
                  <a:pt x="5891" y="16200"/>
                  <a:pt x="5712" y="15750"/>
                  <a:pt x="5712" y="15750"/>
                </a:cubicBezTo>
                <a:cubicBezTo>
                  <a:pt x="5712" y="15750"/>
                  <a:pt x="5712" y="15750"/>
                  <a:pt x="5534" y="15750"/>
                </a:cubicBezTo>
                <a:cubicBezTo>
                  <a:pt x="5534" y="15750"/>
                  <a:pt x="5534" y="15750"/>
                  <a:pt x="5534" y="15750"/>
                </a:cubicBezTo>
                <a:cubicBezTo>
                  <a:pt x="5355" y="15750"/>
                  <a:pt x="5355" y="15750"/>
                  <a:pt x="5177" y="15750"/>
                </a:cubicBezTo>
                <a:cubicBezTo>
                  <a:pt x="4998" y="15750"/>
                  <a:pt x="4998" y="15750"/>
                  <a:pt x="4998" y="16200"/>
                </a:cubicBezTo>
                <a:cubicBezTo>
                  <a:pt x="4998" y="16200"/>
                  <a:pt x="4820" y="17100"/>
                  <a:pt x="4820" y="16650"/>
                </a:cubicBezTo>
                <a:cubicBezTo>
                  <a:pt x="4641" y="16650"/>
                  <a:pt x="4820" y="16650"/>
                  <a:pt x="4820" y="17100"/>
                </a:cubicBezTo>
                <a:cubicBezTo>
                  <a:pt x="4998" y="17100"/>
                  <a:pt x="5177" y="17100"/>
                  <a:pt x="5177" y="17100"/>
                </a:cubicBezTo>
                <a:cubicBezTo>
                  <a:pt x="5177" y="17550"/>
                  <a:pt x="5355" y="17550"/>
                  <a:pt x="5355" y="17550"/>
                </a:cubicBezTo>
                <a:cubicBezTo>
                  <a:pt x="5712" y="18000"/>
                  <a:pt x="5891" y="18000"/>
                  <a:pt x="6069" y="18000"/>
                </a:cubicBezTo>
                <a:cubicBezTo>
                  <a:pt x="6248" y="18000"/>
                  <a:pt x="6248" y="18000"/>
                  <a:pt x="6426" y="18000"/>
                </a:cubicBezTo>
                <a:cubicBezTo>
                  <a:pt x="6605" y="18000"/>
                  <a:pt x="6783" y="18450"/>
                  <a:pt x="6962" y="18450"/>
                </a:cubicBezTo>
                <a:cubicBezTo>
                  <a:pt x="7319" y="18450"/>
                  <a:pt x="7855" y="18900"/>
                  <a:pt x="8212" y="18900"/>
                </a:cubicBezTo>
                <a:cubicBezTo>
                  <a:pt x="8212" y="18900"/>
                  <a:pt x="8390" y="18900"/>
                  <a:pt x="8390" y="18900"/>
                </a:cubicBezTo>
                <a:cubicBezTo>
                  <a:pt x="8390" y="18900"/>
                  <a:pt x="8569" y="18900"/>
                  <a:pt x="8747" y="18900"/>
                </a:cubicBezTo>
                <a:cubicBezTo>
                  <a:pt x="8747" y="19350"/>
                  <a:pt x="8926" y="19350"/>
                  <a:pt x="8926" y="19350"/>
                </a:cubicBezTo>
                <a:cubicBezTo>
                  <a:pt x="8926" y="19350"/>
                  <a:pt x="8926" y="19350"/>
                  <a:pt x="8926" y="19350"/>
                </a:cubicBezTo>
                <a:close/>
                <a:moveTo>
                  <a:pt x="18565" y="15300"/>
                </a:moveTo>
                <a:cubicBezTo>
                  <a:pt x="18565" y="15300"/>
                  <a:pt x="18565" y="14850"/>
                  <a:pt x="18387" y="14850"/>
                </a:cubicBezTo>
                <a:cubicBezTo>
                  <a:pt x="18387" y="14850"/>
                  <a:pt x="18387" y="15300"/>
                  <a:pt x="18208" y="15300"/>
                </a:cubicBezTo>
                <a:cubicBezTo>
                  <a:pt x="18387" y="15300"/>
                  <a:pt x="18387" y="15750"/>
                  <a:pt x="18208" y="15750"/>
                </a:cubicBezTo>
                <a:cubicBezTo>
                  <a:pt x="18208" y="15750"/>
                  <a:pt x="18387" y="16200"/>
                  <a:pt x="18387" y="16200"/>
                </a:cubicBezTo>
                <a:cubicBezTo>
                  <a:pt x="18565" y="16200"/>
                  <a:pt x="18565" y="15750"/>
                  <a:pt x="18565" y="15300"/>
                </a:cubicBezTo>
                <a:close/>
                <a:moveTo>
                  <a:pt x="12674" y="14850"/>
                </a:moveTo>
                <a:cubicBezTo>
                  <a:pt x="12853" y="15300"/>
                  <a:pt x="13031" y="14400"/>
                  <a:pt x="12853" y="13950"/>
                </a:cubicBezTo>
                <a:cubicBezTo>
                  <a:pt x="12674" y="13950"/>
                  <a:pt x="12674" y="14400"/>
                  <a:pt x="12674" y="14850"/>
                </a:cubicBezTo>
                <a:close/>
                <a:moveTo>
                  <a:pt x="13031" y="14400"/>
                </a:moveTo>
                <a:cubicBezTo>
                  <a:pt x="13031" y="13950"/>
                  <a:pt x="13031" y="13950"/>
                  <a:pt x="13031" y="13950"/>
                </a:cubicBezTo>
                <a:cubicBezTo>
                  <a:pt x="13031" y="13950"/>
                  <a:pt x="13031" y="13950"/>
                  <a:pt x="13210" y="13950"/>
                </a:cubicBezTo>
                <a:cubicBezTo>
                  <a:pt x="13210" y="13950"/>
                  <a:pt x="13031" y="13500"/>
                  <a:pt x="13031" y="13500"/>
                </a:cubicBezTo>
                <a:cubicBezTo>
                  <a:pt x="13031" y="13500"/>
                  <a:pt x="12853" y="15300"/>
                  <a:pt x="12853" y="15300"/>
                </a:cubicBezTo>
                <a:cubicBezTo>
                  <a:pt x="12853" y="15300"/>
                  <a:pt x="13210" y="14400"/>
                  <a:pt x="13031" y="14400"/>
                </a:cubicBezTo>
                <a:cubicBezTo>
                  <a:pt x="13031" y="14400"/>
                  <a:pt x="13031" y="14400"/>
                  <a:pt x="13031" y="14400"/>
                </a:cubicBezTo>
                <a:close/>
                <a:moveTo>
                  <a:pt x="14995" y="12150"/>
                </a:moveTo>
                <a:cubicBezTo>
                  <a:pt x="14995" y="11700"/>
                  <a:pt x="14460" y="11700"/>
                  <a:pt x="14460" y="12150"/>
                </a:cubicBezTo>
                <a:cubicBezTo>
                  <a:pt x="14638" y="13050"/>
                  <a:pt x="15174" y="12600"/>
                  <a:pt x="14995" y="12150"/>
                </a:cubicBezTo>
                <a:close/>
                <a:moveTo>
                  <a:pt x="5534" y="11700"/>
                </a:moveTo>
                <a:cubicBezTo>
                  <a:pt x="5534" y="11700"/>
                  <a:pt x="5534" y="11700"/>
                  <a:pt x="5534" y="11700"/>
                </a:cubicBezTo>
                <a:cubicBezTo>
                  <a:pt x="5534" y="11700"/>
                  <a:pt x="5534" y="11700"/>
                  <a:pt x="5534" y="11700"/>
                </a:cubicBezTo>
                <a:moveTo>
                  <a:pt x="16780" y="12600"/>
                </a:moveTo>
                <a:cubicBezTo>
                  <a:pt x="16780" y="12600"/>
                  <a:pt x="16602" y="11700"/>
                  <a:pt x="16602" y="11700"/>
                </a:cubicBezTo>
                <a:cubicBezTo>
                  <a:pt x="16423" y="11700"/>
                  <a:pt x="16423" y="11700"/>
                  <a:pt x="16245" y="11700"/>
                </a:cubicBezTo>
                <a:cubicBezTo>
                  <a:pt x="16245" y="11700"/>
                  <a:pt x="16066" y="11250"/>
                  <a:pt x="16066" y="11250"/>
                </a:cubicBezTo>
                <a:cubicBezTo>
                  <a:pt x="16066" y="11250"/>
                  <a:pt x="16066" y="11700"/>
                  <a:pt x="15888" y="11700"/>
                </a:cubicBezTo>
                <a:cubicBezTo>
                  <a:pt x="15888" y="11700"/>
                  <a:pt x="15888" y="11700"/>
                  <a:pt x="15888" y="11700"/>
                </a:cubicBezTo>
                <a:cubicBezTo>
                  <a:pt x="15888" y="11700"/>
                  <a:pt x="15709" y="11250"/>
                  <a:pt x="15709" y="11700"/>
                </a:cubicBezTo>
                <a:cubicBezTo>
                  <a:pt x="15531" y="11700"/>
                  <a:pt x="15531" y="11250"/>
                  <a:pt x="15352" y="11700"/>
                </a:cubicBezTo>
                <a:cubicBezTo>
                  <a:pt x="15352" y="12150"/>
                  <a:pt x="15352" y="12150"/>
                  <a:pt x="15352" y="12150"/>
                </a:cubicBezTo>
                <a:cubicBezTo>
                  <a:pt x="15531" y="11700"/>
                  <a:pt x="15531" y="12150"/>
                  <a:pt x="15709" y="12150"/>
                </a:cubicBezTo>
                <a:cubicBezTo>
                  <a:pt x="15709" y="12150"/>
                  <a:pt x="15888" y="12150"/>
                  <a:pt x="15888" y="12150"/>
                </a:cubicBezTo>
                <a:cubicBezTo>
                  <a:pt x="15888" y="12150"/>
                  <a:pt x="15888" y="12150"/>
                  <a:pt x="15888" y="12150"/>
                </a:cubicBezTo>
                <a:cubicBezTo>
                  <a:pt x="15888" y="12150"/>
                  <a:pt x="16066" y="12600"/>
                  <a:pt x="16066" y="12150"/>
                </a:cubicBezTo>
                <a:cubicBezTo>
                  <a:pt x="16423" y="12150"/>
                  <a:pt x="16602" y="12600"/>
                  <a:pt x="16780" y="12600"/>
                </a:cubicBezTo>
                <a:close/>
                <a:moveTo>
                  <a:pt x="2321" y="11250"/>
                </a:moveTo>
                <a:cubicBezTo>
                  <a:pt x="2321" y="11700"/>
                  <a:pt x="2499" y="12150"/>
                  <a:pt x="2499" y="12150"/>
                </a:cubicBezTo>
                <a:cubicBezTo>
                  <a:pt x="2499" y="11700"/>
                  <a:pt x="2499" y="11700"/>
                  <a:pt x="2321" y="11250"/>
                </a:cubicBezTo>
                <a:close/>
                <a:moveTo>
                  <a:pt x="5891" y="11700"/>
                </a:moveTo>
                <a:cubicBezTo>
                  <a:pt x="5891" y="11700"/>
                  <a:pt x="5891" y="11700"/>
                  <a:pt x="5891" y="12150"/>
                </a:cubicBezTo>
                <a:cubicBezTo>
                  <a:pt x="5891" y="12150"/>
                  <a:pt x="6069" y="11700"/>
                  <a:pt x="5891" y="11700"/>
                </a:cubicBezTo>
                <a:cubicBezTo>
                  <a:pt x="5891" y="11700"/>
                  <a:pt x="6069" y="11700"/>
                  <a:pt x="6069" y="11700"/>
                </a:cubicBezTo>
                <a:cubicBezTo>
                  <a:pt x="6069" y="11700"/>
                  <a:pt x="6069" y="12150"/>
                  <a:pt x="6069" y="11700"/>
                </a:cubicBezTo>
                <a:cubicBezTo>
                  <a:pt x="6069" y="11700"/>
                  <a:pt x="6248" y="11700"/>
                  <a:pt x="6248" y="11250"/>
                </a:cubicBezTo>
                <a:cubicBezTo>
                  <a:pt x="6069" y="11250"/>
                  <a:pt x="6069" y="10800"/>
                  <a:pt x="5891" y="11250"/>
                </a:cubicBezTo>
                <a:cubicBezTo>
                  <a:pt x="5891" y="11250"/>
                  <a:pt x="5891" y="11700"/>
                  <a:pt x="5891" y="11700"/>
                </a:cubicBezTo>
                <a:close/>
                <a:moveTo>
                  <a:pt x="2321" y="11250"/>
                </a:moveTo>
                <a:cubicBezTo>
                  <a:pt x="2321" y="11250"/>
                  <a:pt x="2321" y="11250"/>
                  <a:pt x="2321" y="10800"/>
                </a:cubicBezTo>
                <a:cubicBezTo>
                  <a:pt x="2321" y="11250"/>
                  <a:pt x="2321" y="11700"/>
                  <a:pt x="2321" y="11250"/>
                </a:cubicBezTo>
                <a:close/>
                <a:moveTo>
                  <a:pt x="2142" y="10800"/>
                </a:moveTo>
                <a:cubicBezTo>
                  <a:pt x="2142" y="9900"/>
                  <a:pt x="1964" y="10800"/>
                  <a:pt x="2142" y="10800"/>
                </a:cubicBezTo>
                <a:cubicBezTo>
                  <a:pt x="2142" y="10800"/>
                  <a:pt x="2142" y="10800"/>
                  <a:pt x="2142" y="10800"/>
                </a:cubicBezTo>
                <a:close/>
                <a:moveTo>
                  <a:pt x="14460" y="10350"/>
                </a:moveTo>
                <a:cubicBezTo>
                  <a:pt x="14460" y="10350"/>
                  <a:pt x="14638" y="10350"/>
                  <a:pt x="14638" y="9900"/>
                </a:cubicBezTo>
                <a:cubicBezTo>
                  <a:pt x="14460" y="9900"/>
                  <a:pt x="14281" y="9900"/>
                  <a:pt x="14281" y="9900"/>
                </a:cubicBezTo>
                <a:cubicBezTo>
                  <a:pt x="14281" y="10350"/>
                  <a:pt x="14281" y="10350"/>
                  <a:pt x="14460" y="10350"/>
                </a:cubicBezTo>
                <a:close/>
                <a:moveTo>
                  <a:pt x="16245" y="10350"/>
                </a:moveTo>
                <a:cubicBezTo>
                  <a:pt x="16423" y="10350"/>
                  <a:pt x="16423" y="10350"/>
                  <a:pt x="16602" y="10350"/>
                </a:cubicBezTo>
                <a:cubicBezTo>
                  <a:pt x="16602" y="10350"/>
                  <a:pt x="16602" y="9900"/>
                  <a:pt x="16602" y="9900"/>
                </a:cubicBezTo>
                <a:cubicBezTo>
                  <a:pt x="16423" y="9900"/>
                  <a:pt x="16423" y="9900"/>
                  <a:pt x="16245" y="10350"/>
                </a:cubicBezTo>
                <a:cubicBezTo>
                  <a:pt x="16245" y="10350"/>
                  <a:pt x="16245" y="10350"/>
                  <a:pt x="16245" y="10350"/>
                </a:cubicBezTo>
                <a:close/>
                <a:moveTo>
                  <a:pt x="14102" y="9900"/>
                </a:moveTo>
                <a:cubicBezTo>
                  <a:pt x="14102" y="9900"/>
                  <a:pt x="13745" y="9900"/>
                  <a:pt x="13745" y="9900"/>
                </a:cubicBezTo>
                <a:cubicBezTo>
                  <a:pt x="13567" y="10350"/>
                  <a:pt x="14281" y="10350"/>
                  <a:pt x="14102" y="9900"/>
                </a:cubicBezTo>
                <a:close/>
                <a:moveTo>
                  <a:pt x="19279" y="9900"/>
                </a:moveTo>
                <a:cubicBezTo>
                  <a:pt x="19101" y="9900"/>
                  <a:pt x="19101" y="9900"/>
                  <a:pt x="18922" y="9900"/>
                </a:cubicBezTo>
                <a:cubicBezTo>
                  <a:pt x="18922" y="10350"/>
                  <a:pt x="19458" y="9900"/>
                  <a:pt x="19636" y="9900"/>
                </a:cubicBezTo>
                <a:cubicBezTo>
                  <a:pt x="19458" y="9900"/>
                  <a:pt x="19458" y="9900"/>
                  <a:pt x="19279" y="9900"/>
                </a:cubicBezTo>
                <a:close/>
                <a:moveTo>
                  <a:pt x="4820" y="10350"/>
                </a:moveTo>
                <a:cubicBezTo>
                  <a:pt x="4998" y="10350"/>
                  <a:pt x="4998" y="10800"/>
                  <a:pt x="4998" y="11250"/>
                </a:cubicBezTo>
                <a:cubicBezTo>
                  <a:pt x="5177" y="11700"/>
                  <a:pt x="5177" y="11700"/>
                  <a:pt x="5355" y="11700"/>
                </a:cubicBezTo>
                <a:cubicBezTo>
                  <a:pt x="5355" y="11700"/>
                  <a:pt x="5355" y="11250"/>
                  <a:pt x="5534" y="11250"/>
                </a:cubicBezTo>
                <a:cubicBezTo>
                  <a:pt x="5177" y="10800"/>
                  <a:pt x="5355" y="10800"/>
                  <a:pt x="5177" y="10350"/>
                </a:cubicBezTo>
                <a:cubicBezTo>
                  <a:pt x="5177" y="9900"/>
                  <a:pt x="5177" y="9450"/>
                  <a:pt x="4998" y="9900"/>
                </a:cubicBezTo>
                <a:cubicBezTo>
                  <a:pt x="4998" y="9900"/>
                  <a:pt x="4998" y="9900"/>
                  <a:pt x="4998" y="9900"/>
                </a:cubicBezTo>
                <a:cubicBezTo>
                  <a:pt x="4998" y="9900"/>
                  <a:pt x="4998" y="9900"/>
                  <a:pt x="4998" y="9900"/>
                </a:cubicBezTo>
                <a:cubicBezTo>
                  <a:pt x="4820" y="9900"/>
                  <a:pt x="4820" y="9900"/>
                  <a:pt x="4820" y="9900"/>
                </a:cubicBezTo>
                <a:cubicBezTo>
                  <a:pt x="4820" y="10350"/>
                  <a:pt x="4641" y="10350"/>
                  <a:pt x="4820" y="10350"/>
                </a:cubicBezTo>
                <a:close/>
                <a:moveTo>
                  <a:pt x="15174" y="9900"/>
                </a:moveTo>
                <a:cubicBezTo>
                  <a:pt x="15352" y="9900"/>
                  <a:pt x="15709" y="9900"/>
                  <a:pt x="15352" y="9450"/>
                </a:cubicBezTo>
                <a:cubicBezTo>
                  <a:pt x="15352" y="9450"/>
                  <a:pt x="15352" y="9450"/>
                  <a:pt x="15174" y="9450"/>
                </a:cubicBezTo>
                <a:cubicBezTo>
                  <a:pt x="15174" y="9900"/>
                  <a:pt x="15174" y="9900"/>
                  <a:pt x="15174" y="9900"/>
                </a:cubicBezTo>
                <a:close/>
                <a:moveTo>
                  <a:pt x="1964" y="9900"/>
                </a:moveTo>
                <a:cubicBezTo>
                  <a:pt x="1964" y="9450"/>
                  <a:pt x="1785" y="9000"/>
                  <a:pt x="1785" y="9000"/>
                </a:cubicBezTo>
                <a:cubicBezTo>
                  <a:pt x="1785" y="9000"/>
                  <a:pt x="1607" y="9000"/>
                  <a:pt x="1607" y="9450"/>
                </a:cubicBezTo>
                <a:cubicBezTo>
                  <a:pt x="1607" y="9450"/>
                  <a:pt x="1785" y="9900"/>
                  <a:pt x="1785" y="9900"/>
                </a:cubicBezTo>
                <a:cubicBezTo>
                  <a:pt x="1964" y="9900"/>
                  <a:pt x="1964" y="9900"/>
                  <a:pt x="1964" y="9900"/>
                </a:cubicBezTo>
                <a:close/>
                <a:moveTo>
                  <a:pt x="16780" y="9000"/>
                </a:moveTo>
                <a:cubicBezTo>
                  <a:pt x="16780" y="9900"/>
                  <a:pt x="16959" y="9450"/>
                  <a:pt x="16959" y="9000"/>
                </a:cubicBezTo>
                <a:cubicBezTo>
                  <a:pt x="16780" y="9000"/>
                  <a:pt x="16602" y="9000"/>
                  <a:pt x="16780" y="9000"/>
                </a:cubicBezTo>
                <a:close/>
                <a:moveTo>
                  <a:pt x="16602" y="9000"/>
                </a:moveTo>
                <a:cubicBezTo>
                  <a:pt x="16602" y="9000"/>
                  <a:pt x="16780" y="9000"/>
                  <a:pt x="16780" y="8550"/>
                </a:cubicBezTo>
                <a:cubicBezTo>
                  <a:pt x="16780" y="8550"/>
                  <a:pt x="16602" y="8550"/>
                  <a:pt x="16602" y="9000"/>
                </a:cubicBezTo>
                <a:close/>
                <a:moveTo>
                  <a:pt x="18922" y="8550"/>
                </a:moveTo>
                <a:cubicBezTo>
                  <a:pt x="18922" y="8550"/>
                  <a:pt x="19101" y="9000"/>
                  <a:pt x="19101" y="8550"/>
                </a:cubicBezTo>
                <a:cubicBezTo>
                  <a:pt x="19101" y="9000"/>
                  <a:pt x="19101" y="9000"/>
                  <a:pt x="19279" y="9000"/>
                </a:cubicBezTo>
                <a:cubicBezTo>
                  <a:pt x="19279" y="9450"/>
                  <a:pt x="19458" y="9450"/>
                  <a:pt x="19458" y="9000"/>
                </a:cubicBezTo>
                <a:cubicBezTo>
                  <a:pt x="19279" y="8550"/>
                  <a:pt x="19101" y="8550"/>
                  <a:pt x="18922" y="8550"/>
                </a:cubicBezTo>
                <a:cubicBezTo>
                  <a:pt x="18922" y="8550"/>
                  <a:pt x="18922" y="8550"/>
                  <a:pt x="18922" y="8550"/>
                </a:cubicBezTo>
                <a:close/>
                <a:moveTo>
                  <a:pt x="21421" y="11250"/>
                </a:moveTo>
                <a:cubicBezTo>
                  <a:pt x="21421" y="10800"/>
                  <a:pt x="21243" y="10800"/>
                  <a:pt x="21064" y="10800"/>
                </a:cubicBezTo>
                <a:cubicBezTo>
                  <a:pt x="20886" y="10800"/>
                  <a:pt x="20886" y="10800"/>
                  <a:pt x="20707" y="10350"/>
                </a:cubicBezTo>
                <a:cubicBezTo>
                  <a:pt x="20350" y="9900"/>
                  <a:pt x="19993" y="9000"/>
                  <a:pt x="19815" y="9900"/>
                </a:cubicBezTo>
                <a:cubicBezTo>
                  <a:pt x="19636" y="10350"/>
                  <a:pt x="19815" y="10350"/>
                  <a:pt x="19636" y="10350"/>
                </a:cubicBezTo>
                <a:cubicBezTo>
                  <a:pt x="19458" y="10800"/>
                  <a:pt x="19458" y="10800"/>
                  <a:pt x="19279" y="11250"/>
                </a:cubicBezTo>
                <a:cubicBezTo>
                  <a:pt x="19101" y="11250"/>
                  <a:pt x="19101" y="12150"/>
                  <a:pt x="18922" y="12150"/>
                </a:cubicBezTo>
                <a:cubicBezTo>
                  <a:pt x="18744" y="12600"/>
                  <a:pt x="18565" y="11700"/>
                  <a:pt x="18565" y="11700"/>
                </a:cubicBezTo>
                <a:cubicBezTo>
                  <a:pt x="18565" y="11700"/>
                  <a:pt x="18565" y="11250"/>
                  <a:pt x="18565" y="11250"/>
                </a:cubicBezTo>
                <a:cubicBezTo>
                  <a:pt x="18387" y="10800"/>
                  <a:pt x="18387" y="11250"/>
                  <a:pt x="18387" y="11250"/>
                </a:cubicBezTo>
                <a:cubicBezTo>
                  <a:pt x="18387" y="11250"/>
                  <a:pt x="18387" y="10800"/>
                  <a:pt x="18387" y="10350"/>
                </a:cubicBezTo>
                <a:cubicBezTo>
                  <a:pt x="18387" y="9900"/>
                  <a:pt x="18387" y="9900"/>
                  <a:pt x="18387" y="9450"/>
                </a:cubicBezTo>
                <a:cubicBezTo>
                  <a:pt x="18387" y="9450"/>
                  <a:pt x="18387" y="9000"/>
                  <a:pt x="18208" y="8550"/>
                </a:cubicBezTo>
                <a:cubicBezTo>
                  <a:pt x="18208" y="8550"/>
                  <a:pt x="18030" y="8550"/>
                  <a:pt x="18030" y="8550"/>
                </a:cubicBezTo>
                <a:cubicBezTo>
                  <a:pt x="17851" y="8550"/>
                  <a:pt x="17673" y="8100"/>
                  <a:pt x="17494" y="8100"/>
                </a:cubicBezTo>
                <a:cubicBezTo>
                  <a:pt x="17494" y="8100"/>
                  <a:pt x="17316" y="8550"/>
                  <a:pt x="17316" y="8550"/>
                </a:cubicBezTo>
                <a:cubicBezTo>
                  <a:pt x="17137" y="8550"/>
                  <a:pt x="16959" y="8550"/>
                  <a:pt x="16959" y="9000"/>
                </a:cubicBezTo>
                <a:cubicBezTo>
                  <a:pt x="16959" y="9000"/>
                  <a:pt x="16780" y="9450"/>
                  <a:pt x="16780" y="9450"/>
                </a:cubicBezTo>
                <a:cubicBezTo>
                  <a:pt x="16959" y="9450"/>
                  <a:pt x="17137" y="9450"/>
                  <a:pt x="17137" y="9900"/>
                </a:cubicBezTo>
                <a:cubicBezTo>
                  <a:pt x="17316" y="9900"/>
                  <a:pt x="17316" y="9900"/>
                  <a:pt x="17316" y="9900"/>
                </a:cubicBezTo>
                <a:cubicBezTo>
                  <a:pt x="17316" y="10350"/>
                  <a:pt x="17316" y="10350"/>
                  <a:pt x="17316" y="10350"/>
                </a:cubicBezTo>
                <a:cubicBezTo>
                  <a:pt x="17494" y="10800"/>
                  <a:pt x="18030" y="10350"/>
                  <a:pt x="18208" y="10350"/>
                </a:cubicBezTo>
                <a:cubicBezTo>
                  <a:pt x="18208" y="10350"/>
                  <a:pt x="18208" y="10800"/>
                  <a:pt x="18208" y="10800"/>
                </a:cubicBezTo>
                <a:cubicBezTo>
                  <a:pt x="18208" y="10800"/>
                  <a:pt x="18030" y="10800"/>
                  <a:pt x="18030" y="11250"/>
                </a:cubicBezTo>
                <a:cubicBezTo>
                  <a:pt x="18030" y="10800"/>
                  <a:pt x="17851" y="10800"/>
                  <a:pt x="17673" y="11250"/>
                </a:cubicBezTo>
                <a:cubicBezTo>
                  <a:pt x="17673" y="11250"/>
                  <a:pt x="17673" y="11250"/>
                  <a:pt x="17494" y="11250"/>
                </a:cubicBezTo>
                <a:cubicBezTo>
                  <a:pt x="17494" y="11250"/>
                  <a:pt x="17316" y="11250"/>
                  <a:pt x="17316" y="11250"/>
                </a:cubicBezTo>
                <a:cubicBezTo>
                  <a:pt x="17316" y="11700"/>
                  <a:pt x="17494" y="11700"/>
                  <a:pt x="17673" y="12150"/>
                </a:cubicBezTo>
                <a:cubicBezTo>
                  <a:pt x="17673" y="12600"/>
                  <a:pt x="17673" y="12600"/>
                  <a:pt x="17673" y="13050"/>
                </a:cubicBezTo>
                <a:cubicBezTo>
                  <a:pt x="17851" y="13500"/>
                  <a:pt x="18030" y="12600"/>
                  <a:pt x="18030" y="12150"/>
                </a:cubicBezTo>
                <a:cubicBezTo>
                  <a:pt x="18208" y="12150"/>
                  <a:pt x="18030" y="11700"/>
                  <a:pt x="18208" y="11700"/>
                </a:cubicBezTo>
                <a:cubicBezTo>
                  <a:pt x="18030" y="11700"/>
                  <a:pt x="18030" y="12150"/>
                  <a:pt x="18030" y="12600"/>
                </a:cubicBezTo>
                <a:cubicBezTo>
                  <a:pt x="18208" y="12600"/>
                  <a:pt x="18208" y="12600"/>
                  <a:pt x="18208" y="12600"/>
                </a:cubicBezTo>
                <a:cubicBezTo>
                  <a:pt x="18387" y="12600"/>
                  <a:pt x="18387" y="13050"/>
                  <a:pt x="18387" y="13050"/>
                </a:cubicBezTo>
                <a:cubicBezTo>
                  <a:pt x="18387" y="13050"/>
                  <a:pt x="18387" y="13050"/>
                  <a:pt x="18387" y="13050"/>
                </a:cubicBezTo>
                <a:cubicBezTo>
                  <a:pt x="18565" y="13050"/>
                  <a:pt x="18565" y="13050"/>
                  <a:pt x="18565" y="13050"/>
                </a:cubicBezTo>
                <a:cubicBezTo>
                  <a:pt x="18387" y="13050"/>
                  <a:pt x="18565" y="13050"/>
                  <a:pt x="18565" y="13500"/>
                </a:cubicBezTo>
                <a:cubicBezTo>
                  <a:pt x="18744" y="13500"/>
                  <a:pt x="18922" y="13500"/>
                  <a:pt x="19101" y="13950"/>
                </a:cubicBezTo>
                <a:cubicBezTo>
                  <a:pt x="19279" y="13950"/>
                  <a:pt x="19636" y="14400"/>
                  <a:pt x="19815" y="14400"/>
                </a:cubicBezTo>
                <a:cubicBezTo>
                  <a:pt x="19815" y="14400"/>
                  <a:pt x="19993" y="14850"/>
                  <a:pt x="19993" y="14850"/>
                </a:cubicBezTo>
                <a:cubicBezTo>
                  <a:pt x="19993" y="14850"/>
                  <a:pt x="19993" y="15300"/>
                  <a:pt x="19993" y="15300"/>
                </a:cubicBezTo>
                <a:cubicBezTo>
                  <a:pt x="20172" y="15300"/>
                  <a:pt x="19993" y="15300"/>
                  <a:pt x="20172" y="15300"/>
                </a:cubicBezTo>
                <a:cubicBezTo>
                  <a:pt x="20172" y="15300"/>
                  <a:pt x="20172" y="15300"/>
                  <a:pt x="20172" y="15300"/>
                </a:cubicBezTo>
                <a:cubicBezTo>
                  <a:pt x="20172" y="15300"/>
                  <a:pt x="20172" y="15300"/>
                  <a:pt x="20172" y="15300"/>
                </a:cubicBezTo>
                <a:cubicBezTo>
                  <a:pt x="20172" y="15750"/>
                  <a:pt x="20350" y="16650"/>
                  <a:pt x="20350" y="16650"/>
                </a:cubicBezTo>
                <a:cubicBezTo>
                  <a:pt x="20350" y="16650"/>
                  <a:pt x="20350" y="17100"/>
                  <a:pt x="20350" y="17100"/>
                </a:cubicBezTo>
                <a:cubicBezTo>
                  <a:pt x="20350" y="17100"/>
                  <a:pt x="20529" y="17100"/>
                  <a:pt x="20529" y="17100"/>
                </a:cubicBezTo>
                <a:cubicBezTo>
                  <a:pt x="20529" y="17550"/>
                  <a:pt x="20350" y="17100"/>
                  <a:pt x="20350" y="17550"/>
                </a:cubicBezTo>
                <a:cubicBezTo>
                  <a:pt x="20529" y="18000"/>
                  <a:pt x="20529" y="17550"/>
                  <a:pt x="20350" y="18450"/>
                </a:cubicBezTo>
                <a:cubicBezTo>
                  <a:pt x="20350" y="18900"/>
                  <a:pt x="20529" y="18900"/>
                  <a:pt x="20529" y="18450"/>
                </a:cubicBezTo>
                <a:cubicBezTo>
                  <a:pt x="20529" y="18900"/>
                  <a:pt x="20886" y="18450"/>
                  <a:pt x="20886" y="18450"/>
                </a:cubicBezTo>
                <a:cubicBezTo>
                  <a:pt x="20707" y="18900"/>
                  <a:pt x="21243" y="19350"/>
                  <a:pt x="21243" y="19800"/>
                </a:cubicBezTo>
                <a:cubicBezTo>
                  <a:pt x="21421" y="17100"/>
                  <a:pt x="21421" y="13950"/>
                  <a:pt x="21600" y="11250"/>
                </a:cubicBezTo>
                <a:cubicBezTo>
                  <a:pt x="21421" y="11250"/>
                  <a:pt x="21421" y="11250"/>
                  <a:pt x="21421" y="11250"/>
                </a:cubicBezTo>
                <a:close/>
                <a:moveTo>
                  <a:pt x="1250" y="6300"/>
                </a:moveTo>
                <a:cubicBezTo>
                  <a:pt x="1250" y="5850"/>
                  <a:pt x="1071" y="5850"/>
                  <a:pt x="1071" y="5400"/>
                </a:cubicBezTo>
                <a:cubicBezTo>
                  <a:pt x="1071" y="5850"/>
                  <a:pt x="1071" y="5850"/>
                  <a:pt x="893" y="5850"/>
                </a:cubicBezTo>
                <a:cubicBezTo>
                  <a:pt x="1071" y="5850"/>
                  <a:pt x="1071" y="6300"/>
                  <a:pt x="1071" y="6300"/>
                </a:cubicBezTo>
                <a:cubicBezTo>
                  <a:pt x="1071" y="6300"/>
                  <a:pt x="1250" y="6750"/>
                  <a:pt x="1250" y="6750"/>
                </a:cubicBezTo>
                <a:cubicBezTo>
                  <a:pt x="1428" y="7200"/>
                  <a:pt x="1428" y="6300"/>
                  <a:pt x="1250" y="6300"/>
                </a:cubicBezTo>
                <a:close/>
                <a:moveTo>
                  <a:pt x="11246" y="11250"/>
                </a:moveTo>
                <a:cubicBezTo>
                  <a:pt x="11068" y="11250"/>
                  <a:pt x="11068" y="12150"/>
                  <a:pt x="11068" y="12150"/>
                </a:cubicBezTo>
                <a:cubicBezTo>
                  <a:pt x="11246" y="12600"/>
                  <a:pt x="11246" y="12150"/>
                  <a:pt x="11425" y="12150"/>
                </a:cubicBezTo>
                <a:cubicBezTo>
                  <a:pt x="11425" y="12150"/>
                  <a:pt x="11425" y="13050"/>
                  <a:pt x="11425" y="13050"/>
                </a:cubicBezTo>
                <a:cubicBezTo>
                  <a:pt x="11425" y="13500"/>
                  <a:pt x="11246" y="14400"/>
                  <a:pt x="11246" y="14850"/>
                </a:cubicBezTo>
                <a:cubicBezTo>
                  <a:pt x="11425" y="15750"/>
                  <a:pt x="11603" y="14850"/>
                  <a:pt x="11782" y="15300"/>
                </a:cubicBezTo>
                <a:cubicBezTo>
                  <a:pt x="11782" y="13950"/>
                  <a:pt x="11782" y="13050"/>
                  <a:pt x="11782" y="12150"/>
                </a:cubicBezTo>
                <a:cubicBezTo>
                  <a:pt x="11782" y="11700"/>
                  <a:pt x="11782" y="11250"/>
                  <a:pt x="11960" y="11250"/>
                </a:cubicBezTo>
                <a:cubicBezTo>
                  <a:pt x="12139" y="11250"/>
                  <a:pt x="12139" y="11700"/>
                  <a:pt x="12139" y="12150"/>
                </a:cubicBezTo>
                <a:cubicBezTo>
                  <a:pt x="12139" y="12150"/>
                  <a:pt x="12139" y="12150"/>
                  <a:pt x="12139" y="12600"/>
                </a:cubicBezTo>
                <a:cubicBezTo>
                  <a:pt x="12139" y="12600"/>
                  <a:pt x="12317" y="12600"/>
                  <a:pt x="12317" y="13050"/>
                </a:cubicBezTo>
                <a:cubicBezTo>
                  <a:pt x="12317" y="13050"/>
                  <a:pt x="12317" y="13050"/>
                  <a:pt x="12317" y="13050"/>
                </a:cubicBezTo>
                <a:cubicBezTo>
                  <a:pt x="12496" y="13500"/>
                  <a:pt x="12317" y="13500"/>
                  <a:pt x="12317" y="13950"/>
                </a:cubicBezTo>
                <a:cubicBezTo>
                  <a:pt x="12317" y="14400"/>
                  <a:pt x="12496" y="13950"/>
                  <a:pt x="12674" y="13950"/>
                </a:cubicBezTo>
                <a:cubicBezTo>
                  <a:pt x="12674" y="13950"/>
                  <a:pt x="12674" y="13950"/>
                  <a:pt x="12674" y="13500"/>
                </a:cubicBezTo>
                <a:cubicBezTo>
                  <a:pt x="12853" y="13500"/>
                  <a:pt x="12853" y="13500"/>
                  <a:pt x="12853" y="13500"/>
                </a:cubicBezTo>
                <a:cubicBezTo>
                  <a:pt x="13031" y="13950"/>
                  <a:pt x="13031" y="13050"/>
                  <a:pt x="13031" y="13050"/>
                </a:cubicBezTo>
                <a:cubicBezTo>
                  <a:pt x="12853" y="13050"/>
                  <a:pt x="12674" y="12600"/>
                  <a:pt x="12674" y="12600"/>
                </a:cubicBezTo>
                <a:cubicBezTo>
                  <a:pt x="12674" y="12150"/>
                  <a:pt x="12853" y="11700"/>
                  <a:pt x="12674" y="11700"/>
                </a:cubicBezTo>
                <a:cubicBezTo>
                  <a:pt x="12674" y="11250"/>
                  <a:pt x="12496" y="10800"/>
                  <a:pt x="12496" y="10350"/>
                </a:cubicBezTo>
                <a:cubicBezTo>
                  <a:pt x="12317" y="9900"/>
                  <a:pt x="12317" y="10350"/>
                  <a:pt x="12496" y="10350"/>
                </a:cubicBezTo>
                <a:cubicBezTo>
                  <a:pt x="12496" y="10350"/>
                  <a:pt x="12674" y="9900"/>
                  <a:pt x="12674" y="9900"/>
                </a:cubicBezTo>
                <a:cubicBezTo>
                  <a:pt x="12853" y="9450"/>
                  <a:pt x="12853" y="9450"/>
                  <a:pt x="12853" y="9000"/>
                </a:cubicBezTo>
                <a:cubicBezTo>
                  <a:pt x="13031" y="9000"/>
                  <a:pt x="13031" y="9000"/>
                  <a:pt x="13210" y="9000"/>
                </a:cubicBezTo>
                <a:cubicBezTo>
                  <a:pt x="13210" y="9000"/>
                  <a:pt x="13210" y="9000"/>
                  <a:pt x="13210" y="9000"/>
                </a:cubicBezTo>
                <a:cubicBezTo>
                  <a:pt x="13388" y="9000"/>
                  <a:pt x="13388" y="8550"/>
                  <a:pt x="13210" y="8550"/>
                </a:cubicBezTo>
                <a:cubicBezTo>
                  <a:pt x="13210" y="8550"/>
                  <a:pt x="13031" y="8550"/>
                  <a:pt x="13031" y="8550"/>
                </a:cubicBezTo>
                <a:cubicBezTo>
                  <a:pt x="13031" y="8550"/>
                  <a:pt x="13031" y="8550"/>
                  <a:pt x="13031" y="8550"/>
                </a:cubicBezTo>
                <a:cubicBezTo>
                  <a:pt x="12853" y="8550"/>
                  <a:pt x="12853" y="8550"/>
                  <a:pt x="12674" y="8550"/>
                </a:cubicBezTo>
                <a:cubicBezTo>
                  <a:pt x="12674" y="9000"/>
                  <a:pt x="12674" y="9000"/>
                  <a:pt x="12496" y="9000"/>
                </a:cubicBezTo>
                <a:cubicBezTo>
                  <a:pt x="12496" y="9000"/>
                  <a:pt x="12496" y="8550"/>
                  <a:pt x="12496" y="8550"/>
                </a:cubicBezTo>
                <a:cubicBezTo>
                  <a:pt x="12317" y="9000"/>
                  <a:pt x="12317" y="9450"/>
                  <a:pt x="12139" y="9450"/>
                </a:cubicBezTo>
                <a:cubicBezTo>
                  <a:pt x="11960" y="9900"/>
                  <a:pt x="11960" y="9000"/>
                  <a:pt x="11960" y="9000"/>
                </a:cubicBezTo>
                <a:cubicBezTo>
                  <a:pt x="11782" y="8550"/>
                  <a:pt x="11782" y="8550"/>
                  <a:pt x="11782" y="8100"/>
                </a:cubicBezTo>
                <a:cubicBezTo>
                  <a:pt x="11603" y="8100"/>
                  <a:pt x="11782" y="7200"/>
                  <a:pt x="11782" y="7200"/>
                </a:cubicBezTo>
                <a:cubicBezTo>
                  <a:pt x="11960" y="6750"/>
                  <a:pt x="12496" y="7200"/>
                  <a:pt x="12674" y="7200"/>
                </a:cubicBezTo>
                <a:cubicBezTo>
                  <a:pt x="12853" y="7200"/>
                  <a:pt x="13031" y="6750"/>
                  <a:pt x="13210" y="7200"/>
                </a:cubicBezTo>
                <a:cubicBezTo>
                  <a:pt x="13210" y="7200"/>
                  <a:pt x="13210" y="7200"/>
                  <a:pt x="13210" y="7200"/>
                </a:cubicBezTo>
                <a:cubicBezTo>
                  <a:pt x="13210" y="7200"/>
                  <a:pt x="13388" y="7200"/>
                  <a:pt x="13567" y="7200"/>
                </a:cubicBezTo>
                <a:cubicBezTo>
                  <a:pt x="13745" y="7200"/>
                  <a:pt x="13745" y="7200"/>
                  <a:pt x="13745" y="6750"/>
                </a:cubicBezTo>
                <a:cubicBezTo>
                  <a:pt x="13924" y="6750"/>
                  <a:pt x="14102" y="5850"/>
                  <a:pt x="14102" y="5850"/>
                </a:cubicBezTo>
                <a:cubicBezTo>
                  <a:pt x="14102" y="4950"/>
                  <a:pt x="13745" y="5850"/>
                  <a:pt x="13745" y="5850"/>
                </a:cubicBezTo>
                <a:cubicBezTo>
                  <a:pt x="13567" y="6750"/>
                  <a:pt x="13388" y="6300"/>
                  <a:pt x="13031" y="6300"/>
                </a:cubicBezTo>
                <a:cubicBezTo>
                  <a:pt x="13031" y="6300"/>
                  <a:pt x="13031" y="6300"/>
                  <a:pt x="13031" y="6300"/>
                </a:cubicBezTo>
                <a:cubicBezTo>
                  <a:pt x="12853" y="6300"/>
                  <a:pt x="12853" y="6300"/>
                  <a:pt x="12674" y="6300"/>
                </a:cubicBezTo>
                <a:cubicBezTo>
                  <a:pt x="12674" y="6300"/>
                  <a:pt x="12496" y="6300"/>
                  <a:pt x="12496" y="6300"/>
                </a:cubicBezTo>
                <a:cubicBezTo>
                  <a:pt x="12317" y="6300"/>
                  <a:pt x="12317" y="5850"/>
                  <a:pt x="12317" y="5850"/>
                </a:cubicBezTo>
                <a:cubicBezTo>
                  <a:pt x="12317" y="5850"/>
                  <a:pt x="12139" y="5850"/>
                  <a:pt x="12139" y="6300"/>
                </a:cubicBezTo>
                <a:cubicBezTo>
                  <a:pt x="11960" y="6300"/>
                  <a:pt x="11960" y="6750"/>
                  <a:pt x="11782" y="6300"/>
                </a:cubicBezTo>
                <a:cubicBezTo>
                  <a:pt x="11603" y="7200"/>
                  <a:pt x="11603" y="8100"/>
                  <a:pt x="11603" y="9000"/>
                </a:cubicBezTo>
                <a:cubicBezTo>
                  <a:pt x="11603" y="8550"/>
                  <a:pt x="11603" y="8550"/>
                  <a:pt x="11603" y="8550"/>
                </a:cubicBezTo>
                <a:cubicBezTo>
                  <a:pt x="11425" y="9000"/>
                  <a:pt x="11425" y="9450"/>
                  <a:pt x="11425" y="9900"/>
                </a:cubicBezTo>
                <a:cubicBezTo>
                  <a:pt x="11425" y="10350"/>
                  <a:pt x="11246" y="10800"/>
                  <a:pt x="11246" y="11250"/>
                </a:cubicBezTo>
                <a:close/>
                <a:moveTo>
                  <a:pt x="15174" y="6300"/>
                </a:moveTo>
                <a:cubicBezTo>
                  <a:pt x="15174" y="6300"/>
                  <a:pt x="15174" y="6300"/>
                  <a:pt x="15174" y="6300"/>
                </a:cubicBezTo>
                <a:cubicBezTo>
                  <a:pt x="15352" y="6750"/>
                  <a:pt x="15174" y="6750"/>
                  <a:pt x="15174" y="6750"/>
                </a:cubicBezTo>
                <a:cubicBezTo>
                  <a:pt x="15352" y="7200"/>
                  <a:pt x="15352" y="7200"/>
                  <a:pt x="15352" y="7650"/>
                </a:cubicBezTo>
                <a:cubicBezTo>
                  <a:pt x="15352" y="8100"/>
                  <a:pt x="15352" y="8550"/>
                  <a:pt x="15709" y="9000"/>
                </a:cubicBezTo>
                <a:cubicBezTo>
                  <a:pt x="15531" y="8550"/>
                  <a:pt x="15352" y="7650"/>
                  <a:pt x="15352" y="7200"/>
                </a:cubicBezTo>
                <a:cubicBezTo>
                  <a:pt x="15531" y="6750"/>
                  <a:pt x="15709" y="7200"/>
                  <a:pt x="15888" y="7200"/>
                </a:cubicBezTo>
                <a:cubicBezTo>
                  <a:pt x="15888" y="7200"/>
                  <a:pt x="15888" y="7200"/>
                  <a:pt x="15709" y="7200"/>
                </a:cubicBezTo>
                <a:cubicBezTo>
                  <a:pt x="15709" y="7200"/>
                  <a:pt x="15531" y="6750"/>
                  <a:pt x="15531" y="6750"/>
                </a:cubicBezTo>
                <a:cubicBezTo>
                  <a:pt x="15531" y="6300"/>
                  <a:pt x="15709" y="6300"/>
                  <a:pt x="15709" y="6300"/>
                </a:cubicBezTo>
                <a:cubicBezTo>
                  <a:pt x="15709" y="5850"/>
                  <a:pt x="15709" y="5850"/>
                  <a:pt x="15709" y="5400"/>
                </a:cubicBezTo>
                <a:cubicBezTo>
                  <a:pt x="15531" y="5400"/>
                  <a:pt x="15531" y="5850"/>
                  <a:pt x="15531" y="6300"/>
                </a:cubicBezTo>
                <a:cubicBezTo>
                  <a:pt x="15531" y="6300"/>
                  <a:pt x="15352" y="6750"/>
                  <a:pt x="15352" y="6300"/>
                </a:cubicBezTo>
                <a:cubicBezTo>
                  <a:pt x="15174" y="6300"/>
                  <a:pt x="15352" y="5850"/>
                  <a:pt x="15531" y="5850"/>
                </a:cubicBezTo>
                <a:cubicBezTo>
                  <a:pt x="15531" y="5400"/>
                  <a:pt x="15352" y="5400"/>
                  <a:pt x="15352" y="5400"/>
                </a:cubicBezTo>
                <a:cubicBezTo>
                  <a:pt x="15352" y="4950"/>
                  <a:pt x="15352" y="4950"/>
                  <a:pt x="15531" y="4500"/>
                </a:cubicBezTo>
                <a:cubicBezTo>
                  <a:pt x="15352" y="4950"/>
                  <a:pt x="15174" y="5850"/>
                  <a:pt x="15174" y="6300"/>
                </a:cubicBezTo>
                <a:close/>
                <a:moveTo>
                  <a:pt x="15531" y="4950"/>
                </a:moveTo>
                <a:cubicBezTo>
                  <a:pt x="15709" y="4950"/>
                  <a:pt x="15888" y="4500"/>
                  <a:pt x="15709" y="4050"/>
                </a:cubicBezTo>
                <a:cubicBezTo>
                  <a:pt x="15531" y="4050"/>
                  <a:pt x="15531" y="4950"/>
                  <a:pt x="15531" y="4950"/>
                </a:cubicBezTo>
                <a:close/>
                <a:moveTo>
                  <a:pt x="714" y="4500"/>
                </a:moveTo>
                <a:cubicBezTo>
                  <a:pt x="536" y="4050"/>
                  <a:pt x="357" y="4050"/>
                  <a:pt x="357" y="3600"/>
                </a:cubicBezTo>
                <a:cubicBezTo>
                  <a:pt x="179" y="4050"/>
                  <a:pt x="536" y="4500"/>
                  <a:pt x="714" y="4500"/>
                </a:cubicBezTo>
                <a:cubicBezTo>
                  <a:pt x="714" y="4500"/>
                  <a:pt x="714" y="4500"/>
                  <a:pt x="714" y="4500"/>
                </a:cubicBezTo>
                <a:close/>
                <a:moveTo>
                  <a:pt x="6426" y="7200"/>
                </a:moveTo>
                <a:cubicBezTo>
                  <a:pt x="6605" y="7650"/>
                  <a:pt x="6605" y="7650"/>
                  <a:pt x="6605" y="7650"/>
                </a:cubicBezTo>
                <a:cubicBezTo>
                  <a:pt x="6605" y="8100"/>
                  <a:pt x="6605" y="8100"/>
                  <a:pt x="6605" y="8100"/>
                </a:cubicBezTo>
                <a:cubicBezTo>
                  <a:pt x="6605" y="8550"/>
                  <a:pt x="6605" y="8550"/>
                  <a:pt x="6783" y="8550"/>
                </a:cubicBezTo>
                <a:cubicBezTo>
                  <a:pt x="6783" y="8550"/>
                  <a:pt x="6605" y="8550"/>
                  <a:pt x="6783" y="9000"/>
                </a:cubicBezTo>
                <a:cubicBezTo>
                  <a:pt x="6783" y="9000"/>
                  <a:pt x="6962" y="9000"/>
                  <a:pt x="6962" y="9450"/>
                </a:cubicBezTo>
                <a:cubicBezTo>
                  <a:pt x="6962" y="9450"/>
                  <a:pt x="6962" y="9900"/>
                  <a:pt x="6962" y="10350"/>
                </a:cubicBezTo>
                <a:cubicBezTo>
                  <a:pt x="6962" y="10350"/>
                  <a:pt x="6962" y="10350"/>
                  <a:pt x="6962" y="10350"/>
                </a:cubicBezTo>
                <a:cubicBezTo>
                  <a:pt x="7140" y="10800"/>
                  <a:pt x="7140" y="10800"/>
                  <a:pt x="7140" y="10800"/>
                </a:cubicBezTo>
                <a:cubicBezTo>
                  <a:pt x="7140" y="11250"/>
                  <a:pt x="7140" y="11700"/>
                  <a:pt x="7140" y="11700"/>
                </a:cubicBezTo>
                <a:cubicBezTo>
                  <a:pt x="7140" y="11700"/>
                  <a:pt x="7319" y="11700"/>
                  <a:pt x="7319" y="11700"/>
                </a:cubicBezTo>
                <a:cubicBezTo>
                  <a:pt x="7319" y="11700"/>
                  <a:pt x="7319" y="11700"/>
                  <a:pt x="7319" y="11700"/>
                </a:cubicBezTo>
                <a:cubicBezTo>
                  <a:pt x="7319" y="12150"/>
                  <a:pt x="7676" y="11700"/>
                  <a:pt x="7855" y="11700"/>
                </a:cubicBezTo>
                <a:cubicBezTo>
                  <a:pt x="7855" y="11700"/>
                  <a:pt x="7676" y="12150"/>
                  <a:pt x="7855" y="12150"/>
                </a:cubicBezTo>
                <a:cubicBezTo>
                  <a:pt x="7855" y="12600"/>
                  <a:pt x="7855" y="12150"/>
                  <a:pt x="8033" y="12150"/>
                </a:cubicBezTo>
                <a:cubicBezTo>
                  <a:pt x="8212" y="12150"/>
                  <a:pt x="8390" y="12150"/>
                  <a:pt x="8390" y="11700"/>
                </a:cubicBezTo>
                <a:cubicBezTo>
                  <a:pt x="8390" y="11700"/>
                  <a:pt x="8569" y="11700"/>
                  <a:pt x="8569" y="12150"/>
                </a:cubicBezTo>
                <a:cubicBezTo>
                  <a:pt x="8569" y="12150"/>
                  <a:pt x="8569" y="12150"/>
                  <a:pt x="8569" y="12150"/>
                </a:cubicBezTo>
                <a:cubicBezTo>
                  <a:pt x="8569" y="11700"/>
                  <a:pt x="8747" y="12150"/>
                  <a:pt x="8747" y="12150"/>
                </a:cubicBezTo>
                <a:cubicBezTo>
                  <a:pt x="8747" y="12150"/>
                  <a:pt x="8569" y="12150"/>
                  <a:pt x="8747" y="12150"/>
                </a:cubicBezTo>
                <a:cubicBezTo>
                  <a:pt x="8747" y="12150"/>
                  <a:pt x="8926" y="12150"/>
                  <a:pt x="8926" y="12150"/>
                </a:cubicBezTo>
                <a:cubicBezTo>
                  <a:pt x="8926" y="12150"/>
                  <a:pt x="8926" y="12150"/>
                  <a:pt x="8926" y="12150"/>
                </a:cubicBezTo>
                <a:cubicBezTo>
                  <a:pt x="8926" y="12150"/>
                  <a:pt x="9104" y="12600"/>
                  <a:pt x="9104" y="12150"/>
                </a:cubicBezTo>
                <a:cubicBezTo>
                  <a:pt x="9104" y="12150"/>
                  <a:pt x="9104" y="13050"/>
                  <a:pt x="9104" y="13050"/>
                </a:cubicBezTo>
                <a:cubicBezTo>
                  <a:pt x="9283" y="13500"/>
                  <a:pt x="9461" y="13050"/>
                  <a:pt x="9461" y="13050"/>
                </a:cubicBezTo>
                <a:cubicBezTo>
                  <a:pt x="9640" y="12600"/>
                  <a:pt x="9997" y="12150"/>
                  <a:pt x="9818" y="11700"/>
                </a:cubicBezTo>
                <a:cubicBezTo>
                  <a:pt x="9997" y="11700"/>
                  <a:pt x="9997" y="11250"/>
                  <a:pt x="9997" y="11250"/>
                </a:cubicBezTo>
                <a:cubicBezTo>
                  <a:pt x="9997" y="11250"/>
                  <a:pt x="9997" y="11250"/>
                  <a:pt x="9997" y="11250"/>
                </a:cubicBezTo>
                <a:cubicBezTo>
                  <a:pt x="9997" y="11250"/>
                  <a:pt x="9997" y="10800"/>
                  <a:pt x="9997" y="11250"/>
                </a:cubicBezTo>
                <a:cubicBezTo>
                  <a:pt x="9997" y="10800"/>
                  <a:pt x="10175" y="10350"/>
                  <a:pt x="9997" y="10350"/>
                </a:cubicBezTo>
                <a:cubicBezTo>
                  <a:pt x="9997" y="10350"/>
                  <a:pt x="9997" y="9900"/>
                  <a:pt x="9997" y="9900"/>
                </a:cubicBezTo>
                <a:cubicBezTo>
                  <a:pt x="9997" y="9900"/>
                  <a:pt x="10175" y="9450"/>
                  <a:pt x="10175" y="9000"/>
                </a:cubicBezTo>
                <a:cubicBezTo>
                  <a:pt x="10175" y="9450"/>
                  <a:pt x="10354" y="9000"/>
                  <a:pt x="10354" y="9000"/>
                </a:cubicBezTo>
                <a:cubicBezTo>
                  <a:pt x="10532" y="8550"/>
                  <a:pt x="10532" y="8550"/>
                  <a:pt x="10532" y="8100"/>
                </a:cubicBezTo>
                <a:cubicBezTo>
                  <a:pt x="10532" y="7650"/>
                  <a:pt x="10532" y="7200"/>
                  <a:pt x="10711" y="6750"/>
                </a:cubicBezTo>
                <a:cubicBezTo>
                  <a:pt x="10711" y="6750"/>
                  <a:pt x="10711" y="6300"/>
                  <a:pt x="10711" y="6300"/>
                </a:cubicBezTo>
                <a:cubicBezTo>
                  <a:pt x="10711" y="6300"/>
                  <a:pt x="11246" y="6750"/>
                  <a:pt x="11246" y="6300"/>
                </a:cubicBezTo>
                <a:cubicBezTo>
                  <a:pt x="11246" y="6300"/>
                  <a:pt x="11068" y="5850"/>
                  <a:pt x="10889" y="5850"/>
                </a:cubicBezTo>
                <a:cubicBezTo>
                  <a:pt x="10889" y="5400"/>
                  <a:pt x="10711" y="5400"/>
                  <a:pt x="10711" y="4950"/>
                </a:cubicBezTo>
                <a:cubicBezTo>
                  <a:pt x="10889" y="4500"/>
                  <a:pt x="10711" y="4050"/>
                  <a:pt x="10532" y="4050"/>
                </a:cubicBezTo>
                <a:cubicBezTo>
                  <a:pt x="10532" y="4050"/>
                  <a:pt x="10532" y="3600"/>
                  <a:pt x="10532" y="3600"/>
                </a:cubicBezTo>
                <a:cubicBezTo>
                  <a:pt x="10532" y="3600"/>
                  <a:pt x="10532" y="3600"/>
                  <a:pt x="10532" y="3600"/>
                </a:cubicBezTo>
                <a:cubicBezTo>
                  <a:pt x="10532" y="3600"/>
                  <a:pt x="10532" y="3600"/>
                  <a:pt x="10532" y="3600"/>
                </a:cubicBezTo>
                <a:cubicBezTo>
                  <a:pt x="10354" y="3150"/>
                  <a:pt x="10354" y="2700"/>
                  <a:pt x="10354" y="2700"/>
                </a:cubicBezTo>
                <a:cubicBezTo>
                  <a:pt x="10354" y="2700"/>
                  <a:pt x="10532" y="2700"/>
                  <a:pt x="10532" y="2700"/>
                </a:cubicBezTo>
                <a:cubicBezTo>
                  <a:pt x="10711" y="3150"/>
                  <a:pt x="10532" y="2700"/>
                  <a:pt x="10532" y="2250"/>
                </a:cubicBezTo>
                <a:cubicBezTo>
                  <a:pt x="10532" y="2250"/>
                  <a:pt x="10354" y="2250"/>
                  <a:pt x="10532" y="2250"/>
                </a:cubicBezTo>
                <a:cubicBezTo>
                  <a:pt x="10354" y="2250"/>
                  <a:pt x="10354" y="1800"/>
                  <a:pt x="10354" y="1800"/>
                </a:cubicBezTo>
                <a:cubicBezTo>
                  <a:pt x="10175" y="1800"/>
                  <a:pt x="9997" y="1800"/>
                  <a:pt x="9997" y="1800"/>
                </a:cubicBezTo>
                <a:cubicBezTo>
                  <a:pt x="9818" y="1800"/>
                  <a:pt x="9640" y="1800"/>
                  <a:pt x="9640" y="2250"/>
                </a:cubicBezTo>
                <a:cubicBezTo>
                  <a:pt x="9640" y="2250"/>
                  <a:pt x="9640" y="2700"/>
                  <a:pt x="9640" y="3150"/>
                </a:cubicBezTo>
                <a:cubicBezTo>
                  <a:pt x="9640" y="3150"/>
                  <a:pt x="9640" y="3600"/>
                  <a:pt x="9461" y="3600"/>
                </a:cubicBezTo>
                <a:cubicBezTo>
                  <a:pt x="9461" y="3600"/>
                  <a:pt x="9461" y="3600"/>
                  <a:pt x="9461" y="3600"/>
                </a:cubicBezTo>
                <a:cubicBezTo>
                  <a:pt x="9461" y="3600"/>
                  <a:pt x="9461" y="4050"/>
                  <a:pt x="9283" y="4050"/>
                </a:cubicBezTo>
                <a:cubicBezTo>
                  <a:pt x="9283" y="4050"/>
                  <a:pt x="9461" y="4050"/>
                  <a:pt x="9461" y="4500"/>
                </a:cubicBezTo>
                <a:cubicBezTo>
                  <a:pt x="9461" y="4500"/>
                  <a:pt x="9283" y="4500"/>
                  <a:pt x="9283" y="4500"/>
                </a:cubicBezTo>
                <a:cubicBezTo>
                  <a:pt x="9283" y="4950"/>
                  <a:pt x="9283" y="5400"/>
                  <a:pt x="9104" y="5850"/>
                </a:cubicBezTo>
                <a:cubicBezTo>
                  <a:pt x="9104" y="5850"/>
                  <a:pt x="8926" y="5850"/>
                  <a:pt x="8926" y="5850"/>
                </a:cubicBezTo>
                <a:cubicBezTo>
                  <a:pt x="8747" y="5850"/>
                  <a:pt x="8747" y="5850"/>
                  <a:pt x="8569" y="5850"/>
                </a:cubicBezTo>
                <a:cubicBezTo>
                  <a:pt x="8390" y="5850"/>
                  <a:pt x="8390" y="5400"/>
                  <a:pt x="8212" y="5400"/>
                </a:cubicBezTo>
                <a:cubicBezTo>
                  <a:pt x="8033" y="5400"/>
                  <a:pt x="8033" y="6300"/>
                  <a:pt x="7855" y="6300"/>
                </a:cubicBezTo>
                <a:cubicBezTo>
                  <a:pt x="7676" y="6300"/>
                  <a:pt x="7498" y="6300"/>
                  <a:pt x="7498" y="6300"/>
                </a:cubicBezTo>
                <a:cubicBezTo>
                  <a:pt x="7319" y="6300"/>
                  <a:pt x="7319" y="6750"/>
                  <a:pt x="7140" y="6300"/>
                </a:cubicBezTo>
                <a:cubicBezTo>
                  <a:pt x="7140" y="6300"/>
                  <a:pt x="6605" y="5400"/>
                  <a:pt x="6783" y="4950"/>
                </a:cubicBezTo>
                <a:cubicBezTo>
                  <a:pt x="6605" y="4950"/>
                  <a:pt x="6605" y="5400"/>
                  <a:pt x="6605" y="5850"/>
                </a:cubicBezTo>
                <a:cubicBezTo>
                  <a:pt x="6605" y="5850"/>
                  <a:pt x="6605" y="5850"/>
                  <a:pt x="6605" y="5850"/>
                </a:cubicBezTo>
                <a:cubicBezTo>
                  <a:pt x="6426" y="6300"/>
                  <a:pt x="6426" y="6750"/>
                  <a:pt x="6426" y="7200"/>
                </a:cubicBezTo>
                <a:close/>
                <a:moveTo>
                  <a:pt x="4641" y="15300"/>
                </a:moveTo>
                <a:cubicBezTo>
                  <a:pt x="4820" y="14850"/>
                  <a:pt x="4820" y="15300"/>
                  <a:pt x="4998" y="15300"/>
                </a:cubicBezTo>
                <a:cubicBezTo>
                  <a:pt x="4998" y="14400"/>
                  <a:pt x="4998" y="13500"/>
                  <a:pt x="4998" y="12600"/>
                </a:cubicBezTo>
                <a:cubicBezTo>
                  <a:pt x="4998" y="12150"/>
                  <a:pt x="5177" y="12150"/>
                  <a:pt x="4998" y="11700"/>
                </a:cubicBezTo>
                <a:cubicBezTo>
                  <a:pt x="4998" y="11250"/>
                  <a:pt x="4820" y="10800"/>
                  <a:pt x="4641" y="10800"/>
                </a:cubicBezTo>
                <a:cubicBezTo>
                  <a:pt x="4641" y="10800"/>
                  <a:pt x="4463" y="11250"/>
                  <a:pt x="4463" y="11250"/>
                </a:cubicBezTo>
                <a:cubicBezTo>
                  <a:pt x="4463" y="11250"/>
                  <a:pt x="4463" y="10800"/>
                  <a:pt x="4463" y="10800"/>
                </a:cubicBezTo>
                <a:cubicBezTo>
                  <a:pt x="4641" y="10350"/>
                  <a:pt x="4463" y="10350"/>
                  <a:pt x="4463" y="10350"/>
                </a:cubicBezTo>
                <a:cubicBezTo>
                  <a:pt x="4463" y="9900"/>
                  <a:pt x="4463" y="9900"/>
                  <a:pt x="4463" y="9450"/>
                </a:cubicBezTo>
                <a:cubicBezTo>
                  <a:pt x="4463" y="9450"/>
                  <a:pt x="4463" y="9000"/>
                  <a:pt x="4284" y="9000"/>
                </a:cubicBezTo>
                <a:cubicBezTo>
                  <a:pt x="4284" y="9000"/>
                  <a:pt x="4284" y="9000"/>
                  <a:pt x="4284" y="9000"/>
                </a:cubicBezTo>
                <a:cubicBezTo>
                  <a:pt x="4284" y="9000"/>
                  <a:pt x="4106" y="9000"/>
                  <a:pt x="4106" y="8550"/>
                </a:cubicBezTo>
                <a:cubicBezTo>
                  <a:pt x="3927" y="8550"/>
                  <a:pt x="3927" y="8550"/>
                  <a:pt x="3927" y="8550"/>
                </a:cubicBezTo>
                <a:cubicBezTo>
                  <a:pt x="3927" y="8550"/>
                  <a:pt x="3927" y="8100"/>
                  <a:pt x="3927" y="8100"/>
                </a:cubicBezTo>
                <a:cubicBezTo>
                  <a:pt x="3927" y="8100"/>
                  <a:pt x="3927" y="8100"/>
                  <a:pt x="3927" y="7650"/>
                </a:cubicBezTo>
                <a:cubicBezTo>
                  <a:pt x="4106" y="7650"/>
                  <a:pt x="4106" y="7650"/>
                  <a:pt x="3927" y="7200"/>
                </a:cubicBezTo>
                <a:cubicBezTo>
                  <a:pt x="3927" y="6750"/>
                  <a:pt x="3749" y="7200"/>
                  <a:pt x="3570" y="7200"/>
                </a:cubicBezTo>
                <a:cubicBezTo>
                  <a:pt x="3749" y="7200"/>
                  <a:pt x="3749" y="6750"/>
                  <a:pt x="3570" y="6750"/>
                </a:cubicBezTo>
                <a:cubicBezTo>
                  <a:pt x="3570" y="6750"/>
                  <a:pt x="3392" y="6750"/>
                  <a:pt x="3392" y="6300"/>
                </a:cubicBezTo>
                <a:cubicBezTo>
                  <a:pt x="3213" y="6300"/>
                  <a:pt x="3392" y="5850"/>
                  <a:pt x="3213" y="5850"/>
                </a:cubicBezTo>
                <a:cubicBezTo>
                  <a:pt x="3213" y="5400"/>
                  <a:pt x="3035" y="5400"/>
                  <a:pt x="3035" y="5400"/>
                </a:cubicBezTo>
                <a:cubicBezTo>
                  <a:pt x="2856" y="5400"/>
                  <a:pt x="2856" y="4950"/>
                  <a:pt x="2856" y="4950"/>
                </a:cubicBezTo>
                <a:cubicBezTo>
                  <a:pt x="2678" y="4500"/>
                  <a:pt x="2678" y="4500"/>
                  <a:pt x="2678" y="4950"/>
                </a:cubicBezTo>
                <a:cubicBezTo>
                  <a:pt x="2678" y="4950"/>
                  <a:pt x="2499" y="4500"/>
                  <a:pt x="2499" y="4500"/>
                </a:cubicBezTo>
                <a:cubicBezTo>
                  <a:pt x="2142" y="4050"/>
                  <a:pt x="1964" y="3600"/>
                  <a:pt x="1785" y="3150"/>
                </a:cubicBezTo>
                <a:cubicBezTo>
                  <a:pt x="1785" y="2700"/>
                  <a:pt x="1607" y="2250"/>
                  <a:pt x="1428" y="2250"/>
                </a:cubicBezTo>
                <a:cubicBezTo>
                  <a:pt x="1428" y="1800"/>
                  <a:pt x="1428" y="1800"/>
                  <a:pt x="1428" y="1800"/>
                </a:cubicBezTo>
                <a:cubicBezTo>
                  <a:pt x="1428" y="1350"/>
                  <a:pt x="1250" y="1350"/>
                  <a:pt x="1250" y="900"/>
                </a:cubicBezTo>
                <a:cubicBezTo>
                  <a:pt x="1071" y="450"/>
                  <a:pt x="1071" y="450"/>
                  <a:pt x="714" y="450"/>
                </a:cubicBezTo>
                <a:cubicBezTo>
                  <a:pt x="714" y="450"/>
                  <a:pt x="536" y="450"/>
                  <a:pt x="536" y="450"/>
                </a:cubicBezTo>
                <a:cubicBezTo>
                  <a:pt x="357" y="450"/>
                  <a:pt x="357" y="450"/>
                  <a:pt x="179" y="0"/>
                </a:cubicBezTo>
                <a:cubicBezTo>
                  <a:pt x="0" y="0"/>
                  <a:pt x="0" y="450"/>
                  <a:pt x="0" y="900"/>
                </a:cubicBezTo>
                <a:cubicBezTo>
                  <a:pt x="179" y="1350"/>
                  <a:pt x="357" y="1800"/>
                  <a:pt x="536" y="2250"/>
                </a:cubicBezTo>
                <a:cubicBezTo>
                  <a:pt x="536" y="2700"/>
                  <a:pt x="714" y="2700"/>
                  <a:pt x="893" y="2700"/>
                </a:cubicBezTo>
                <a:cubicBezTo>
                  <a:pt x="893" y="3150"/>
                  <a:pt x="1071" y="3600"/>
                  <a:pt x="1250" y="4050"/>
                </a:cubicBezTo>
                <a:cubicBezTo>
                  <a:pt x="1250" y="4050"/>
                  <a:pt x="1250" y="4500"/>
                  <a:pt x="1250" y="4500"/>
                </a:cubicBezTo>
                <a:cubicBezTo>
                  <a:pt x="1250" y="4950"/>
                  <a:pt x="1428" y="4950"/>
                  <a:pt x="1607" y="4950"/>
                </a:cubicBezTo>
                <a:cubicBezTo>
                  <a:pt x="1607" y="5400"/>
                  <a:pt x="1785" y="5850"/>
                  <a:pt x="1785" y="6300"/>
                </a:cubicBezTo>
                <a:cubicBezTo>
                  <a:pt x="1785" y="6750"/>
                  <a:pt x="1964" y="7200"/>
                  <a:pt x="1964" y="7200"/>
                </a:cubicBezTo>
                <a:cubicBezTo>
                  <a:pt x="2142" y="7650"/>
                  <a:pt x="2142" y="8100"/>
                  <a:pt x="2321" y="8550"/>
                </a:cubicBezTo>
                <a:cubicBezTo>
                  <a:pt x="2499" y="9000"/>
                  <a:pt x="2678" y="9450"/>
                  <a:pt x="2678" y="10350"/>
                </a:cubicBezTo>
                <a:cubicBezTo>
                  <a:pt x="2678" y="10350"/>
                  <a:pt x="2678" y="10350"/>
                  <a:pt x="2678" y="10800"/>
                </a:cubicBezTo>
                <a:cubicBezTo>
                  <a:pt x="3035" y="11700"/>
                  <a:pt x="3570" y="13050"/>
                  <a:pt x="3927" y="13950"/>
                </a:cubicBezTo>
                <a:cubicBezTo>
                  <a:pt x="3927" y="14400"/>
                  <a:pt x="4106" y="14850"/>
                  <a:pt x="4284" y="15300"/>
                </a:cubicBezTo>
                <a:cubicBezTo>
                  <a:pt x="4463" y="15750"/>
                  <a:pt x="4463" y="15300"/>
                  <a:pt x="4463" y="14850"/>
                </a:cubicBezTo>
                <a:cubicBezTo>
                  <a:pt x="4463" y="15300"/>
                  <a:pt x="4641" y="15300"/>
                  <a:pt x="4641" y="153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4" name="Shape">
            <a:extLst>
              <a:ext uri="{FF2B5EF4-FFF2-40B4-BE49-F238E27FC236}">
                <a16:creationId xmlns:a16="http://schemas.microsoft.com/office/drawing/2014/main" id="{FBC4ECDA-8307-455B-991E-DFB655599915}"/>
              </a:ext>
            </a:extLst>
          </p:cNvPr>
          <p:cNvSpPr/>
          <p:nvPr/>
        </p:nvSpPr>
        <p:spPr>
          <a:xfrm>
            <a:off x="10987690" y="3420852"/>
            <a:ext cx="2217870" cy="2231238"/>
          </a:xfrm>
          <a:custGeom>
            <a:avLst/>
            <a:gdLst/>
            <a:ahLst/>
            <a:cxnLst>
              <a:cxn ang="0">
                <a:pos x="wd2" y="hd2"/>
              </a:cxn>
              <a:cxn ang="5400000">
                <a:pos x="wd2" y="hd2"/>
              </a:cxn>
              <a:cxn ang="10800000">
                <a:pos x="wd2" y="hd2"/>
              </a:cxn>
              <a:cxn ang="16200000">
                <a:pos x="wd2" y="hd2"/>
              </a:cxn>
            </a:cxnLst>
            <a:rect l="0" t="0" r="r" b="b"/>
            <a:pathLst>
              <a:path w="21219" h="21600" extrusionOk="0">
                <a:moveTo>
                  <a:pt x="20806" y="6322"/>
                </a:moveTo>
                <a:cubicBezTo>
                  <a:pt x="21098" y="6059"/>
                  <a:pt x="21390" y="6059"/>
                  <a:pt x="21098" y="5795"/>
                </a:cubicBezTo>
                <a:cubicBezTo>
                  <a:pt x="20806" y="5795"/>
                  <a:pt x="20806" y="5795"/>
                  <a:pt x="20806" y="5795"/>
                </a:cubicBezTo>
                <a:cubicBezTo>
                  <a:pt x="20806" y="5795"/>
                  <a:pt x="20222" y="5532"/>
                  <a:pt x="20514" y="5795"/>
                </a:cubicBezTo>
                <a:cubicBezTo>
                  <a:pt x="20222" y="5532"/>
                  <a:pt x="20514" y="5532"/>
                  <a:pt x="20514" y="5268"/>
                </a:cubicBezTo>
                <a:cubicBezTo>
                  <a:pt x="20222" y="5005"/>
                  <a:pt x="20222" y="5268"/>
                  <a:pt x="20222" y="5268"/>
                </a:cubicBezTo>
                <a:cubicBezTo>
                  <a:pt x="19931" y="5268"/>
                  <a:pt x="19931" y="5005"/>
                  <a:pt x="20222" y="5005"/>
                </a:cubicBezTo>
                <a:cubicBezTo>
                  <a:pt x="19931" y="5005"/>
                  <a:pt x="19931" y="4741"/>
                  <a:pt x="19931" y="4741"/>
                </a:cubicBezTo>
                <a:cubicBezTo>
                  <a:pt x="19639" y="4741"/>
                  <a:pt x="19639" y="5005"/>
                  <a:pt x="19639" y="5005"/>
                </a:cubicBezTo>
                <a:cubicBezTo>
                  <a:pt x="19347" y="5268"/>
                  <a:pt x="19347" y="5005"/>
                  <a:pt x="19055" y="5005"/>
                </a:cubicBezTo>
                <a:cubicBezTo>
                  <a:pt x="19055" y="5005"/>
                  <a:pt x="19055" y="5005"/>
                  <a:pt x="19055" y="5005"/>
                </a:cubicBezTo>
                <a:cubicBezTo>
                  <a:pt x="18763" y="5005"/>
                  <a:pt x="18471" y="5268"/>
                  <a:pt x="18179" y="5532"/>
                </a:cubicBezTo>
                <a:cubicBezTo>
                  <a:pt x="18179" y="5532"/>
                  <a:pt x="18179" y="5532"/>
                  <a:pt x="17887" y="5532"/>
                </a:cubicBezTo>
                <a:cubicBezTo>
                  <a:pt x="17887" y="5532"/>
                  <a:pt x="17887" y="5532"/>
                  <a:pt x="17887" y="5795"/>
                </a:cubicBezTo>
                <a:cubicBezTo>
                  <a:pt x="17887" y="5795"/>
                  <a:pt x="17595" y="5795"/>
                  <a:pt x="17595" y="5795"/>
                </a:cubicBezTo>
                <a:cubicBezTo>
                  <a:pt x="17595" y="6059"/>
                  <a:pt x="17887" y="6059"/>
                  <a:pt x="17595" y="6059"/>
                </a:cubicBezTo>
                <a:cubicBezTo>
                  <a:pt x="17595" y="6059"/>
                  <a:pt x="17304" y="6059"/>
                  <a:pt x="17304" y="6059"/>
                </a:cubicBezTo>
                <a:cubicBezTo>
                  <a:pt x="17304" y="6059"/>
                  <a:pt x="17012" y="6059"/>
                  <a:pt x="17012" y="6322"/>
                </a:cubicBezTo>
                <a:cubicBezTo>
                  <a:pt x="17012" y="6322"/>
                  <a:pt x="17304" y="6322"/>
                  <a:pt x="17304" y="6322"/>
                </a:cubicBezTo>
                <a:cubicBezTo>
                  <a:pt x="17304" y="6585"/>
                  <a:pt x="17304" y="6585"/>
                  <a:pt x="17304" y="6849"/>
                </a:cubicBezTo>
                <a:cubicBezTo>
                  <a:pt x="17304" y="6849"/>
                  <a:pt x="17304" y="6849"/>
                  <a:pt x="17304" y="6849"/>
                </a:cubicBezTo>
                <a:cubicBezTo>
                  <a:pt x="17304" y="6849"/>
                  <a:pt x="17012" y="6849"/>
                  <a:pt x="17012" y="6849"/>
                </a:cubicBezTo>
                <a:cubicBezTo>
                  <a:pt x="17012" y="6849"/>
                  <a:pt x="17012" y="6849"/>
                  <a:pt x="16720" y="6849"/>
                </a:cubicBezTo>
                <a:cubicBezTo>
                  <a:pt x="16720" y="6849"/>
                  <a:pt x="16428" y="6849"/>
                  <a:pt x="16428" y="6849"/>
                </a:cubicBezTo>
                <a:cubicBezTo>
                  <a:pt x="16428" y="6849"/>
                  <a:pt x="16136" y="6849"/>
                  <a:pt x="16136" y="6849"/>
                </a:cubicBezTo>
                <a:cubicBezTo>
                  <a:pt x="16136" y="6849"/>
                  <a:pt x="16136" y="6849"/>
                  <a:pt x="15844" y="6849"/>
                </a:cubicBezTo>
                <a:cubicBezTo>
                  <a:pt x="15552" y="7112"/>
                  <a:pt x="15552" y="6849"/>
                  <a:pt x="15552" y="6849"/>
                </a:cubicBezTo>
                <a:cubicBezTo>
                  <a:pt x="15260" y="6849"/>
                  <a:pt x="15260" y="6849"/>
                  <a:pt x="14968" y="6849"/>
                </a:cubicBezTo>
                <a:cubicBezTo>
                  <a:pt x="14968" y="6585"/>
                  <a:pt x="14968" y="6585"/>
                  <a:pt x="14968" y="6585"/>
                </a:cubicBezTo>
                <a:cubicBezTo>
                  <a:pt x="14968" y="6585"/>
                  <a:pt x="14968" y="6322"/>
                  <a:pt x="14968" y="6322"/>
                </a:cubicBezTo>
                <a:cubicBezTo>
                  <a:pt x="14968" y="6322"/>
                  <a:pt x="14968" y="6322"/>
                  <a:pt x="14968" y="6059"/>
                </a:cubicBezTo>
                <a:cubicBezTo>
                  <a:pt x="14968" y="6059"/>
                  <a:pt x="14968" y="5795"/>
                  <a:pt x="14676" y="5795"/>
                </a:cubicBezTo>
                <a:cubicBezTo>
                  <a:pt x="14093" y="5795"/>
                  <a:pt x="14385" y="6322"/>
                  <a:pt x="14385" y="6585"/>
                </a:cubicBezTo>
                <a:cubicBezTo>
                  <a:pt x="14385" y="6849"/>
                  <a:pt x="14676" y="7112"/>
                  <a:pt x="14385" y="7112"/>
                </a:cubicBezTo>
                <a:cubicBezTo>
                  <a:pt x="14385" y="7112"/>
                  <a:pt x="14093" y="7112"/>
                  <a:pt x="14093" y="7112"/>
                </a:cubicBezTo>
                <a:cubicBezTo>
                  <a:pt x="13801" y="7112"/>
                  <a:pt x="13801" y="7112"/>
                  <a:pt x="13801" y="7112"/>
                </a:cubicBezTo>
                <a:cubicBezTo>
                  <a:pt x="13509" y="7112"/>
                  <a:pt x="13509" y="7112"/>
                  <a:pt x="13509" y="7112"/>
                </a:cubicBezTo>
                <a:cubicBezTo>
                  <a:pt x="13509" y="7112"/>
                  <a:pt x="13217" y="7112"/>
                  <a:pt x="13217" y="7112"/>
                </a:cubicBezTo>
                <a:cubicBezTo>
                  <a:pt x="13217" y="7112"/>
                  <a:pt x="12925" y="7112"/>
                  <a:pt x="12925" y="7112"/>
                </a:cubicBezTo>
                <a:cubicBezTo>
                  <a:pt x="12633" y="7112"/>
                  <a:pt x="12633" y="6849"/>
                  <a:pt x="12633" y="6849"/>
                </a:cubicBezTo>
                <a:cubicBezTo>
                  <a:pt x="12633" y="6849"/>
                  <a:pt x="12341" y="6849"/>
                  <a:pt x="12341" y="6849"/>
                </a:cubicBezTo>
                <a:cubicBezTo>
                  <a:pt x="12341" y="6849"/>
                  <a:pt x="12341" y="6849"/>
                  <a:pt x="12341" y="6849"/>
                </a:cubicBezTo>
                <a:cubicBezTo>
                  <a:pt x="12049" y="6849"/>
                  <a:pt x="12049" y="6585"/>
                  <a:pt x="11758" y="6585"/>
                </a:cubicBezTo>
                <a:cubicBezTo>
                  <a:pt x="11758" y="6585"/>
                  <a:pt x="11466" y="6322"/>
                  <a:pt x="11466" y="6322"/>
                </a:cubicBezTo>
                <a:cubicBezTo>
                  <a:pt x="11466" y="6322"/>
                  <a:pt x="11174" y="6585"/>
                  <a:pt x="11174" y="6585"/>
                </a:cubicBezTo>
                <a:cubicBezTo>
                  <a:pt x="11174" y="6585"/>
                  <a:pt x="11174" y="6322"/>
                  <a:pt x="10882" y="6322"/>
                </a:cubicBezTo>
                <a:cubicBezTo>
                  <a:pt x="10882" y="6322"/>
                  <a:pt x="10882" y="6585"/>
                  <a:pt x="10590" y="6322"/>
                </a:cubicBezTo>
                <a:cubicBezTo>
                  <a:pt x="10298" y="6322"/>
                  <a:pt x="10298" y="6322"/>
                  <a:pt x="10298" y="6322"/>
                </a:cubicBezTo>
                <a:cubicBezTo>
                  <a:pt x="10006" y="6059"/>
                  <a:pt x="9714" y="6059"/>
                  <a:pt x="9714" y="6059"/>
                </a:cubicBezTo>
                <a:cubicBezTo>
                  <a:pt x="9422" y="6059"/>
                  <a:pt x="8839" y="5532"/>
                  <a:pt x="8547" y="5532"/>
                </a:cubicBezTo>
                <a:cubicBezTo>
                  <a:pt x="8547" y="5532"/>
                  <a:pt x="8255" y="5532"/>
                  <a:pt x="8255" y="5268"/>
                </a:cubicBezTo>
                <a:cubicBezTo>
                  <a:pt x="8255" y="5268"/>
                  <a:pt x="8255" y="5005"/>
                  <a:pt x="8255" y="5005"/>
                </a:cubicBezTo>
                <a:cubicBezTo>
                  <a:pt x="8255" y="4741"/>
                  <a:pt x="8255" y="4215"/>
                  <a:pt x="8839" y="4215"/>
                </a:cubicBezTo>
                <a:cubicBezTo>
                  <a:pt x="8547" y="4215"/>
                  <a:pt x="8547" y="4215"/>
                  <a:pt x="8255" y="3951"/>
                </a:cubicBezTo>
                <a:cubicBezTo>
                  <a:pt x="7963" y="3951"/>
                  <a:pt x="8255" y="3951"/>
                  <a:pt x="7963" y="3688"/>
                </a:cubicBezTo>
                <a:cubicBezTo>
                  <a:pt x="7671" y="3688"/>
                  <a:pt x="7671" y="3688"/>
                  <a:pt x="7379" y="3424"/>
                </a:cubicBezTo>
                <a:cubicBezTo>
                  <a:pt x="7087" y="3424"/>
                  <a:pt x="7087" y="3424"/>
                  <a:pt x="7087" y="3424"/>
                </a:cubicBezTo>
                <a:cubicBezTo>
                  <a:pt x="7087" y="3424"/>
                  <a:pt x="6795" y="3424"/>
                  <a:pt x="6795" y="3424"/>
                </a:cubicBezTo>
                <a:cubicBezTo>
                  <a:pt x="6795" y="3424"/>
                  <a:pt x="6795" y="3161"/>
                  <a:pt x="6795" y="3161"/>
                </a:cubicBezTo>
                <a:cubicBezTo>
                  <a:pt x="6795" y="3161"/>
                  <a:pt x="6795" y="2898"/>
                  <a:pt x="6795" y="2898"/>
                </a:cubicBezTo>
                <a:cubicBezTo>
                  <a:pt x="6795" y="2898"/>
                  <a:pt x="6795" y="2898"/>
                  <a:pt x="6795" y="2898"/>
                </a:cubicBezTo>
                <a:cubicBezTo>
                  <a:pt x="6795" y="2898"/>
                  <a:pt x="6212" y="2634"/>
                  <a:pt x="6504" y="2371"/>
                </a:cubicBezTo>
                <a:cubicBezTo>
                  <a:pt x="6504" y="2371"/>
                  <a:pt x="6795" y="2634"/>
                  <a:pt x="7087" y="2371"/>
                </a:cubicBezTo>
                <a:cubicBezTo>
                  <a:pt x="6795" y="2371"/>
                  <a:pt x="6795" y="2107"/>
                  <a:pt x="6795" y="2107"/>
                </a:cubicBezTo>
                <a:cubicBezTo>
                  <a:pt x="6795" y="1844"/>
                  <a:pt x="6504" y="1844"/>
                  <a:pt x="6504" y="1580"/>
                </a:cubicBezTo>
                <a:cubicBezTo>
                  <a:pt x="6504" y="1580"/>
                  <a:pt x="6504" y="1317"/>
                  <a:pt x="6504" y="1317"/>
                </a:cubicBezTo>
                <a:cubicBezTo>
                  <a:pt x="6504" y="1317"/>
                  <a:pt x="6504" y="1054"/>
                  <a:pt x="6504" y="1054"/>
                </a:cubicBezTo>
                <a:cubicBezTo>
                  <a:pt x="6504" y="1054"/>
                  <a:pt x="6504" y="1054"/>
                  <a:pt x="6212" y="1054"/>
                </a:cubicBezTo>
                <a:cubicBezTo>
                  <a:pt x="6212" y="790"/>
                  <a:pt x="5920" y="790"/>
                  <a:pt x="5920" y="790"/>
                </a:cubicBezTo>
                <a:cubicBezTo>
                  <a:pt x="5628" y="527"/>
                  <a:pt x="5628" y="263"/>
                  <a:pt x="5628" y="263"/>
                </a:cubicBezTo>
                <a:cubicBezTo>
                  <a:pt x="5336" y="0"/>
                  <a:pt x="4752" y="0"/>
                  <a:pt x="4460" y="0"/>
                </a:cubicBezTo>
                <a:cubicBezTo>
                  <a:pt x="4752" y="263"/>
                  <a:pt x="5044" y="527"/>
                  <a:pt x="4752" y="790"/>
                </a:cubicBezTo>
                <a:cubicBezTo>
                  <a:pt x="4460" y="790"/>
                  <a:pt x="4460" y="790"/>
                  <a:pt x="4168" y="790"/>
                </a:cubicBezTo>
                <a:cubicBezTo>
                  <a:pt x="3876" y="790"/>
                  <a:pt x="4168" y="790"/>
                  <a:pt x="3876" y="790"/>
                </a:cubicBezTo>
                <a:cubicBezTo>
                  <a:pt x="3585" y="790"/>
                  <a:pt x="2709" y="527"/>
                  <a:pt x="2709" y="790"/>
                </a:cubicBezTo>
                <a:cubicBezTo>
                  <a:pt x="2709" y="1054"/>
                  <a:pt x="2709" y="1054"/>
                  <a:pt x="3001" y="1054"/>
                </a:cubicBezTo>
                <a:cubicBezTo>
                  <a:pt x="3001" y="1054"/>
                  <a:pt x="2709" y="1317"/>
                  <a:pt x="2709" y="1317"/>
                </a:cubicBezTo>
                <a:cubicBezTo>
                  <a:pt x="3001" y="1317"/>
                  <a:pt x="3001" y="1317"/>
                  <a:pt x="3001" y="1317"/>
                </a:cubicBezTo>
                <a:cubicBezTo>
                  <a:pt x="3001" y="1317"/>
                  <a:pt x="3001" y="1317"/>
                  <a:pt x="3001" y="1317"/>
                </a:cubicBezTo>
                <a:cubicBezTo>
                  <a:pt x="3001" y="1580"/>
                  <a:pt x="3001" y="1580"/>
                  <a:pt x="3001" y="1580"/>
                </a:cubicBezTo>
                <a:cubicBezTo>
                  <a:pt x="3001" y="1580"/>
                  <a:pt x="3001" y="1844"/>
                  <a:pt x="3001" y="1844"/>
                </a:cubicBezTo>
                <a:cubicBezTo>
                  <a:pt x="3001" y="1844"/>
                  <a:pt x="3293" y="2107"/>
                  <a:pt x="3293" y="2107"/>
                </a:cubicBezTo>
                <a:cubicBezTo>
                  <a:pt x="3293" y="2107"/>
                  <a:pt x="3585" y="2107"/>
                  <a:pt x="3585" y="2371"/>
                </a:cubicBezTo>
                <a:cubicBezTo>
                  <a:pt x="3585" y="2371"/>
                  <a:pt x="3585" y="2371"/>
                  <a:pt x="3585" y="2371"/>
                </a:cubicBezTo>
                <a:cubicBezTo>
                  <a:pt x="3876" y="2634"/>
                  <a:pt x="3876" y="2371"/>
                  <a:pt x="3876" y="2371"/>
                </a:cubicBezTo>
                <a:cubicBezTo>
                  <a:pt x="4168" y="2634"/>
                  <a:pt x="4168" y="2634"/>
                  <a:pt x="4168" y="2634"/>
                </a:cubicBezTo>
                <a:cubicBezTo>
                  <a:pt x="4168" y="2898"/>
                  <a:pt x="3876" y="2898"/>
                  <a:pt x="3585" y="2898"/>
                </a:cubicBezTo>
                <a:cubicBezTo>
                  <a:pt x="3585" y="3161"/>
                  <a:pt x="3876" y="3424"/>
                  <a:pt x="3876" y="3424"/>
                </a:cubicBezTo>
                <a:cubicBezTo>
                  <a:pt x="3876" y="3688"/>
                  <a:pt x="3876" y="3424"/>
                  <a:pt x="3876" y="3688"/>
                </a:cubicBezTo>
                <a:cubicBezTo>
                  <a:pt x="3585" y="3688"/>
                  <a:pt x="3585" y="3951"/>
                  <a:pt x="3293" y="3951"/>
                </a:cubicBezTo>
                <a:cubicBezTo>
                  <a:pt x="3293" y="4215"/>
                  <a:pt x="3585" y="4215"/>
                  <a:pt x="3585" y="4215"/>
                </a:cubicBezTo>
                <a:cubicBezTo>
                  <a:pt x="3585" y="4215"/>
                  <a:pt x="3293" y="4215"/>
                  <a:pt x="3293" y="4478"/>
                </a:cubicBezTo>
                <a:cubicBezTo>
                  <a:pt x="3293" y="4478"/>
                  <a:pt x="3293" y="4478"/>
                  <a:pt x="3001" y="4478"/>
                </a:cubicBezTo>
                <a:cubicBezTo>
                  <a:pt x="3001" y="4478"/>
                  <a:pt x="3001" y="4741"/>
                  <a:pt x="3001" y="4741"/>
                </a:cubicBezTo>
                <a:cubicBezTo>
                  <a:pt x="3001" y="5005"/>
                  <a:pt x="3001" y="5005"/>
                  <a:pt x="2709" y="5268"/>
                </a:cubicBezTo>
                <a:cubicBezTo>
                  <a:pt x="2417" y="5532"/>
                  <a:pt x="2417" y="5268"/>
                  <a:pt x="2417" y="5532"/>
                </a:cubicBezTo>
                <a:cubicBezTo>
                  <a:pt x="2417" y="5795"/>
                  <a:pt x="2417" y="6059"/>
                  <a:pt x="2125" y="6059"/>
                </a:cubicBezTo>
                <a:cubicBezTo>
                  <a:pt x="2125" y="6059"/>
                  <a:pt x="1541" y="6322"/>
                  <a:pt x="1541" y="6322"/>
                </a:cubicBezTo>
                <a:cubicBezTo>
                  <a:pt x="1541" y="6059"/>
                  <a:pt x="1541" y="6059"/>
                  <a:pt x="1249" y="6059"/>
                </a:cubicBezTo>
                <a:cubicBezTo>
                  <a:pt x="958" y="5795"/>
                  <a:pt x="958" y="6059"/>
                  <a:pt x="958" y="6322"/>
                </a:cubicBezTo>
                <a:cubicBezTo>
                  <a:pt x="666" y="6322"/>
                  <a:pt x="666" y="6585"/>
                  <a:pt x="666" y="6849"/>
                </a:cubicBezTo>
                <a:cubicBezTo>
                  <a:pt x="666" y="7112"/>
                  <a:pt x="666" y="6849"/>
                  <a:pt x="958" y="7112"/>
                </a:cubicBezTo>
                <a:cubicBezTo>
                  <a:pt x="1249" y="7112"/>
                  <a:pt x="958" y="7639"/>
                  <a:pt x="1541" y="7902"/>
                </a:cubicBezTo>
                <a:cubicBezTo>
                  <a:pt x="1541" y="7902"/>
                  <a:pt x="1541" y="7639"/>
                  <a:pt x="1541" y="7902"/>
                </a:cubicBezTo>
                <a:cubicBezTo>
                  <a:pt x="1541" y="7902"/>
                  <a:pt x="1541" y="7902"/>
                  <a:pt x="1541" y="7902"/>
                </a:cubicBezTo>
                <a:cubicBezTo>
                  <a:pt x="1833" y="8166"/>
                  <a:pt x="1833" y="8429"/>
                  <a:pt x="2125" y="8429"/>
                </a:cubicBezTo>
                <a:cubicBezTo>
                  <a:pt x="2125" y="8693"/>
                  <a:pt x="2125" y="8956"/>
                  <a:pt x="1833" y="8956"/>
                </a:cubicBezTo>
                <a:cubicBezTo>
                  <a:pt x="1541" y="8956"/>
                  <a:pt x="1833" y="8693"/>
                  <a:pt x="1833" y="8693"/>
                </a:cubicBezTo>
                <a:cubicBezTo>
                  <a:pt x="1541" y="8693"/>
                  <a:pt x="1541" y="8956"/>
                  <a:pt x="1249" y="8956"/>
                </a:cubicBezTo>
                <a:cubicBezTo>
                  <a:pt x="1249" y="8956"/>
                  <a:pt x="1249" y="8956"/>
                  <a:pt x="958" y="8956"/>
                </a:cubicBezTo>
                <a:cubicBezTo>
                  <a:pt x="958" y="8956"/>
                  <a:pt x="666" y="8956"/>
                  <a:pt x="374" y="8956"/>
                </a:cubicBezTo>
                <a:cubicBezTo>
                  <a:pt x="374" y="8956"/>
                  <a:pt x="374" y="8956"/>
                  <a:pt x="374" y="8956"/>
                </a:cubicBezTo>
                <a:cubicBezTo>
                  <a:pt x="374" y="8956"/>
                  <a:pt x="374" y="8956"/>
                  <a:pt x="374" y="9220"/>
                </a:cubicBezTo>
                <a:cubicBezTo>
                  <a:pt x="374" y="9220"/>
                  <a:pt x="-210" y="9220"/>
                  <a:pt x="82" y="9483"/>
                </a:cubicBezTo>
                <a:cubicBezTo>
                  <a:pt x="82" y="9483"/>
                  <a:pt x="374" y="9220"/>
                  <a:pt x="374" y="9220"/>
                </a:cubicBezTo>
                <a:cubicBezTo>
                  <a:pt x="82" y="9483"/>
                  <a:pt x="82" y="9483"/>
                  <a:pt x="374" y="9483"/>
                </a:cubicBezTo>
                <a:cubicBezTo>
                  <a:pt x="374" y="9746"/>
                  <a:pt x="666" y="9746"/>
                  <a:pt x="958" y="10010"/>
                </a:cubicBezTo>
                <a:cubicBezTo>
                  <a:pt x="1249" y="10010"/>
                  <a:pt x="1541" y="10010"/>
                  <a:pt x="1833" y="9746"/>
                </a:cubicBezTo>
                <a:cubicBezTo>
                  <a:pt x="1833" y="10010"/>
                  <a:pt x="1249" y="10273"/>
                  <a:pt x="958" y="10273"/>
                </a:cubicBezTo>
                <a:cubicBezTo>
                  <a:pt x="958" y="10273"/>
                  <a:pt x="958" y="10537"/>
                  <a:pt x="958" y="10537"/>
                </a:cubicBezTo>
                <a:cubicBezTo>
                  <a:pt x="958" y="10537"/>
                  <a:pt x="958" y="10273"/>
                  <a:pt x="666" y="10273"/>
                </a:cubicBezTo>
                <a:cubicBezTo>
                  <a:pt x="666" y="10273"/>
                  <a:pt x="666" y="10273"/>
                  <a:pt x="666" y="10537"/>
                </a:cubicBezTo>
                <a:cubicBezTo>
                  <a:pt x="666" y="10537"/>
                  <a:pt x="958" y="10800"/>
                  <a:pt x="1249" y="10800"/>
                </a:cubicBezTo>
                <a:cubicBezTo>
                  <a:pt x="1541" y="11063"/>
                  <a:pt x="1833" y="11590"/>
                  <a:pt x="2417" y="11590"/>
                </a:cubicBezTo>
                <a:cubicBezTo>
                  <a:pt x="2417" y="11590"/>
                  <a:pt x="3001" y="11327"/>
                  <a:pt x="3001" y="11327"/>
                </a:cubicBezTo>
                <a:cubicBezTo>
                  <a:pt x="3293" y="11327"/>
                  <a:pt x="3293" y="10800"/>
                  <a:pt x="3001" y="10800"/>
                </a:cubicBezTo>
                <a:cubicBezTo>
                  <a:pt x="3001" y="10800"/>
                  <a:pt x="3293" y="10537"/>
                  <a:pt x="3001" y="10537"/>
                </a:cubicBezTo>
                <a:cubicBezTo>
                  <a:pt x="3293" y="10537"/>
                  <a:pt x="3293" y="10537"/>
                  <a:pt x="3585" y="10537"/>
                </a:cubicBezTo>
                <a:cubicBezTo>
                  <a:pt x="3293" y="10537"/>
                  <a:pt x="3293" y="10537"/>
                  <a:pt x="3293" y="10800"/>
                </a:cubicBezTo>
                <a:cubicBezTo>
                  <a:pt x="3293" y="10800"/>
                  <a:pt x="3585" y="10800"/>
                  <a:pt x="3585" y="10800"/>
                </a:cubicBezTo>
                <a:cubicBezTo>
                  <a:pt x="3293" y="10800"/>
                  <a:pt x="3293" y="10800"/>
                  <a:pt x="3293" y="10800"/>
                </a:cubicBezTo>
                <a:cubicBezTo>
                  <a:pt x="3585" y="10800"/>
                  <a:pt x="3585" y="10800"/>
                  <a:pt x="3876" y="10800"/>
                </a:cubicBezTo>
                <a:cubicBezTo>
                  <a:pt x="3585" y="11063"/>
                  <a:pt x="3585" y="11063"/>
                  <a:pt x="3585" y="11063"/>
                </a:cubicBezTo>
                <a:cubicBezTo>
                  <a:pt x="3585" y="11063"/>
                  <a:pt x="3585" y="11063"/>
                  <a:pt x="3585" y="11063"/>
                </a:cubicBezTo>
                <a:cubicBezTo>
                  <a:pt x="3293" y="11327"/>
                  <a:pt x="3585" y="11327"/>
                  <a:pt x="3585" y="11327"/>
                </a:cubicBezTo>
                <a:cubicBezTo>
                  <a:pt x="3876" y="11590"/>
                  <a:pt x="3876" y="11854"/>
                  <a:pt x="3585" y="11854"/>
                </a:cubicBezTo>
                <a:cubicBezTo>
                  <a:pt x="3585" y="12117"/>
                  <a:pt x="3585" y="12644"/>
                  <a:pt x="3876" y="12907"/>
                </a:cubicBezTo>
                <a:cubicBezTo>
                  <a:pt x="3585" y="12644"/>
                  <a:pt x="3876" y="12907"/>
                  <a:pt x="3876" y="13171"/>
                </a:cubicBezTo>
                <a:cubicBezTo>
                  <a:pt x="3876" y="12907"/>
                  <a:pt x="3876" y="12907"/>
                  <a:pt x="3876" y="12907"/>
                </a:cubicBezTo>
                <a:cubicBezTo>
                  <a:pt x="3876" y="13171"/>
                  <a:pt x="3876" y="13171"/>
                  <a:pt x="3876" y="13434"/>
                </a:cubicBezTo>
                <a:cubicBezTo>
                  <a:pt x="3876" y="13698"/>
                  <a:pt x="4168" y="13961"/>
                  <a:pt x="4168" y="14224"/>
                </a:cubicBezTo>
                <a:cubicBezTo>
                  <a:pt x="4460" y="14488"/>
                  <a:pt x="4752" y="15541"/>
                  <a:pt x="4752" y="15541"/>
                </a:cubicBezTo>
                <a:cubicBezTo>
                  <a:pt x="4752" y="15805"/>
                  <a:pt x="4752" y="15805"/>
                  <a:pt x="5044" y="15805"/>
                </a:cubicBezTo>
                <a:cubicBezTo>
                  <a:pt x="5044" y="15805"/>
                  <a:pt x="4752" y="15805"/>
                  <a:pt x="4752" y="15805"/>
                </a:cubicBezTo>
                <a:cubicBezTo>
                  <a:pt x="5336" y="16595"/>
                  <a:pt x="5628" y="17649"/>
                  <a:pt x="6212" y="18439"/>
                </a:cubicBezTo>
                <a:cubicBezTo>
                  <a:pt x="6504" y="18966"/>
                  <a:pt x="7087" y="19756"/>
                  <a:pt x="7087" y="20546"/>
                </a:cubicBezTo>
                <a:cubicBezTo>
                  <a:pt x="7087" y="20546"/>
                  <a:pt x="7087" y="20283"/>
                  <a:pt x="7087" y="20020"/>
                </a:cubicBezTo>
                <a:cubicBezTo>
                  <a:pt x="7087" y="20283"/>
                  <a:pt x="7087" y="20810"/>
                  <a:pt x="7379" y="21073"/>
                </a:cubicBezTo>
                <a:cubicBezTo>
                  <a:pt x="7379" y="21073"/>
                  <a:pt x="7671" y="21600"/>
                  <a:pt x="7963" y="21600"/>
                </a:cubicBezTo>
                <a:cubicBezTo>
                  <a:pt x="8255" y="21600"/>
                  <a:pt x="8547" y="21337"/>
                  <a:pt x="8547" y="21337"/>
                </a:cubicBezTo>
                <a:cubicBezTo>
                  <a:pt x="8547" y="21337"/>
                  <a:pt x="8547" y="21073"/>
                  <a:pt x="8547" y="20810"/>
                </a:cubicBezTo>
                <a:cubicBezTo>
                  <a:pt x="8839" y="20546"/>
                  <a:pt x="9131" y="20546"/>
                  <a:pt x="9422" y="20810"/>
                </a:cubicBezTo>
                <a:cubicBezTo>
                  <a:pt x="9422" y="20546"/>
                  <a:pt x="9131" y="20546"/>
                  <a:pt x="9131" y="20546"/>
                </a:cubicBezTo>
                <a:cubicBezTo>
                  <a:pt x="9131" y="20283"/>
                  <a:pt x="9422" y="20020"/>
                  <a:pt x="9422" y="19756"/>
                </a:cubicBezTo>
                <a:cubicBezTo>
                  <a:pt x="9422" y="19756"/>
                  <a:pt x="9714" y="20020"/>
                  <a:pt x="9714" y="19756"/>
                </a:cubicBezTo>
                <a:cubicBezTo>
                  <a:pt x="9714" y="19493"/>
                  <a:pt x="9714" y="19229"/>
                  <a:pt x="9714" y="18966"/>
                </a:cubicBezTo>
                <a:cubicBezTo>
                  <a:pt x="9714" y="18966"/>
                  <a:pt x="9714" y="18966"/>
                  <a:pt x="9714" y="18966"/>
                </a:cubicBezTo>
                <a:cubicBezTo>
                  <a:pt x="9714" y="18966"/>
                  <a:pt x="9714" y="18702"/>
                  <a:pt x="9714" y="18702"/>
                </a:cubicBezTo>
                <a:cubicBezTo>
                  <a:pt x="9714" y="18439"/>
                  <a:pt x="9714" y="18176"/>
                  <a:pt x="9714" y="17912"/>
                </a:cubicBezTo>
                <a:cubicBezTo>
                  <a:pt x="9714" y="17912"/>
                  <a:pt x="10006" y="17649"/>
                  <a:pt x="10006" y="17385"/>
                </a:cubicBezTo>
                <a:cubicBezTo>
                  <a:pt x="10006" y="17385"/>
                  <a:pt x="9714" y="17385"/>
                  <a:pt x="9714" y="17122"/>
                </a:cubicBezTo>
                <a:cubicBezTo>
                  <a:pt x="9714" y="17122"/>
                  <a:pt x="10006" y="17385"/>
                  <a:pt x="10006" y="17385"/>
                </a:cubicBezTo>
                <a:cubicBezTo>
                  <a:pt x="9714" y="16859"/>
                  <a:pt x="9422" y="15805"/>
                  <a:pt x="9714" y="15541"/>
                </a:cubicBezTo>
                <a:cubicBezTo>
                  <a:pt x="10006" y="15278"/>
                  <a:pt x="10006" y="15805"/>
                  <a:pt x="10298" y="15541"/>
                </a:cubicBezTo>
                <a:cubicBezTo>
                  <a:pt x="10298" y="15278"/>
                  <a:pt x="10298" y="15278"/>
                  <a:pt x="10590" y="15015"/>
                </a:cubicBezTo>
                <a:cubicBezTo>
                  <a:pt x="10590" y="15015"/>
                  <a:pt x="10882" y="15015"/>
                  <a:pt x="10882" y="15015"/>
                </a:cubicBezTo>
                <a:cubicBezTo>
                  <a:pt x="11174" y="14751"/>
                  <a:pt x="11174" y="14751"/>
                  <a:pt x="11174" y="14488"/>
                </a:cubicBezTo>
                <a:cubicBezTo>
                  <a:pt x="11466" y="14224"/>
                  <a:pt x="11758" y="13961"/>
                  <a:pt x="12049" y="13698"/>
                </a:cubicBezTo>
                <a:cubicBezTo>
                  <a:pt x="12341" y="13434"/>
                  <a:pt x="12633" y="13171"/>
                  <a:pt x="12925" y="12907"/>
                </a:cubicBezTo>
                <a:cubicBezTo>
                  <a:pt x="13217" y="12644"/>
                  <a:pt x="13509" y="12380"/>
                  <a:pt x="13217" y="12644"/>
                </a:cubicBezTo>
                <a:cubicBezTo>
                  <a:pt x="13217" y="12380"/>
                  <a:pt x="13509" y="12380"/>
                  <a:pt x="13217" y="12380"/>
                </a:cubicBezTo>
                <a:cubicBezTo>
                  <a:pt x="13509" y="12380"/>
                  <a:pt x="14093" y="12380"/>
                  <a:pt x="13801" y="12117"/>
                </a:cubicBezTo>
                <a:cubicBezTo>
                  <a:pt x="13801" y="12117"/>
                  <a:pt x="13801" y="12117"/>
                  <a:pt x="14093" y="12117"/>
                </a:cubicBezTo>
                <a:cubicBezTo>
                  <a:pt x="14093" y="12117"/>
                  <a:pt x="14093" y="12117"/>
                  <a:pt x="14385" y="11854"/>
                </a:cubicBezTo>
                <a:cubicBezTo>
                  <a:pt x="14385" y="11590"/>
                  <a:pt x="14385" y="11854"/>
                  <a:pt x="14385" y="11590"/>
                </a:cubicBezTo>
                <a:cubicBezTo>
                  <a:pt x="14385" y="11327"/>
                  <a:pt x="14093" y="11327"/>
                  <a:pt x="14385" y="11327"/>
                </a:cubicBezTo>
                <a:cubicBezTo>
                  <a:pt x="14385" y="11063"/>
                  <a:pt x="14676" y="11063"/>
                  <a:pt x="14676" y="10800"/>
                </a:cubicBezTo>
                <a:cubicBezTo>
                  <a:pt x="14968" y="10800"/>
                  <a:pt x="14968" y="10800"/>
                  <a:pt x="14968" y="10537"/>
                </a:cubicBezTo>
                <a:cubicBezTo>
                  <a:pt x="14968" y="10537"/>
                  <a:pt x="14968" y="10537"/>
                  <a:pt x="14968" y="10273"/>
                </a:cubicBezTo>
                <a:cubicBezTo>
                  <a:pt x="14968" y="10537"/>
                  <a:pt x="14968" y="10537"/>
                  <a:pt x="14968" y="10800"/>
                </a:cubicBezTo>
                <a:cubicBezTo>
                  <a:pt x="15260" y="10800"/>
                  <a:pt x="14968" y="11063"/>
                  <a:pt x="15260" y="11063"/>
                </a:cubicBezTo>
                <a:cubicBezTo>
                  <a:pt x="15260" y="11063"/>
                  <a:pt x="15260" y="10800"/>
                  <a:pt x="15260" y="10800"/>
                </a:cubicBezTo>
                <a:cubicBezTo>
                  <a:pt x="15552" y="11327"/>
                  <a:pt x="15552" y="10537"/>
                  <a:pt x="15552" y="10537"/>
                </a:cubicBezTo>
                <a:cubicBezTo>
                  <a:pt x="15552" y="10800"/>
                  <a:pt x="15552" y="10800"/>
                  <a:pt x="15552" y="11063"/>
                </a:cubicBezTo>
                <a:cubicBezTo>
                  <a:pt x="15552" y="11063"/>
                  <a:pt x="15552" y="11063"/>
                  <a:pt x="15552" y="10800"/>
                </a:cubicBezTo>
                <a:cubicBezTo>
                  <a:pt x="15844" y="11063"/>
                  <a:pt x="15844" y="10800"/>
                  <a:pt x="15844" y="11063"/>
                </a:cubicBezTo>
                <a:cubicBezTo>
                  <a:pt x="15844" y="10800"/>
                  <a:pt x="15844" y="10800"/>
                  <a:pt x="15844" y="10800"/>
                </a:cubicBezTo>
                <a:cubicBezTo>
                  <a:pt x="15844" y="10800"/>
                  <a:pt x="15844" y="10800"/>
                  <a:pt x="15844" y="10800"/>
                </a:cubicBezTo>
                <a:cubicBezTo>
                  <a:pt x="15552" y="10537"/>
                  <a:pt x="15552" y="10010"/>
                  <a:pt x="15552" y="9746"/>
                </a:cubicBezTo>
                <a:cubicBezTo>
                  <a:pt x="15552" y="9746"/>
                  <a:pt x="15260" y="9483"/>
                  <a:pt x="15260" y="9220"/>
                </a:cubicBezTo>
                <a:cubicBezTo>
                  <a:pt x="15260" y="9220"/>
                  <a:pt x="15260" y="8956"/>
                  <a:pt x="15260" y="8956"/>
                </a:cubicBezTo>
                <a:cubicBezTo>
                  <a:pt x="15260" y="8693"/>
                  <a:pt x="14968" y="8693"/>
                  <a:pt x="14968" y="8693"/>
                </a:cubicBezTo>
                <a:cubicBezTo>
                  <a:pt x="14676" y="8693"/>
                  <a:pt x="14676" y="8693"/>
                  <a:pt x="14676" y="8429"/>
                </a:cubicBezTo>
                <a:cubicBezTo>
                  <a:pt x="14676" y="8429"/>
                  <a:pt x="14968" y="8429"/>
                  <a:pt x="14968" y="8429"/>
                </a:cubicBezTo>
                <a:cubicBezTo>
                  <a:pt x="14676" y="8429"/>
                  <a:pt x="14968" y="8166"/>
                  <a:pt x="14968" y="8429"/>
                </a:cubicBezTo>
                <a:cubicBezTo>
                  <a:pt x="14968" y="8166"/>
                  <a:pt x="14968" y="8166"/>
                  <a:pt x="14968" y="8166"/>
                </a:cubicBezTo>
                <a:cubicBezTo>
                  <a:pt x="14968" y="8166"/>
                  <a:pt x="15260" y="8166"/>
                  <a:pt x="15260" y="8166"/>
                </a:cubicBezTo>
                <a:cubicBezTo>
                  <a:pt x="15260" y="8166"/>
                  <a:pt x="15260" y="7902"/>
                  <a:pt x="15260" y="7902"/>
                </a:cubicBezTo>
                <a:cubicBezTo>
                  <a:pt x="14968" y="7902"/>
                  <a:pt x="14676" y="7902"/>
                  <a:pt x="14676" y="7639"/>
                </a:cubicBezTo>
                <a:cubicBezTo>
                  <a:pt x="14676" y="7639"/>
                  <a:pt x="14968" y="7112"/>
                  <a:pt x="14676" y="7112"/>
                </a:cubicBezTo>
                <a:cubicBezTo>
                  <a:pt x="14968" y="7112"/>
                  <a:pt x="14968" y="7376"/>
                  <a:pt x="15260" y="7376"/>
                </a:cubicBezTo>
                <a:cubicBezTo>
                  <a:pt x="14968" y="7112"/>
                  <a:pt x="15552" y="7639"/>
                  <a:pt x="15552" y="7639"/>
                </a:cubicBezTo>
                <a:cubicBezTo>
                  <a:pt x="15844" y="7639"/>
                  <a:pt x="15552" y="7112"/>
                  <a:pt x="15844" y="7639"/>
                </a:cubicBezTo>
                <a:cubicBezTo>
                  <a:pt x="15844" y="7639"/>
                  <a:pt x="15844" y="7902"/>
                  <a:pt x="15844" y="8166"/>
                </a:cubicBezTo>
                <a:cubicBezTo>
                  <a:pt x="16136" y="8166"/>
                  <a:pt x="16136" y="8166"/>
                  <a:pt x="16136" y="8166"/>
                </a:cubicBezTo>
                <a:cubicBezTo>
                  <a:pt x="16720" y="8166"/>
                  <a:pt x="17012" y="8166"/>
                  <a:pt x="17595" y="8166"/>
                </a:cubicBezTo>
                <a:cubicBezTo>
                  <a:pt x="17887" y="8166"/>
                  <a:pt x="17887" y="8429"/>
                  <a:pt x="17887" y="8429"/>
                </a:cubicBezTo>
                <a:cubicBezTo>
                  <a:pt x="17887" y="8429"/>
                  <a:pt x="17887" y="8429"/>
                  <a:pt x="17887" y="8429"/>
                </a:cubicBezTo>
                <a:cubicBezTo>
                  <a:pt x="17887" y="8429"/>
                  <a:pt x="17887" y="8429"/>
                  <a:pt x="17887" y="8693"/>
                </a:cubicBezTo>
                <a:cubicBezTo>
                  <a:pt x="17595" y="8693"/>
                  <a:pt x="17887" y="8693"/>
                  <a:pt x="17595" y="8956"/>
                </a:cubicBezTo>
                <a:cubicBezTo>
                  <a:pt x="17595" y="8956"/>
                  <a:pt x="17304" y="8956"/>
                  <a:pt x="17304" y="9220"/>
                </a:cubicBezTo>
                <a:cubicBezTo>
                  <a:pt x="17012" y="9220"/>
                  <a:pt x="17304" y="9746"/>
                  <a:pt x="17304" y="9746"/>
                </a:cubicBezTo>
                <a:cubicBezTo>
                  <a:pt x="17304" y="9746"/>
                  <a:pt x="17304" y="9746"/>
                  <a:pt x="17304" y="9746"/>
                </a:cubicBezTo>
                <a:cubicBezTo>
                  <a:pt x="17595" y="9746"/>
                  <a:pt x="17595" y="10010"/>
                  <a:pt x="17595" y="9746"/>
                </a:cubicBezTo>
                <a:cubicBezTo>
                  <a:pt x="17595" y="9746"/>
                  <a:pt x="17595" y="9746"/>
                  <a:pt x="17595" y="9483"/>
                </a:cubicBezTo>
                <a:cubicBezTo>
                  <a:pt x="17595" y="9483"/>
                  <a:pt x="17887" y="9483"/>
                  <a:pt x="17887" y="9483"/>
                </a:cubicBezTo>
                <a:cubicBezTo>
                  <a:pt x="17887" y="9220"/>
                  <a:pt x="17887" y="9483"/>
                  <a:pt x="18179" y="9483"/>
                </a:cubicBezTo>
                <a:cubicBezTo>
                  <a:pt x="18179" y="10010"/>
                  <a:pt x="18179" y="10273"/>
                  <a:pt x="18471" y="10800"/>
                </a:cubicBezTo>
                <a:cubicBezTo>
                  <a:pt x="18471" y="10537"/>
                  <a:pt x="18471" y="10537"/>
                  <a:pt x="18471" y="10537"/>
                </a:cubicBezTo>
                <a:cubicBezTo>
                  <a:pt x="18763" y="10800"/>
                  <a:pt x="18763" y="10800"/>
                  <a:pt x="18763" y="10537"/>
                </a:cubicBezTo>
                <a:cubicBezTo>
                  <a:pt x="18763" y="10273"/>
                  <a:pt x="18763" y="10273"/>
                  <a:pt x="18763" y="10010"/>
                </a:cubicBezTo>
                <a:cubicBezTo>
                  <a:pt x="18763" y="9746"/>
                  <a:pt x="18763" y="10010"/>
                  <a:pt x="18763" y="9746"/>
                </a:cubicBezTo>
                <a:cubicBezTo>
                  <a:pt x="19055" y="9483"/>
                  <a:pt x="18763" y="9220"/>
                  <a:pt x="18763" y="8956"/>
                </a:cubicBezTo>
                <a:cubicBezTo>
                  <a:pt x="18763" y="9220"/>
                  <a:pt x="19347" y="9220"/>
                  <a:pt x="19347" y="9220"/>
                </a:cubicBezTo>
                <a:cubicBezTo>
                  <a:pt x="19347" y="9220"/>
                  <a:pt x="19639" y="8693"/>
                  <a:pt x="19639" y="8693"/>
                </a:cubicBezTo>
                <a:cubicBezTo>
                  <a:pt x="19639" y="8429"/>
                  <a:pt x="19639" y="8429"/>
                  <a:pt x="19639" y="8166"/>
                </a:cubicBezTo>
                <a:cubicBezTo>
                  <a:pt x="19639" y="8166"/>
                  <a:pt x="19639" y="8166"/>
                  <a:pt x="19639" y="8166"/>
                </a:cubicBezTo>
                <a:cubicBezTo>
                  <a:pt x="19639" y="7902"/>
                  <a:pt x="19639" y="7902"/>
                  <a:pt x="19639" y="7902"/>
                </a:cubicBezTo>
                <a:cubicBezTo>
                  <a:pt x="19931" y="7639"/>
                  <a:pt x="19931" y="7639"/>
                  <a:pt x="19639" y="7376"/>
                </a:cubicBezTo>
                <a:cubicBezTo>
                  <a:pt x="19639" y="7112"/>
                  <a:pt x="19931" y="7112"/>
                  <a:pt x="19931" y="6849"/>
                </a:cubicBezTo>
                <a:cubicBezTo>
                  <a:pt x="20222" y="6585"/>
                  <a:pt x="20222" y="6585"/>
                  <a:pt x="20514" y="6585"/>
                </a:cubicBezTo>
                <a:cubicBezTo>
                  <a:pt x="20806" y="6585"/>
                  <a:pt x="20806" y="6585"/>
                  <a:pt x="21098" y="6585"/>
                </a:cubicBezTo>
                <a:cubicBezTo>
                  <a:pt x="21098" y="6585"/>
                  <a:pt x="20806" y="6322"/>
                  <a:pt x="20806" y="632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5" name="Shape">
            <a:extLst>
              <a:ext uri="{FF2B5EF4-FFF2-40B4-BE49-F238E27FC236}">
                <a16:creationId xmlns:a16="http://schemas.microsoft.com/office/drawing/2014/main" id="{1FA6E94E-D81B-4BE0-87F4-661B7C065F5C}"/>
              </a:ext>
            </a:extLst>
          </p:cNvPr>
          <p:cNvSpPr/>
          <p:nvPr/>
        </p:nvSpPr>
        <p:spPr>
          <a:xfrm>
            <a:off x="4401449" y="1040430"/>
            <a:ext cx="675002" cy="219310"/>
          </a:xfrm>
          <a:custGeom>
            <a:avLst/>
            <a:gdLst/>
            <a:ahLst/>
            <a:cxnLst>
              <a:cxn ang="0">
                <a:pos x="wd2" y="hd2"/>
              </a:cxn>
              <a:cxn ang="5400000">
                <a:pos x="wd2" y="hd2"/>
              </a:cxn>
              <a:cxn ang="10800000">
                <a:pos x="wd2" y="hd2"/>
              </a:cxn>
              <a:cxn ang="16200000">
                <a:pos x="wd2" y="hd2"/>
              </a:cxn>
            </a:cxnLst>
            <a:rect l="0" t="0" r="r" b="b"/>
            <a:pathLst>
              <a:path w="20853" h="21600" extrusionOk="0">
                <a:moveTo>
                  <a:pt x="20661" y="8100"/>
                </a:moveTo>
                <a:cubicBezTo>
                  <a:pt x="20661" y="8100"/>
                  <a:pt x="19722" y="8100"/>
                  <a:pt x="18783" y="8100"/>
                </a:cubicBezTo>
                <a:cubicBezTo>
                  <a:pt x="19722" y="5400"/>
                  <a:pt x="18783" y="5400"/>
                  <a:pt x="18783" y="5400"/>
                </a:cubicBezTo>
                <a:cubicBezTo>
                  <a:pt x="19722" y="5400"/>
                  <a:pt x="18783" y="5400"/>
                  <a:pt x="17843" y="2700"/>
                </a:cubicBezTo>
                <a:cubicBezTo>
                  <a:pt x="18783" y="2700"/>
                  <a:pt x="18783" y="2700"/>
                  <a:pt x="19722" y="2700"/>
                </a:cubicBezTo>
                <a:cubicBezTo>
                  <a:pt x="18783" y="2700"/>
                  <a:pt x="17843" y="2700"/>
                  <a:pt x="17843" y="2700"/>
                </a:cubicBezTo>
                <a:cubicBezTo>
                  <a:pt x="16904" y="2700"/>
                  <a:pt x="16904" y="2700"/>
                  <a:pt x="16904" y="0"/>
                </a:cubicBezTo>
                <a:cubicBezTo>
                  <a:pt x="15965" y="0"/>
                  <a:pt x="15965" y="2700"/>
                  <a:pt x="15026" y="2700"/>
                </a:cubicBezTo>
                <a:cubicBezTo>
                  <a:pt x="15026" y="2700"/>
                  <a:pt x="15026" y="2700"/>
                  <a:pt x="14087" y="2700"/>
                </a:cubicBezTo>
                <a:cubicBezTo>
                  <a:pt x="14087" y="2700"/>
                  <a:pt x="14087" y="5400"/>
                  <a:pt x="13148" y="5400"/>
                </a:cubicBezTo>
                <a:cubicBezTo>
                  <a:pt x="13148" y="5400"/>
                  <a:pt x="12209" y="2700"/>
                  <a:pt x="12209" y="2700"/>
                </a:cubicBezTo>
                <a:cubicBezTo>
                  <a:pt x="12209" y="5400"/>
                  <a:pt x="13148" y="5400"/>
                  <a:pt x="12209" y="5400"/>
                </a:cubicBezTo>
                <a:cubicBezTo>
                  <a:pt x="12209" y="5400"/>
                  <a:pt x="11270" y="2700"/>
                  <a:pt x="10330" y="2700"/>
                </a:cubicBezTo>
                <a:cubicBezTo>
                  <a:pt x="10330" y="5400"/>
                  <a:pt x="10330" y="5400"/>
                  <a:pt x="10330" y="5400"/>
                </a:cubicBezTo>
                <a:cubicBezTo>
                  <a:pt x="9391" y="5400"/>
                  <a:pt x="9391" y="5400"/>
                  <a:pt x="9391" y="5400"/>
                </a:cubicBezTo>
                <a:cubicBezTo>
                  <a:pt x="8452" y="2700"/>
                  <a:pt x="8452" y="5400"/>
                  <a:pt x="7513" y="8100"/>
                </a:cubicBezTo>
                <a:cubicBezTo>
                  <a:pt x="7513" y="8100"/>
                  <a:pt x="7513" y="8100"/>
                  <a:pt x="6574" y="8100"/>
                </a:cubicBezTo>
                <a:cubicBezTo>
                  <a:pt x="6574" y="8100"/>
                  <a:pt x="6574" y="8100"/>
                  <a:pt x="6574" y="10800"/>
                </a:cubicBezTo>
                <a:cubicBezTo>
                  <a:pt x="6574" y="8100"/>
                  <a:pt x="6574" y="8100"/>
                  <a:pt x="5635" y="8100"/>
                </a:cubicBezTo>
                <a:cubicBezTo>
                  <a:pt x="6574" y="8100"/>
                  <a:pt x="6574" y="8100"/>
                  <a:pt x="6574" y="8100"/>
                </a:cubicBezTo>
                <a:cubicBezTo>
                  <a:pt x="5635" y="8100"/>
                  <a:pt x="5635" y="8100"/>
                  <a:pt x="5635" y="5400"/>
                </a:cubicBezTo>
                <a:cubicBezTo>
                  <a:pt x="6574" y="8100"/>
                  <a:pt x="6574" y="5400"/>
                  <a:pt x="6574" y="5400"/>
                </a:cubicBezTo>
                <a:cubicBezTo>
                  <a:pt x="6574" y="5400"/>
                  <a:pt x="6574" y="5400"/>
                  <a:pt x="6574" y="5400"/>
                </a:cubicBezTo>
                <a:cubicBezTo>
                  <a:pt x="5635" y="2700"/>
                  <a:pt x="4696" y="0"/>
                  <a:pt x="3757" y="2700"/>
                </a:cubicBezTo>
                <a:cubicBezTo>
                  <a:pt x="3757" y="2700"/>
                  <a:pt x="4696" y="2700"/>
                  <a:pt x="4696" y="2700"/>
                </a:cubicBezTo>
                <a:cubicBezTo>
                  <a:pt x="4696" y="2700"/>
                  <a:pt x="3757" y="2700"/>
                  <a:pt x="3757" y="2700"/>
                </a:cubicBezTo>
                <a:cubicBezTo>
                  <a:pt x="4696" y="2700"/>
                  <a:pt x="4696" y="5400"/>
                  <a:pt x="3757" y="5400"/>
                </a:cubicBezTo>
                <a:cubicBezTo>
                  <a:pt x="4696" y="5400"/>
                  <a:pt x="3757" y="5400"/>
                  <a:pt x="3757" y="5400"/>
                </a:cubicBezTo>
                <a:cubicBezTo>
                  <a:pt x="3757" y="2700"/>
                  <a:pt x="2817" y="2700"/>
                  <a:pt x="2817" y="2700"/>
                </a:cubicBezTo>
                <a:cubicBezTo>
                  <a:pt x="2817" y="2700"/>
                  <a:pt x="2817" y="5400"/>
                  <a:pt x="2817" y="5400"/>
                </a:cubicBezTo>
                <a:cubicBezTo>
                  <a:pt x="1878" y="2700"/>
                  <a:pt x="1878" y="5400"/>
                  <a:pt x="2817" y="5400"/>
                </a:cubicBezTo>
                <a:cubicBezTo>
                  <a:pt x="1878" y="5400"/>
                  <a:pt x="1878" y="5400"/>
                  <a:pt x="1878" y="5400"/>
                </a:cubicBezTo>
                <a:cubicBezTo>
                  <a:pt x="1878" y="5400"/>
                  <a:pt x="2817" y="5400"/>
                  <a:pt x="2817" y="5400"/>
                </a:cubicBezTo>
                <a:cubicBezTo>
                  <a:pt x="1878" y="8100"/>
                  <a:pt x="1878" y="5400"/>
                  <a:pt x="939" y="5400"/>
                </a:cubicBezTo>
                <a:cubicBezTo>
                  <a:pt x="939" y="8100"/>
                  <a:pt x="939" y="8100"/>
                  <a:pt x="1878" y="8100"/>
                </a:cubicBezTo>
                <a:cubicBezTo>
                  <a:pt x="939" y="8100"/>
                  <a:pt x="939" y="8100"/>
                  <a:pt x="0" y="8100"/>
                </a:cubicBezTo>
                <a:cubicBezTo>
                  <a:pt x="1878" y="10800"/>
                  <a:pt x="3757" y="5400"/>
                  <a:pt x="5635" y="8100"/>
                </a:cubicBezTo>
                <a:cubicBezTo>
                  <a:pt x="4696" y="8100"/>
                  <a:pt x="4696" y="10800"/>
                  <a:pt x="3757" y="10800"/>
                </a:cubicBezTo>
                <a:cubicBezTo>
                  <a:pt x="4696" y="10800"/>
                  <a:pt x="4696" y="10800"/>
                  <a:pt x="5635" y="10800"/>
                </a:cubicBezTo>
                <a:cubicBezTo>
                  <a:pt x="4696" y="13500"/>
                  <a:pt x="2817" y="10800"/>
                  <a:pt x="1878" y="10800"/>
                </a:cubicBezTo>
                <a:cubicBezTo>
                  <a:pt x="939" y="13500"/>
                  <a:pt x="939" y="13500"/>
                  <a:pt x="1878" y="13500"/>
                </a:cubicBezTo>
                <a:cubicBezTo>
                  <a:pt x="2817" y="13500"/>
                  <a:pt x="3757" y="13500"/>
                  <a:pt x="3757" y="13500"/>
                </a:cubicBezTo>
                <a:cubicBezTo>
                  <a:pt x="3757" y="16200"/>
                  <a:pt x="4696" y="13500"/>
                  <a:pt x="5635" y="13500"/>
                </a:cubicBezTo>
                <a:cubicBezTo>
                  <a:pt x="4696" y="13500"/>
                  <a:pt x="3757" y="16200"/>
                  <a:pt x="4696" y="16200"/>
                </a:cubicBezTo>
                <a:cubicBezTo>
                  <a:pt x="4696" y="16200"/>
                  <a:pt x="4696" y="16200"/>
                  <a:pt x="3757" y="16200"/>
                </a:cubicBezTo>
                <a:cubicBezTo>
                  <a:pt x="4696" y="16200"/>
                  <a:pt x="4696" y="16200"/>
                  <a:pt x="5635" y="16200"/>
                </a:cubicBezTo>
                <a:cubicBezTo>
                  <a:pt x="4696" y="16200"/>
                  <a:pt x="4696" y="18900"/>
                  <a:pt x="3757" y="18900"/>
                </a:cubicBezTo>
                <a:cubicBezTo>
                  <a:pt x="3757" y="18900"/>
                  <a:pt x="2817" y="18900"/>
                  <a:pt x="2817" y="18900"/>
                </a:cubicBezTo>
                <a:cubicBezTo>
                  <a:pt x="1878" y="21600"/>
                  <a:pt x="5635" y="18900"/>
                  <a:pt x="5635" y="18900"/>
                </a:cubicBezTo>
                <a:cubicBezTo>
                  <a:pt x="5635" y="18900"/>
                  <a:pt x="5635" y="18900"/>
                  <a:pt x="5635" y="18900"/>
                </a:cubicBezTo>
                <a:cubicBezTo>
                  <a:pt x="5635" y="21600"/>
                  <a:pt x="6574" y="21600"/>
                  <a:pt x="6574" y="18900"/>
                </a:cubicBezTo>
                <a:cubicBezTo>
                  <a:pt x="6574" y="21600"/>
                  <a:pt x="6574" y="21600"/>
                  <a:pt x="6574" y="21600"/>
                </a:cubicBezTo>
                <a:cubicBezTo>
                  <a:pt x="6574" y="21600"/>
                  <a:pt x="7513" y="21600"/>
                  <a:pt x="7513" y="21600"/>
                </a:cubicBezTo>
                <a:cubicBezTo>
                  <a:pt x="8452" y="21600"/>
                  <a:pt x="9391" y="21600"/>
                  <a:pt x="11270" y="21600"/>
                </a:cubicBezTo>
                <a:cubicBezTo>
                  <a:pt x="11270" y="21600"/>
                  <a:pt x="11270" y="21600"/>
                  <a:pt x="12209" y="21600"/>
                </a:cubicBezTo>
                <a:cubicBezTo>
                  <a:pt x="13148" y="18900"/>
                  <a:pt x="15026" y="18900"/>
                  <a:pt x="16904" y="16200"/>
                </a:cubicBezTo>
                <a:cubicBezTo>
                  <a:pt x="16904" y="16200"/>
                  <a:pt x="17843" y="16200"/>
                  <a:pt x="18783" y="16200"/>
                </a:cubicBezTo>
                <a:cubicBezTo>
                  <a:pt x="18783" y="16200"/>
                  <a:pt x="18783" y="13500"/>
                  <a:pt x="18783" y="13500"/>
                </a:cubicBezTo>
                <a:cubicBezTo>
                  <a:pt x="18783" y="13500"/>
                  <a:pt x="21600" y="10800"/>
                  <a:pt x="20661" y="10800"/>
                </a:cubicBezTo>
                <a:cubicBezTo>
                  <a:pt x="20661" y="10800"/>
                  <a:pt x="20661" y="8100"/>
                  <a:pt x="20661" y="81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6" name="Shape">
            <a:extLst>
              <a:ext uri="{FF2B5EF4-FFF2-40B4-BE49-F238E27FC236}">
                <a16:creationId xmlns:a16="http://schemas.microsoft.com/office/drawing/2014/main" id="{56A7E2FB-04EB-4E36-A6AE-DF21D68B81E3}"/>
              </a:ext>
            </a:extLst>
          </p:cNvPr>
          <p:cNvSpPr/>
          <p:nvPr/>
        </p:nvSpPr>
        <p:spPr>
          <a:xfrm>
            <a:off x="6931352" y="2403965"/>
            <a:ext cx="459014" cy="214546"/>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600" y="2700"/>
                  <a:pt x="21600" y="2700"/>
                  <a:pt x="20160" y="2700"/>
                </a:cubicBezTo>
                <a:cubicBezTo>
                  <a:pt x="20160" y="2700"/>
                  <a:pt x="20160" y="0"/>
                  <a:pt x="20160" y="0"/>
                </a:cubicBezTo>
                <a:cubicBezTo>
                  <a:pt x="18720" y="0"/>
                  <a:pt x="18720" y="2700"/>
                  <a:pt x="18720" y="2700"/>
                </a:cubicBezTo>
                <a:cubicBezTo>
                  <a:pt x="17280" y="0"/>
                  <a:pt x="17280" y="0"/>
                  <a:pt x="17280" y="0"/>
                </a:cubicBezTo>
                <a:cubicBezTo>
                  <a:pt x="15840" y="0"/>
                  <a:pt x="14400" y="0"/>
                  <a:pt x="14400" y="0"/>
                </a:cubicBezTo>
                <a:cubicBezTo>
                  <a:pt x="14400" y="0"/>
                  <a:pt x="14400" y="2700"/>
                  <a:pt x="12960" y="2700"/>
                </a:cubicBezTo>
                <a:cubicBezTo>
                  <a:pt x="12960" y="2700"/>
                  <a:pt x="12960" y="2700"/>
                  <a:pt x="11520" y="2700"/>
                </a:cubicBezTo>
                <a:cubicBezTo>
                  <a:pt x="11520" y="2700"/>
                  <a:pt x="10080" y="2700"/>
                  <a:pt x="8640" y="2700"/>
                </a:cubicBezTo>
                <a:cubicBezTo>
                  <a:pt x="8640" y="5400"/>
                  <a:pt x="8640" y="5400"/>
                  <a:pt x="8640" y="5400"/>
                </a:cubicBezTo>
                <a:cubicBezTo>
                  <a:pt x="7200" y="8100"/>
                  <a:pt x="5760" y="5400"/>
                  <a:pt x="4320" y="5400"/>
                </a:cubicBezTo>
                <a:cubicBezTo>
                  <a:pt x="2880" y="5400"/>
                  <a:pt x="2880" y="5400"/>
                  <a:pt x="2880" y="5400"/>
                </a:cubicBezTo>
                <a:cubicBezTo>
                  <a:pt x="1440" y="8100"/>
                  <a:pt x="1440" y="5400"/>
                  <a:pt x="0" y="8100"/>
                </a:cubicBezTo>
                <a:cubicBezTo>
                  <a:pt x="2880" y="8100"/>
                  <a:pt x="1440" y="8100"/>
                  <a:pt x="1440" y="10800"/>
                </a:cubicBezTo>
                <a:cubicBezTo>
                  <a:pt x="1440" y="10800"/>
                  <a:pt x="1440" y="10800"/>
                  <a:pt x="1440" y="10800"/>
                </a:cubicBezTo>
                <a:cubicBezTo>
                  <a:pt x="1440" y="13500"/>
                  <a:pt x="0" y="13500"/>
                  <a:pt x="0" y="13500"/>
                </a:cubicBezTo>
                <a:cubicBezTo>
                  <a:pt x="0" y="13500"/>
                  <a:pt x="1440" y="16200"/>
                  <a:pt x="2880" y="18900"/>
                </a:cubicBezTo>
                <a:cubicBezTo>
                  <a:pt x="4320" y="18900"/>
                  <a:pt x="4320" y="21600"/>
                  <a:pt x="5760" y="21600"/>
                </a:cubicBezTo>
                <a:cubicBezTo>
                  <a:pt x="7200" y="21600"/>
                  <a:pt x="8640" y="21600"/>
                  <a:pt x="10080" y="18900"/>
                </a:cubicBezTo>
                <a:cubicBezTo>
                  <a:pt x="11520" y="18900"/>
                  <a:pt x="11520" y="18900"/>
                  <a:pt x="12960" y="18900"/>
                </a:cubicBezTo>
                <a:cubicBezTo>
                  <a:pt x="15840" y="18900"/>
                  <a:pt x="17280" y="18900"/>
                  <a:pt x="17280" y="13500"/>
                </a:cubicBezTo>
                <a:cubicBezTo>
                  <a:pt x="18720" y="13500"/>
                  <a:pt x="18720" y="10800"/>
                  <a:pt x="18720" y="8100"/>
                </a:cubicBezTo>
                <a:cubicBezTo>
                  <a:pt x="20160" y="5400"/>
                  <a:pt x="21600" y="540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7" name="Oval">
            <a:extLst>
              <a:ext uri="{FF2B5EF4-FFF2-40B4-BE49-F238E27FC236}">
                <a16:creationId xmlns:a16="http://schemas.microsoft.com/office/drawing/2014/main" id="{C843F6DC-F3F7-4828-B3E6-7591AB060181}"/>
              </a:ext>
            </a:extLst>
          </p:cNvPr>
          <p:cNvSpPr/>
          <p:nvPr/>
        </p:nvSpPr>
        <p:spPr>
          <a:xfrm>
            <a:off x="14640284" y="4525546"/>
            <a:ext cx="42700" cy="0"/>
          </a:xfrm>
          <a:prstGeom prst="ellipse">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8" name="Shape">
            <a:extLst>
              <a:ext uri="{FF2B5EF4-FFF2-40B4-BE49-F238E27FC236}">
                <a16:creationId xmlns:a16="http://schemas.microsoft.com/office/drawing/2014/main" id="{14D85B79-B659-4EE2-A909-8F004200C526}"/>
              </a:ext>
            </a:extLst>
          </p:cNvPr>
          <p:cNvSpPr/>
          <p:nvPr/>
        </p:nvSpPr>
        <p:spPr>
          <a:xfrm>
            <a:off x="-1426950" y="5016614"/>
            <a:ext cx="517728"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0329" y="7200"/>
                  <a:pt x="20329" y="4800"/>
                  <a:pt x="20329" y="4800"/>
                </a:cubicBezTo>
                <a:cubicBezTo>
                  <a:pt x="20329" y="4800"/>
                  <a:pt x="20329" y="7200"/>
                  <a:pt x="20329" y="7200"/>
                </a:cubicBezTo>
                <a:cubicBezTo>
                  <a:pt x="20329" y="7200"/>
                  <a:pt x="19059" y="7200"/>
                  <a:pt x="19059" y="7200"/>
                </a:cubicBezTo>
                <a:cubicBezTo>
                  <a:pt x="19059" y="7200"/>
                  <a:pt x="19059" y="4800"/>
                  <a:pt x="17788" y="4800"/>
                </a:cubicBezTo>
                <a:cubicBezTo>
                  <a:pt x="19059" y="4800"/>
                  <a:pt x="19059" y="4800"/>
                  <a:pt x="19059" y="4800"/>
                </a:cubicBezTo>
                <a:cubicBezTo>
                  <a:pt x="19059" y="4800"/>
                  <a:pt x="17788" y="2400"/>
                  <a:pt x="17788" y="2400"/>
                </a:cubicBezTo>
                <a:cubicBezTo>
                  <a:pt x="17788" y="2400"/>
                  <a:pt x="17788" y="2400"/>
                  <a:pt x="17788" y="2400"/>
                </a:cubicBezTo>
                <a:cubicBezTo>
                  <a:pt x="16518" y="2400"/>
                  <a:pt x="16518" y="0"/>
                  <a:pt x="15247" y="0"/>
                </a:cubicBezTo>
                <a:cubicBezTo>
                  <a:pt x="15247" y="0"/>
                  <a:pt x="13976" y="2400"/>
                  <a:pt x="13976" y="2400"/>
                </a:cubicBezTo>
                <a:cubicBezTo>
                  <a:pt x="13976" y="2400"/>
                  <a:pt x="12706" y="0"/>
                  <a:pt x="12706" y="0"/>
                </a:cubicBezTo>
                <a:cubicBezTo>
                  <a:pt x="12706" y="2400"/>
                  <a:pt x="10165" y="2400"/>
                  <a:pt x="8894" y="2400"/>
                </a:cubicBezTo>
                <a:cubicBezTo>
                  <a:pt x="7624" y="2400"/>
                  <a:pt x="6353" y="2400"/>
                  <a:pt x="5082" y="2400"/>
                </a:cubicBezTo>
                <a:cubicBezTo>
                  <a:pt x="3812" y="2400"/>
                  <a:pt x="2541" y="4800"/>
                  <a:pt x="1271" y="7200"/>
                </a:cubicBezTo>
                <a:cubicBezTo>
                  <a:pt x="1271" y="9600"/>
                  <a:pt x="1271" y="9600"/>
                  <a:pt x="0" y="12000"/>
                </a:cubicBezTo>
                <a:cubicBezTo>
                  <a:pt x="1271" y="12000"/>
                  <a:pt x="1271" y="12000"/>
                  <a:pt x="2541" y="14400"/>
                </a:cubicBezTo>
                <a:cubicBezTo>
                  <a:pt x="2541" y="14400"/>
                  <a:pt x="2541" y="14400"/>
                  <a:pt x="2541" y="14400"/>
                </a:cubicBezTo>
                <a:cubicBezTo>
                  <a:pt x="3812" y="14400"/>
                  <a:pt x="3812" y="16800"/>
                  <a:pt x="3812" y="16800"/>
                </a:cubicBezTo>
                <a:cubicBezTo>
                  <a:pt x="3812" y="16800"/>
                  <a:pt x="3812" y="16800"/>
                  <a:pt x="3812" y="16800"/>
                </a:cubicBezTo>
                <a:cubicBezTo>
                  <a:pt x="3812" y="16800"/>
                  <a:pt x="5082" y="14400"/>
                  <a:pt x="5082" y="16800"/>
                </a:cubicBezTo>
                <a:cubicBezTo>
                  <a:pt x="6353" y="16800"/>
                  <a:pt x="5082" y="19200"/>
                  <a:pt x="5082" y="19200"/>
                </a:cubicBezTo>
                <a:cubicBezTo>
                  <a:pt x="6353" y="19200"/>
                  <a:pt x="6353" y="21600"/>
                  <a:pt x="6353" y="21600"/>
                </a:cubicBezTo>
                <a:cubicBezTo>
                  <a:pt x="7624" y="21600"/>
                  <a:pt x="8894" y="21600"/>
                  <a:pt x="8894" y="19200"/>
                </a:cubicBezTo>
                <a:cubicBezTo>
                  <a:pt x="8894" y="16800"/>
                  <a:pt x="8894" y="19200"/>
                  <a:pt x="10165" y="16800"/>
                </a:cubicBezTo>
                <a:cubicBezTo>
                  <a:pt x="10165" y="16800"/>
                  <a:pt x="11435" y="14400"/>
                  <a:pt x="11435" y="14400"/>
                </a:cubicBezTo>
                <a:cubicBezTo>
                  <a:pt x="11435" y="16800"/>
                  <a:pt x="13976" y="14400"/>
                  <a:pt x="13976" y="12000"/>
                </a:cubicBezTo>
                <a:cubicBezTo>
                  <a:pt x="13976" y="12000"/>
                  <a:pt x="15247" y="12000"/>
                  <a:pt x="15247" y="12000"/>
                </a:cubicBezTo>
                <a:cubicBezTo>
                  <a:pt x="15247" y="9600"/>
                  <a:pt x="15247" y="9600"/>
                  <a:pt x="16518" y="9600"/>
                </a:cubicBezTo>
                <a:cubicBezTo>
                  <a:pt x="16518" y="9600"/>
                  <a:pt x="16518" y="9600"/>
                  <a:pt x="16518" y="9600"/>
                </a:cubicBezTo>
                <a:cubicBezTo>
                  <a:pt x="17788" y="9600"/>
                  <a:pt x="17788" y="9600"/>
                  <a:pt x="17788" y="9600"/>
                </a:cubicBezTo>
                <a:cubicBezTo>
                  <a:pt x="17788" y="9600"/>
                  <a:pt x="19059" y="9600"/>
                  <a:pt x="19059" y="9600"/>
                </a:cubicBezTo>
                <a:cubicBezTo>
                  <a:pt x="20329" y="96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9" name="Shape">
            <a:extLst>
              <a:ext uri="{FF2B5EF4-FFF2-40B4-BE49-F238E27FC236}">
                <a16:creationId xmlns:a16="http://schemas.microsoft.com/office/drawing/2014/main" id="{25E86421-4C52-42E7-B301-1F6B6A09AA43}"/>
              </a:ext>
            </a:extLst>
          </p:cNvPr>
          <p:cNvSpPr/>
          <p:nvPr/>
        </p:nvSpPr>
        <p:spPr>
          <a:xfrm>
            <a:off x="-184101" y="4716249"/>
            <a:ext cx="226981" cy="138264"/>
          </a:xfrm>
          <a:custGeom>
            <a:avLst/>
            <a:gdLst/>
            <a:ahLst/>
            <a:cxnLst>
              <a:cxn ang="0">
                <a:pos x="wd2" y="hd2"/>
              </a:cxn>
              <a:cxn ang="5400000">
                <a:pos x="wd2" y="hd2"/>
              </a:cxn>
              <a:cxn ang="10800000">
                <a:pos x="wd2" y="hd2"/>
              </a:cxn>
              <a:cxn ang="16200000">
                <a:pos x="wd2" y="hd2"/>
              </a:cxn>
            </a:cxnLst>
            <a:rect l="0" t="0" r="r" b="b"/>
            <a:pathLst>
              <a:path w="17665" h="21600" extrusionOk="0">
                <a:moveTo>
                  <a:pt x="17182" y="8640"/>
                </a:moveTo>
                <a:cubicBezTo>
                  <a:pt x="19582" y="0"/>
                  <a:pt x="12382" y="0"/>
                  <a:pt x="9982" y="0"/>
                </a:cubicBezTo>
                <a:cubicBezTo>
                  <a:pt x="7582" y="0"/>
                  <a:pt x="7582" y="0"/>
                  <a:pt x="7582" y="0"/>
                </a:cubicBezTo>
                <a:cubicBezTo>
                  <a:pt x="7582" y="4320"/>
                  <a:pt x="7582" y="0"/>
                  <a:pt x="9982" y="4320"/>
                </a:cubicBezTo>
                <a:cubicBezTo>
                  <a:pt x="12382" y="4320"/>
                  <a:pt x="12382" y="4320"/>
                  <a:pt x="9982" y="8640"/>
                </a:cubicBezTo>
                <a:cubicBezTo>
                  <a:pt x="12382" y="12960"/>
                  <a:pt x="12382" y="17280"/>
                  <a:pt x="9982" y="17280"/>
                </a:cubicBezTo>
                <a:cubicBezTo>
                  <a:pt x="7582" y="17280"/>
                  <a:pt x="-2018" y="12960"/>
                  <a:pt x="382" y="17280"/>
                </a:cubicBezTo>
                <a:cubicBezTo>
                  <a:pt x="382" y="17280"/>
                  <a:pt x="2782" y="21600"/>
                  <a:pt x="2782" y="21600"/>
                </a:cubicBezTo>
                <a:cubicBezTo>
                  <a:pt x="2782" y="21600"/>
                  <a:pt x="5182" y="21600"/>
                  <a:pt x="5182" y="21600"/>
                </a:cubicBezTo>
                <a:cubicBezTo>
                  <a:pt x="7582" y="21600"/>
                  <a:pt x="14782" y="17280"/>
                  <a:pt x="14782" y="21600"/>
                </a:cubicBezTo>
                <a:cubicBezTo>
                  <a:pt x="17182" y="17280"/>
                  <a:pt x="14782" y="17280"/>
                  <a:pt x="14782" y="17280"/>
                </a:cubicBezTo>
                <a:cubicBezTo>
                  <a:pt x="17182" y="17280"/>
                  <a:pt x="17182" y="12960"/>
                  <a:pt x="17182" y="12960"/>
                </a:cubicBezTo>
                <a:cubicBezTo>
                  <a:pt x="17182" y="8640"/>
                  <a:pt x="17182" y="8640"/>
                  <a:pt x="17182"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0" name="Shape">
            <a:extLst>
              <a:ext uri="{FF2B5EF4-FFF2-40B4-BE49-F238E27FC236}">
                <a16:creationId xmlns:a16="http://schemas.microsoft.com/office/drawing/2014/main" id="{5A819D54-0E53-4D49-B2EC-0DAC8F9D46CD}"/>
              </a:ext>
            </a:extLst>
          </p:cNvPr>
          <p:cNvSpPr/>
          <p:nvPr/>
        </p:nvSpPr>
        <p:spPr>
          <a:xfrm>
            <a:off x="766707" y="5641165"/>
            <a:ext cx="368282" cy="572115"/>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19543"/>
                  <a:pt x="19800" y="18514"/>
                  <a:pt x="19800" y="17486"/>
                </a:cubicBezTo>
                <a:cubicBezTo>
                  <a:pt x="19800" y="16457"/>
                  <a:pt x="19800" y="16457"/>
                  <a:pt x="19800" y="16457"/>
                </a:cubicBezTo>
                <a:cubicBezTo>
                  <a:pt x="19800" y="16457"/>
                  <a:pt x="18000" y="15429"/>
                  <a:pt x="18000" y="15429"/>
                </a:cubicBezTo>
                <a:cubicBezTo>
                  <a:pt x="18000" y="15429"/>
                  <a:pt x="18000" y="15429"/>
                  <a:pt x="18000" y="15429"/>
                </a:cubicBezTo>
                <a:cubicBezTo>
                  <a:pt x="18000" y="15429"/>
                  <a:pt x="18000" y="15429"/>
                  <a:pt x="18000" y="15429"/>
                </a:cubicBezTo>
                <a:cubicBezTo>
                  <a:pt x="16200" y="15429"/>
                  <a:pt x="18000" y="15429"/>
                  <a:pt x="18000" y="15429"/>
                </a:cubicBezTo>
                <a:cubicBezTo>
                  <a:pt x="16200" y="14400"/>
                  <a:pt x="16200" y="13371"/>
                  <a:pt x="16200" y="13371"/>
                </a:cubicBezTo>
                <a:cubicBezTo>
                  <a:pt x="14400" y="12343"/>
                  <a:pt x="16200" y="11314"/>
                  <a:pt x="16200" y="10286"/>
                </a:cubicBezTo>
                <a:cubicBezTo>
                  <a:pt x="18000" y="10286"/>
                  <a:pt x="18000" y="10286"/>
                  <a:pt x="19800" y="9257"/>
                </a:cubicBezTo>
                <a:cubicBezTo>
                  <a:pt x="19800" y="9257"/>
                  <a:pt x="19800" y="9257"/>
                  <a:pt x="19800" y="9257"/>
                </a:cubicBezTo>
                <a:cubicBezTo>
                  <a:pt x="19800" y="9257"/>
                  <a:pt x="19800" y="9257"/>
                  <a:pt x="19800" y="8229"/>
                </a:cubicBezTo>
                <a:cubicBezTo>
                  <a:pt x="19800" y="8229"/>
                  <a:pt x="19800" y="7200"/>
                  <a:pt x="19800" y="7200"/>
                </a:cubicBezTo>
                <a:cubicBezTo>
                  <a:pt x="19800" y="6171"/>
                  <a:pt x="18000" y="6171"/>
                  <a:pt x="18000" y="6171"/>
                </a:cubicBezTo>
                <a:cubicBezTo>
                  <a:pt x="18000" y="6171"/>
                  <a:pt x="16200" y="5143"/>
                  <a:pt x="16200" y="5143"/>
                </a:cubicBezTo>
                <a:cubicBezTo>
                  <a:pt x="14400" y="4114"/>
                  <a:pt x="14400" y="5143"/>
                  <a:pt x="12600" y="6171"/>
                </a:cubicBezTo>
                <a:cubicBezTo>
                  <a:pt x="12600" y="5143"/>
                  <a:pt x="14400" y="4114"/>
                  <a:pt x="14400" y="3086"/>
                </a:cubicBezTo>
                <a:cubicBezTo>
                  <a:pt x="12600" y="2057"/>
                  <a:pt x="9000" y="1029"/>
                  <a:pt x="9000" y="0"/>
                </a:cubicBezTo>
                <a:cubicBezTo>
                  <a:pt x="7200" y="0"/>
                  <a:pt x="7200" y="0"/>
                  <a:pt x="7200" y="0"/>
                </a:cubicBezTo>
                <a:cubicBezTo>
                  <a:pt x="9000" y="1029"/>
                  <a:pt x="1800" y="1029"/>
                  <a:pt x="3600" y="3086"/>
                </a:cubicBezTo>
                <a:cubicBezTo>
                  <a:pt x="3600" y="3086"/>
                  <a:pt x="3600" y="3086"/>
                  <a:pt x="3600" y="4114"/>
                </a:cubicBezTo>
                <a:cubicBezTo>
                  <a:pt x="3600" y="4114"/>
                  <a:pt x="5400" y="4114"/>
                  <a:pt x="5400" y="4114"/>
                </a:cubicBezTo>
                <a:cubicBezTo>
                  <a:pt x="5400" y="5143"/>
                  <a:pt x="1800" y="5143"/>
                  <a:pt x="1800" y="5143"/>
                </a:cubicBezTo>
                <a:cubicBezTo>
                  <a:pt x="0" y="5143"/>
                  <a:pt x="1800" y="5143"/>
                  <a:pt x="1800" y="6171"/>
                </a:cubicBezTo>
                <a:cubicBezTo>
                  <a:pt x="0" y="6171"/>
                  <a:pt x="1800" y="6171"/>
                  <a:pt x="1800" y="7200"/>
                </a:cubicBezTo>
                <a:cubicBezTo>
                  <a:pt x="1800" y="7200"/>
                  <a:pt x="0" y="7200"/>
                  <a:pt x="0" y="7200"/>
                </a:cubicBezTo>
                <a:cubicBezTo>
                  <a:pt x="0" y="8229"/>
                  <a:pt x="1800" y="9257"/>
                  <a:pt x="3600" y="10286"/>
                </a:cubicBezTo>
                <a:cubicBezTo>
                  <a:pt x="3600" y="10286"/>
                  <a:pt x="5400" y="9257"/>
                  <a:pt x="5400" y="9257"/>
                </a:cubicBezTo>
                <a:cubicBezTo>
                  <a:pt x="7200" y="10286"/>
                  <a:pt x="5400" y="11314"/>
                  <a:pt x="5400" y="12343"/>
                </a:cubicBezTo>
                <a:cubicBezTo>
                  <a:pt x="7200" y="12343"/>
                  <a:pt x="7200" y="12343"/>
                  <a:pt x="7200" y="12343"/>
                </a:cubicBezTo>
                <a:cubicBezTo>
                  <a:pt x="7200" y="12343"/>
                  <a:pt x="9000" y="13371"/>
                  <a:pt x="9000" y="13371"/>
                </a:cubicBezTo>
                <a:cubicBezTo>
                  <a:pt x="9000" y="14400"/>
                  <a:pt x="7200" y="14400"/>
                  <a:pt x="7200" y="14400"/>
                </a:cubicBezTo>
                <a:cubicBezTo>
                  <a:pt x="7200" y="15429"/>
                  <a:pt x="7200" y="15429"/>
                  <a:pt x="5400" y="16457"/>
                </a:cubicBezTo>
                <a:cubicBezTo>
                  <a:pt x="5400" y="17486"/>
                  <a:pt x="7200" y="18514"/>
                  <a:pt x="7200" y="19543"/>
                </a:cubicBezTo>
                <a:cubicBezTo>
                  <a:pt x="7200" y="20571"/>
                  <a:pt x="7200" y="20571"/>
                  <a:pt x="9000" y="21600"/>
                </a:cubicBezTo>
                <a:cubicBezTo>
                  <a:pt x="9000" y="21600"/>
                  <a:pt x="10800" y="21600"/>
                  <a:pt x="10800" y="21600"/>
                </a:cubicBezTo>
                <a:cubicBezTo>
                  <a:pt x="12600" y="21600"/>
                  <a:pt x="12600" y="21600"/>
                  <a:pt x="12600" y="21600"/>
                </a:cubicBezTo>
                <a:cubicBezTo>
                  <a:pt x="12600" y="21600"/>
                  <a:pt x="12600" y="20571"/>
                  <a:pt x="14400" y="20571"/>
                </a:cubicBezTo>
                <a:cubicBezTo>
                  <a:pt x="14400" y="20571"/>
                  <a:pt x="14400" y="21600"/>
                  <a:pt x="14400" y="20571"/>
                </a:cubicBezTo>
                <a:cubicBezTo>
                  <a:pt x="14400" y="20571"/>
                  <a:pt x="16200" y="20571"/>
                  <a:pt x="14400" y="20571"/>
                </a:cubicBezTo>
                <a:cubicBezTo>
                  <a:pt x="16200" y="20571"/>
                  <a:pt x="18000" y="20571"/>
                  <a:pt x="18000" y="20571"/>
                </a:cubicBezTo>
                <a:cubicBezTo>
                  <a:pt x="18000" y="20571"/>
                  <a:pt x="18000" y="19543"/>
                  <a:pt x="19800" y="19543"/>
                </a:cubicBezTo>
                <a:cubicBezTo>
                  <a:pt x="19800" y="19543"/>
                  <a:pt x="21600" y="20571"/>
                  <a:pt x="21600" y="195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1" name="Shape">
            <a:extLst>
              <a:ext uri="{FF2B5EF4-FFF2-40B4-BE49-F238E27FC236}">
                <a16:creationId xmlns:a16="http://schemas.microsoft.com/office/drawing/2014/main" id="{60402BF9-7A09-44C6-9358-5659A4198E7E}"/>
              </a:ext>
            </a:extLst>
          </p:cNvPr>
          <p:cNvSpPr/>
          <p:nvPr/>
        </p:nvSpPr>
        <p:spPr>
          <a:xfrm>
            <a:off x="4369421" y="5288364"/>
            <a:ext cx="228473" cy="138264"/>
          </a:xfrm>
          <a:custGeom>
            <a:avLst/>
            <a:gdLst/>
            <a:ahLst/>
            <a:cxnLst>
              <a:cxn ang="0">
                <a:pos x="wd2" y="hd2"/>
              </a:cxn>
              <a:cxn ang="5400000">
                <a:pos x="wd2" y="hd2"/>
              </a:cxn>
              <a:cxn ang="10800000">
                <a:pos x="wd2" y="hd2"/>
              </a:cxn>
              <a:cxn ang="16200000">
                <a:pos x="wd2" y="hd2"/>
              </a:cxn>
            </a:cxnLst>
            <a:rect l="0" t="0" r="r" b="b"/>
            <a:pathLst>
              <a:path w="20100" h="21600" extrusionOk="0">
                <a:moveTo>
                  <a:pt x="18900" y="4320"/>
                </a:moveTo>
                <a:cubicBezTo>
                  <a:pt x="18900" y="0"/>
                  <a:pt x="18900" y="0"/>
                  <a:pt x="18900" y="0"/>
                </a:cubicBezTo>
                <a:cubicBezTo>
                  <a:pt x="16200" y="0"/>
                  <a:pt x="13500" y="0"/>
                  <a:pt x="8100" y="0"/>
                </a:cubicBezTo>
                <a:cubicBezTo>
                  <a:pt x="8100" y="4320"/>
                  <a:pt x="5400" y="4320"/>
                  <a:pt x="5400" y="4320"/>
                </a:cubicBezTo>
                <a:cubicBezTo>
                  <a:pt x="2700" y="4320"/>
                  <a:pt x="0" y="4320"/>
                  <a:pt x="0" y="4320"/>
                </a:cubicBezTo>
                <a:cubicBezTo>
                  <a:pt x="0" y="8640"/>
                  <a:pt x="0" y="8640"/>
                  <a:pt x="2700" y="8640"/>
                </a:cubicBezTo>
                <a:cubicBezTo>
                  <a:pt x="0" y="12960"/>
                  <a:pt x="5400" y="8640"/>
                  <a:pt x="5400" y="12960"/>
                </a:cubicBezTo>
                <a:cubicBezTo>
                  <a:pt x="5400" y="12960"/>
                  <a:pt x="5400" y="12960"/>
                  <a:pt x="8100" y="8640"/>
                </a:cubicBezTo>
                <a:cubicBezTo>
                  <a:pt x="8100" y="8640"/>
                  <a:pt x="8100" y="12960"/>
                  <a:pt x="10800" y="8640"/>
                </a:cubicBezTo>
                <a:cubicBezTo>
                  <a:pt x="10800" y="12960"/>
                  <a:pt x="8100" y="8640"/>
                  <a:pt x="8100" y="12960"/>
                </a:cubicBezTo>
                <a:cubicBezTo>
                  <a:pt x="8100" y="17280"/>
                  <a:pt x="8100" y="12960"/>
                  <a:pt x="10800" y="12960"/>
                </a:cubicBezTo>
                <a:cubicBezTo>
                  <a:pt x="8100" y="17280"/>
                  <a:pt x="8100" y="17280"/>
                  <a:pt x="8100" y="17280"/>
                </a:cubicBezTo>
                <a:cubicBezTo>
                  <a:pt x="8100" y="17280"/>
                  <a:pt x="8100" y="17280"/>
                  <a:pt x="8100" y="17280"/>
                </a:cubicBezTo>
                <a:cubicBezTo>
                  <a:pt x="8100" y="17280"/>
                  <a:pt x="8100" y="21600"/>
                  <a:pt x="8100" y="21600"/>
                </a:cubicBezTo>
                <a:cubicBezTo>
                  <a:pt x="8100" y="21600"/>
                  <a:pt x="8100" y="21600"/>
                  <a:pt x="8100" y="21600"/>
                </a:cubicBezTo>
                <a:cubicBezTo>
                  <a:pt x="8100" y="21600"/>
                  <a:pt x="10800" y="21600"/>
                  <a:pt x="10800" y="21600"/>
                </a:cubicBezTo>
                <a:cubicBezTo>
                  <a:pt x="10800" y="21600"/>
                  <a:pt x="10800" y="21600"/>
                  <a:pt x="10800" y="21600"/>
                </a:cubicBezTo>
                <a:cubicBezTo>
                  <a:pt x="10800" y="21600"/>
                  <a:pt x="10800" y="17280"/>
                  <a:pt x="13500" y="17280"/>
                </a:cubicBezTo>
                <a:cubicBezTo>
                  <a:pt x="13500" y="12960"/>
                  <a:pt x="18900" y="17280"/>
                  <a:pt x="18900" y="12960"/>
                </a:cubicBezTo>
                <a:cubicBezTo>
                  <a:pt x="21600" y="12960"/>
                  <a:pt x="18900" y="8640"/>
                  <a:pt x="18900" y="8640"/>
                </a:cubicBezTo>
                <a:cubicBezTo>
                  <a:pt x="18900" y="4320"/>
                  <a:pt x="21600" y="4320"/>
                  <a:pt x="189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2" name="Shape">
            <a:extLst>
              <a:ext uri="{FF2B5EF4-FFF2-40B4-BE49-F238E27FC236}">
                <a16:creationId xmlns:a16="http://schemas.microsoft.com/office/drawing/2014/main" id="{5571D7F1-1E99-41E4-BBF2-71F1B2D6A9C7}"/>
              </a:ext>
            </a:extLst>
          </p:cNvPr>
          <p:cNvSpPr/>
          <p:nvPr/>
        </p:nvSpPr>
        <p:spPr>
          <a:xfrm>
            <a:off x="4482486" y="5288364"/>
            <a:ext cx="591473" cy="447350"/>
          </a:xfrm>
          <a:custGeom>
            <a:avLst/>
            <a:gdLst/>
            <a:ahLst/>
            <a:cxnLst>
              <a:cxn ang="0">
                <a:pos x="wd2" y="hd2"/>
              </a:cxn>
              <a:cxn ang="5400000">
                <a:pos x="wd2" y="hd2"/>
              </a:cxn>
              <a:cxn ang="10800000">
                <a:pos x="wd2" y="hd2"/>
              </a:cxn>
              <a:cxn ang="16200000">
                <a:pos x="wd2" y="hd2"/>
              </a:cxn>
            </a:cxnLst>
            <a:rect l="0" t="0" r="r" b="b"/>
            <a:pathLst>
              <a:path w="20814" h="20894" extrusionOk="0">
                <a:moveTo>
                  <a:pt x="20814" y="16518"/>
                </a:moveTo>
                <a:cubicBezTo>
                  <a:pt x="20814" y="15247"/>
                  <a:pt x="19734" y="13976"/>
                  <a:pt x="20814" y="13976"/>
                </a:cubicBezTo>
                <a:cubicBezTo>
                  <a:pt x="19734" y="13976"/>
                  <a:pt x="19734" y="12706"/>
                  <a:pt x="19734" y="12706"/>
                </a:cubicBezTo>
                <a:cubicBezTo>
                  <a:pt x="18654" y="12706"/>
                  <a:pt x="19734" y="11435"/>
                  <a:pt x="19734" y="10165"/>
                </a:cubicBezTo>
                <a:cubicBezTo>
                  <a:pt x="19734" y="10165"/>
                  <a:pt x="19734" y="10165"/>
                  <a:pt x="19734" y="8894"/>
                </a:cubicBezTo>
                <a:cubicBezTo>
                  <a:pt x="19734" y="8894"/>
                  <a:pt x="19734" y="8894"/>
                  <a:pt x="19734" y="8894"/>
                </a:cubicBezTo>
                <a:cubicBezTo>
                  <a:pt x="18654" y="8894"/>
                  <a:pt x="19734" y="7624"/>
                  <a:pt x="18654" y="6353"/>
                </a:cubicBezTo>
                <a:cubicBezTo>
                  <a:pt x="18654" y="6353"/>
                  <a:pt x="18654" y="6353"/>
                  <a:pt x="17574" y="6353"/>
                </a:cubicBezTo>
                <a:cubicBezTo>
                  <a:pt x="17574" y="6353"/>
                  <a:pt x="18654" y="6353"/>
                  <a:pt x="18654" y="5082"/>
                </a:cubicBezTo>
                <a:cubicBezTo>
                  <a:pt x="18654" y="5082"/>
                  <a:pt x="18654" y="5082"/>
                  <a:pt x="18654" y="5082"/>
                </a:cubicBezTo>
                <a:cubicBezTo>
                  <a:pt x="17574" y="3812"/>
                  <a:pt x="17574" y="3812"/>
                  <a:pt x="17574" y="3812"/>
                </a:cubicBezTo>
                <a:cubicBezTo>
                  <a:pt x="17574" y="2541"/>
                  <a:pt x="17574" y="1271"/>
                  <a:pt x="16494" y="1271"/>
                </a:cubicBezTo>
                <a:cubicBezTo>
                  <a:pt x="16494" y="1271"/>
                  <a:pt x="16494" y="1271"/>
                  <a:pt x="16494" y="1271"/>
                </a:cubicBezTo>
                <a:cubicBezTo>
                  <a:pt x="16494" y="1271"/>
                  <a:pt x="15414" y="2541"/>
                  <a:pt x="15414" y="2541"/>
                </a:cubicBezTo>
                <a:cubicBezTo>
                  <a:pt x="15414" y="2541"/>
                  <a:pt x="15414" y="2541"/>
                  <a:pt x="14334" y="2541"/>
                </a:cubicBezTo>
                <a:cubicBezTo>
                  <a:pt x="13254" y="2541"/>
                  <a:pt x="13254" y="2541"/>
                  <a:pt x="13254" y="2541"/>
                </a:cubicBezTo>
                <a:cubicBezTo>
                  <a:pt x="13254" y="2541"/>
                  <a:pt x="12174" y="3812"/>
                  <a:pt x="12174" y="3812"/>
                </a:cubicBezTo>
                <a:cubicBezTo>
                  <a:pt x="12174" y="3812"/>
                  <a:pt x="12174" y="2541"/>
                  <a:pt x="12174" y="2541"/>
                </a:cubicBezTo>
                <a:cubicBezTo>
                  <a:pt x="11094" y="2541"/>
                  <a:pt x="11094" y="2541"/>
                  <a:pt x="11094" y="2541"/>
                </a:cubicBezTo>
                <a:cubicBezTo>
                  <a:pt x="10014" y="2541"/>
                  <a:pt x="10014" y="1271"/>
                  <a:pt x="10014" y="1271"/>
                </a:cubicBezTo>
                <a:cubicBezTo>
                  <a:pt x="8934" y="1271"/>
                  <a:pt x="7854" y="1271"/>
                  <a:pt x="6774" y="1271"/>
                </a:cubicBezTo>
                <a:cubicBezTo>
                  <a:pt x="5694" y="1271"/>
                  <a:pt x="5694" y="1271"/>
                  <a:pt x="5694" y="1271"/>
                </a:cubicBezTo>
                <a:cubicBezTo>
                  <a:pt x="5694" y="1271"/>
                  <a:pt x="5694" y="0"/>
                  <a:pt x="5694" y="0"/>
                </a:cubicBezTo>
                <a:cubicBezTo>
                  <a:pt x="4614" y="0"/>
                  <a:pt x="4614" y="0"/>
                  <a:pt x="3534" y="0"/>
                </a:cubicBezTo>
                <a:cubicBezTo>
                  <a:pt x="3534" y="1271"/>
                  <a:pt x="3534" y="1271"/>
                  <a:pt x="3534" y="1271"/>
                </a:cubicBezTo>
                <a:cubicBezTo>
                  <a:pt x="3534" y="2541"/>
                  <a:pt x="3534" y="1271"/>
                  <a:pt x="3534" y="2541"/>
                </a:cubicBezTo>
                <a:cubicBezTo>
                  <a:pt x="3534" y="2541"/>
                  <a:pt x="4614" y="2541"/>
                  <a:pt x="3534" y="3812"/>
                </a:cubicBezTo>
                <a:cubicBezTo>
                  <a:pt x="3534" y="3812"/>
                  <a:pt x="2454" y="3812"/>
                  <a:pt x="2454" y="5082"/>
                </a:cubicBezTo>
                <a:cubicBezTo>
                  <a:pt x="1374" y="5082"/>
                  <a:pt x="-786" y="6353"/>
                  <a:pt x="294" y="7624"/>
                </a:cubicBezTo>
                <a:cubicBezTo>
                  <a:pt x="294" y="7624"/>
                  <a:pt x="1374" y="6353"/>
                  <a:pt x="1374" y="7624"/>
                </a:cubicBezTo>
                <a:cubicBezTo>
                  <a:pt x="1374" y="7624"/>
                  <a:pt x="1374" y="7624"/>
                  <a:pt x="1374" y="7624"/>
                </a:cubicBezTo>
                <a:cubicBezTo>
                  <a:pt x="1374" y="8894"/>
                  <a:pt x="1374" y="8894"/>
                  <a:pt x="2454" y="10165"/>
                </a:cubicBezTo>
                <a:cubicBezTo>
                  <a:pt x="2454" y="10165"/>
                  <a:pt x="3534" y="11435"/>
                  <a:pt x="3534" y="10165"/>
                </a:cubicBezTo>
                <a:cubicBezTo>
                  <a:pt x="3534" y="11435"/>
                  <a:pt x="3534" y="11435"/>
                  <a:pt x="3534" y="12706"/>
                </a:cubicBezTo>
                <a:cubicBezTo>
                  <a:pt x="4614" y="12706"/>
                  <a:pt x="4614" y="13976"/>
                  <a:pt x="4614" y="13976"/>
                </a:cubicBezTo>
                <a:cubicBezTo>
                  <a:pt x="5694" y="13976"/>
                  <a:pt x="6774" y="12706"/>
                  <a:pt x="6774" y="11435"/>
                </a:cubicBezTo>
                <a:cubicBezTo>
                  <a:pt x="7854" y="10165"/>
                  <a:pt x="8934" y="10165"/>
                  <a:pt x="10014" y="10165"/>
                </a:cubicBezTo>
                <a:cubicBezTo>
                  <a:pt x="11094" y="10165"/>
                  <a:pt x="11094" y="10165"/>
                  <a:pt x="11094" y="11435"/>
                </a:cubicBezTo>
                <a:cubicBezTo>
                  <a:pt x="11094" y="11435"/>
                  <a:pt x="12174" y="12706"/>
                  <a:pt x="12174" y="12706"/>
                </a:cubicBezTo>
                <a:cubicBezTo>
                  <a:pt x="12174" y="12706"/>
                  <a:pt x="12174" y="13976"/>
                  <a:pt x="12174" y="13976"/>
                </a:cubicBezTo>
                <a:cubicBezTo>
                  <a:pt x="12174" y="15247"/>
                  <a:pt x="13254" y="15247"/>
                  <a:pt x="12174" y="16518"/>
                </a:cubicBezTo>
                <a:cubicBezTo>
                  <a:pt x="13254" y="16518"/>
                  <a:pt x="13254" y="15247"/>
                  <a:pt x="14334" y="16518"/>
                </a:cubicBezTo>
                <a:cubicBezTo>
                  <a:pt x="14334" y="16518"/>
                  <a:pt x="14334" y="15247"/>
                  <a:pt x="15414" y="16518"/>
                </a:cubicBezTo>
                <a:cubicBezTo>
                  <a:pt x="15414" y="16518"/>
                  <a:pt x="15414" y="19059"/>
                  <a:pt x="15414" y="19059"/>
                </a:cubicBezTo>
                <a:cubicBezTo>
                  <a:pt x="15414" y="20329"/>
                  <a:pt x="15414" y="20329"/>
                  <a:pt x="15414" y="20329"/>
                </a:cubicBezTo>
                <a:cubicBezTo>
                  <a:pt x="15414" y="20329"/>
                  <a:pt x="16494" y="21600"/>
                  <a:pt x="16494" y="20329"/>
                </a:cubicBezTo>
                <a:cubicBezTo>
                  <a:pt x="17574" y="21600"/>
                  <a:pt x="17574" y="20329"/>
                  <a:pt x="17574" y="19059"/>
                </a:cubicBezTo>
                <a:cubicBezTo>
                  <a:pt x="18654" y="19059"/>
                  <a:pt x="17574" y="19059"/>
                  <a:pt x="18654" y="20329"/>
                </a:cubicBezTo>
                <a:cubicBezTo>
                  <a:pt x="19734" y="20329"/>
                  <a:pt x="19734" y="19059"/>
                  <a:pt x="19734" y="19059"/>
                </a:cubicBezTo>
                <a:cubicBezTo>
                  <a:pt x="19734" y="16518"/>
                  <a:pt x="19734" y="17788"/>
                  <a:pt x="18654" y="16518"/>
                </a:cubicBezTo>
                <a:cubicBezTo>
                  <a:pt x="18654" y="15247"/>
                  <a:pt x="20814" y="16518"/>
                  <a:pt x="20814" y="16518"/>
                </a:cubicBezTo>
                <a:cubicBezTo>
                  <a:pt x="20814" y="16518"/>
                  <a:pt x="20814" y="16518"/>
                  <a:pt x="20814" y="165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3" name="Shape">
            <a:extLst>
              <a:ext uri="{FF2B5EF4-FFF2-40B4-BE49-F238E27FC236}">
                <a16:creationId xmlns:a16="http://schemas.microsoft.com/office/drawing/2014/main" id="{51B8F821-5DA6-4F72-B866-7D78C04C399E}"/>
              </a:ext>
            </a:extLst>
          </p:cNvPr>
          <p:cNvSpPr/>
          <p:nvPr/>
        </p:nvSpPr>
        <p:spPr>
          <a:xfrm>
            <a:off x="-1640441" y="4878351"/>
            <a:ext cx="336255" cy="328967"/>
          </a:xfrm>
          <a:custGeom>
            <a:avLst/>
            <a:gdLst/>
            <a:ahLst/>
            <a:cxnLst>
              <a:cxn ang="0">
                <a:pos x="wd2" y="hd2"/>
              </a:cxn>
              <a:cxn ang="5400000">
                <a:pos x="wd2" y="hd2"/>
              </a:cxn>
              <a:cxn ang="10800000">
                <a:pos x="wd2" y="hd2"/>
              </a:cxn>
              <a:cxn ang="16200000">
                <a:pos x="wd2" y="hd2"/>
              </a:cxn>
            </a:cxnLst>
            <a:rect l="0" t="0" r="r" b="b"/>
            <a:pathLst>
              <a:path w="21600" h="21600" extrusionOk="0">
                <a:moveTo>
                  <a:pt x="19636" y="10800"/>
                </a:moveTo>
                <a:cubicBezTo>
                  <a:pt x="19636" y="10800"/>
                  <a:pt x="19636" y="10800"/>
                  <a:pt x="17673" y="10800"/>
                </a:cubicBezTo>
                <a:cubicBezTo>
                  <a:pt x="15709" y="9000"/>
                  <a:pt x="15709" y="10800"/>
                  <a:pt x="15709" y="9000"/>
                </a:cubicBezTo>
                <a:cubicBezTo>
                  <a:pt x="15709" y="5400"/>
                  <a:pt x="17673" y="3600"/>
                  <a:pt x="17673" y="0"/>
                </a:cubicBezTo>
                <a:cubicBezTo>
                  <a:pt x="15709" y="0"/>
                  <a:pt x="11782" y="0"/>
                  <a:pt x="9818" y="0"/>
                </a:cubicBezTo>
                <a:cubicBezTo>
                  <a:pt x="7855" y="0"/>
                  <a:pt x="9818" y="0"/>
                  <a:pt x="7855" y="1800"/>
                </a:cubicBezTo>
                <a:cubicBezTo>
                  <a:pt x="7855" y="3600"/>
                  <a:pt x="7855" y="3600"/>
                  <a:pt x="5891" y="3600"/>
                </a:cubicBezTo>
                <a:cubicBezTo>
                  <a:pt x="7855" y="3600"/>
                  <a:pt x="11782" y="7200"/>
                  <a:pt x="9818" y="9000"/>
                </a:cubicBezTo>
                <a:cubicBezTo>
                  <a:pt x="9818" y="10800"/>
                  <a:pt x="5891" y="9000"/>
                  <a:pt x="5891" y="9000"/>
                </a:cubicBezTo>
                <a:cubicBezTo>
                  <a:pt x="3927" y="9000"/>
                  <a:pt x="1964" y="10800"/>
                  <a:pt x="1964" y="12600"/>
                </a:cubicBezTo>
                <a:cubicBezTo>
                  <a:pt x="0" y="14400"/>
                  <a:pt x="1964" y="14400"/>
                  <a:pt x="0" y="14400"/>
                </a:cubicBezTo>
                <a:cubicBezTo>
                  <a:pt x="0" y="16200"/>
                  <a:pt x="0" y="16200"/>
                  <a:pt x="0" y="18000"/>
                </a:cubicBezTo>
                <a:cubicBezTo>
                  <a:pt x="0" y="18000"/>
                  <a:pt x="3927" y="19800"/>
                  <a:pt x="5891" y="21600"/>
                </a:cubicBezTo>
                <a:cubicBezTo>
                  <a:pt x="7855" y="21600"/>
                  <a:pt x="7855" y="21600"/>
                  <a:pt x="9818" y="21600"/>
                </a:cubicBezTo>
                <a:cubicBezTo>
                  <a:pt x="9818" y="19800"/>
                  <a:pt x="13745" y="18000"/>
                  <a:pt x="15709" y="18000"/>
                </a:cubicBezTo>
                <a:cubicBezTo>
                  <a:pt x="15709" y="16200"/>
                  <a:pt x="15709" y="16200"/>
                  <a:pt x="15709" y="14400"/>
                </a:cubicBezTo>
                <a:cubicBezTo>
                  <a:pt x="17673" y="12600"/>
                  <a:pt x="19636" y="12600"/>
                  <a:pt x="21600" y="10800"/>
                </a:cubicBezTo>
                <a:cubicBezTo>
                  <a:pt x="21600" y="10800"/>
                  <a:pt x="19636" y="10800"/>
                  <a:pt x="19636"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4" name="Shape">
            <a:extLst>
              <a:ext uri="{FF2B5EF4-FFF2-40B4-BE49-F238E27FC236}">
                <a16:creationId xmlns:a16="http://schemas.microsoft.com/office/drawing/2014/main" id="{5E2E7D88-5239-4E41-920D-581D18D922D3}"/>
              </a:ext>
            </a:extLst>
          </p:cNvPr>
          <p:cNvSpPr/>
          <p:nvPr/>
        </p:nvSpPr>
        <p:spPr>
          <a:xfrm>
            <a:off x="2266500" y="5862"/>
            <a:ext cx="3202418" cy="1525632"/>
          </a:xfrm>
          <a:custGeom>
            <a:avLst/>
            <a:gdLst/>
            <a:ahLst/>
            <a:cxnLst>
              <a:cxn ang="0">
                <a:pos x="wd2" y="hd2"/>
              </a:cxn>
              <a:cxn ang="5400000">
                <a:pos x="wd2" y="hd2"/>
              </a:cxn>
              <a:cxn ang="10800000">
                <a:pos x="wd2" y="hd2"/>
              </a:cxn>
              <a:cxn ang="16200000">
                <a:pos x="wd2" y="hd2"/>
              </a:cxn>
            </a:cxnLst>
            <a:rect l="0" t="0" r="r" b="b"/>
            <a:pathLst>
              <a:path w="21600" h="21600" extrusionOk="0">
                <a:moveTo>
                  <a:pt x="4320" y="20443"/>
                </a:moveTo>
                <a:cubicBezTo>
                  <a:pt x="4320" y="20443"/>
                  <a:pt x="4320" y="20443"/>
                  <a:pt x="4114" y="20829"/>
                </a:cubicBezTo>
                <a:cubicBezTo>
                  <a:pt x="4320" y="20829"/>
                  <a:pt x="4320" y="20829"/>
                  <a:pt x="4526" y="20443"/>
                </a:cubicBezTo>
                <a:cubicBezTo>
                  <a:pt x="4526" y="20443"/>
                  <a:pt x="4526" y="20443"/>
                  <a:pt x="4320" y="20443"/>
                </a:cubicBezTo>
                <a:close/>
                <a:moveTo>
                  <a:pt x="3497" y="11571"/>
                </a:moveTo>
                <a:cubicBezTo>
                  <a:pt x="3291" y="11571"/>
                  <a:pt x="3291" y="11571"/>
                  <a:pt x="3291" y="11571"/>
                </a:cubicBezTo>
                <a:cubicBezTo>
                  <a:pt x="3291" y="11957"/>
                  <a:pt x="3703" y="11957"/>
                  <a:pt x="3703" y="11957"/>
                </a:cubicBezTo>
                <a:cubicBezTo>
                  <a:pt x="3703" y="11957"/>
                  <a:pt x="3497" y="11957"/>
                  <a:pt x="3497" y="11957"/>
                </a:cubicBezTo>
                <a:cubicBezTo>
                  <a:pt x="3497" y="12343"/>
                  <a:pt x="4114" y="11957"/>
                  <a:pt x="4114" y="11957"/>
                </a:cubicBezTo>
                <a:cubicBezTo>
                  <a:pt x="4320" y="11957"/>
                  <a:pt x="4526" y="11957"/>
                  <a:pt x="4320" y="11571"/>
                </a:cubicBezTo>
                <a:cubicBezTo>
                  <a:pt x="4320" y="11571"/>
                  <a:pt x="4114" y="11186"/>
                  <a:pt x="4114" y="11186"/>
                </a:cubicBezTo>
                <a:cubicBezTo>
                  <a:pt x="3909" y="11186"/>
                  <a:pt x="3909" y="11186"/>
                  <a:pt x="3909" y="11186"/>
                </a:cubicBezTo>
                <a:cubicBezTo>
                  <a:pt x="3703" y="11186"/>
                  <a:pt x="3497" y="11186"/>
                  <a:pt x="3497" y="11186"/>
                </a:cubicBezTo>
                <a:cubicBezTo>
                  <a:pt x="3291" y="11186"/>
                  <a:pt x="3497" y="11571"/>
                  <a:pt x="3497" y="11571"/>
                </a:cubicBezTo>
                <a:cubicBezTo>
                  <a:pt x="3497" y="11571"/>
                  <a:pt x="3497" y="11571"/>
                  <a:pt x="3497" y="11571"/>
                </a:cubicBezTo>
                <a:close/>
                <a:moveTo>
                  <a:pt x="15017" y="10800"/>
                </a:moveTo>
                <a:cubicBezTo>
                  <a:pt x="15017" y="10414"/>
                  <a:pt x="14606" y="10414"/>
                  <a:pt x="14400" y="10414"/>
                </a:cubicBezTo>
                <a:cubicBezTo>
                  <a:pt x="14194" y="10414"/>
                  <a:pt x="13989" y="10414"/>
                  <a:pt x="13989" y="10800"/>
                </a:cubicBezTo>
                <a:cubicBezTo>
                  <a:pt x="13989" y="10800"/>
                  <a:pt x="15017" y="11186"/>
                  <a:pt x="15017" y="10800"/>
                </a:cubicBezTo>
                <a:close/>
                <a:moveTo>
                  <a:pt x="10491" y="771"/>
                </a:moveTo>
                <a:cubicBezTo>
                  <a:pt x="10697" y="771"/>
                  <a:pt x="10903" y="1157"/>
                  <a:pt x="10903" y="771"/>
                </a:cubicBezTo>
                <a:cubicBezTo>
                  <a:pt x="10903" y="771"/>
                  <a:pt x="10491" y="386"/>
                  <a:pt x="10286" y="771"/>
                </a:cubicBezTo>
                <a:cubicBezTo>
                  <a:pt x="10080" y="771"/>
                  <a:pt x="10286" y="771"/>
                  <a:pt x="10491" y="771"/>
                </a:cubicBezTo>
                <a:close/>
                <a:moveTo>
                  <a:pt x="21600" y="1543"/>
                </a:moveTo>
                <a:cubicBezTo>
                  <a:pt x="21394" y="1543"/>
                  <a:pt x="19131" y="1543"/>
                  <a:pt x="19131" y="1157"/>
                </a:cubicBezTo>
                <a:cubicBezTo>
                  <a:pt x="18720" y="1543"/>
                  <a:pt x="18103" y="1929"/>
                  <a:pt x="17691" y="1929"/>
                </a:cubicBezTo>
                <a:cubicBezTo>
                  <a:pt x="17897" y="1543"/>
                  <a:pt x="18514" y="1543"/>
                  <a:pt x="18514" y="1157"/>
                </a:cubicBezTo>
                <a:cubicBezTo>
                  <a:pt x="18514" y="771"/>
                  <a:pt x="17691" y="1157"/>
                  <a:pt x="17486" y="1157"/>
                </a:cubicBezTo>
                <a:cubicBezTo>
                  <a:pt x="17280" y="1157"/>
                  <a:pt x="17074" y="1157"/>
                  <a:pt x="16663" y="1157"/>
                </a:cubicBezTo>
                <a:cubicBezTo>
                  <a:pt x="16663" y="1157"/>
                  <a:pt x="15840" y="1157"/>
                  <a:pt x="15634" y="1157"/>
                </a:cubicBezTo>
                <a:cubicBezTo>
                  <a:pt x="16663" y="771"/>
                  <a:pt x="17486" y="771"/>
                  <a:pt x="18514" y="771"/>
                </a:cubicBezTo>
                <a:cubicBezTo>
                  <a:pt x="18309" y="386"/>
                  <a:pt x="17897" y="386"/>
                  <a:pt x="17691" y="386"/>
                </a:cubicBezTo>
                <a:cubicBezTo>
                  <a:pt x="17486" y="386"/>
                  <a:pt x="17486" y="386"/>
                  <a:pt x="17074" y="386"/>
                </a:cubicBezTo>
                <a:cubicBezTo>
                  <a:pt x="16457" y="386"/>
                  <a:pt x="15840" y="386"/>
                  <a:pt x="15223" y="386"/>
                </a:cubicBezTo>
                <a:cubicBezTo>
                  <a:pt x="15429" y="0"/>
                  <a:pt x="16046" y="386"/>
                  <a:pt x="16251" y="386"/>
                </a:cubicBezTo>
                <a:cubicBezTo>
                  <a:pt x="16457" y="386"/>
                  <a:pt x="16869" y="386"/>
                  <a:pt x="17280" y="0"/>
                </a:cubicBezTo>
                <a:cubicBezTo>
                  <a:pt x="16457" y="0"/>
                  <a:pt x="15840" y="0"/>
                  <a:pt x="15017" y="0"/>
                </a:cubicBezTo>
                <a:cubicBezTo>
                  <a:pt x="14400" y="0"/>
                  <a:pt x="13577" y="0"/>
                  <a:pt x="13166" y="0"/>
                </a:cubicBezTo>
                <a:cubicBezTo>
                  <a:pt x="13166" y="0"/>
                  <a:pt x="13371" y="386"/>
                  <a:pt x="13371" y="386"/>
                </a:cubicBezTo>
                <a:cubicBezTo>
                  <a:pt x="13371" y="386"/>
                  <a:pt x="13166" y="386"/>
                  <a:pt x="12960" y="386"/>
                </a:cubicBezTo>
                <a:cubicBezTo>
                  <a:pt x="12754" y="386"/>
                  <a:pt x="12343" y="386"/>
                  <a:pt x="12137" y="386"/>
                </a:cubicBezTo>
                <a:cubicBezTo>
                  <a:pt x="11520" y="386"/>
                  <a:pt x="11109" y="386"/>
                  <a:pt x="10697" y="386"/>
                </a:cubicBezTo>
                <a:cubicBezTo>
                  <a:pt x="10903" y="771"/>
                  <a:pt x="11109" y="386"/>
                  <a:pt x="11314" y="386"/>
                </a:cubicBezTo>
                <a:cubicBezTo>
                  <a:pt x="11726" y="386"/>
                  <a:pt x="11931" y="386"/>
                  <a:pt x="12137" y="386"/>
                </a:cubicBezTo>
                <a:cubicBezTo>
                  <a:pt x="11931" y="771"/>
                  <a:pt x="11726" y="386"/>
                  <a:pt x="11520" y="386"/>
                </a:cubicBezTo>
                <a:cubicBezTo>
                  <a:pt x="11314" y="386"/>
                  <a:pt x="11109" y="386"/>
                  <a:pt x="10903" y="386"/>
                </a:cubicBezTo>
                <a:cubicBezTo>
                  <a:pt x="10903" y="771"/>
                  <a:pt x="11109" y="771"/>
                  <a:pt x="11109" y="771"/>
                </a:cubicBezTo>
                <a:cubicBezTo>
                  <a:pt x="11109" y="771"/>
                  <a:pt x="10903" y="1157"/>
                  <a:pt x="10903" y="1157"/>
                </a:cubicBezTo>
                <a:cubicBezTo>
                  <a:pt x="10697" y="1157"/>
                  <a:pt x="10491" y="1157"/>
                  <a:pt x="10286" y="1157"/>
                </a:cubicBezTo>
                <a:cubicBezTo>
                  <a:pt x="9874" y="1157"/>
                  <a:pt x="9463" y="771"/>
                  <a:pt x="9257" y="771"/>
                </a:cubicBezTo>
                <a:cubicBezTo>
                  <a:pt x="8846" y="771"/>
                  <a:pt x="9051" y="771"/>
                  <a:pt x="9257" y="1157"/>
                </a:cubicBezTo>
                <a:cubicBezTo>
                  <a:pt x="9051" y="1157"/>
                  <a:pt x="8229" y="771"/>
                  <a:pt x="8229" y="1157"/>
                </a:cubicBezTo>
                <a:cubicBezTo>
                  <a:pt x="8023" y="1157"/>
                  <a:pt x="8023" y="1157"/>
                  <a:pt x="7817" y="1157"/>
                </a:cubicBezTo>
                <a:cubicBezTo>
                  <a:pt x="8023" y="1157"/>
                  <a:pt x="8023" y="1157"/>
                  <a:pt x="8023" y="771"/>
                </a:cubicBezTo>
                <a:cubicBezTo>
                  <a:pt x="7817" y="771"/>
                  <a:pt x="7406" y="771"/>
                  <a:pt x="7406" y="771"/>
                </a:cubicBezTo>
                <a:cubicBezTo>
                  <a:pt x="6994" y="771"/>
                  <a:pt x="6583" y="771"/>
                  <a:pt x="6171" y="1157"/>
                </a:cubicBezTo>
                <a:cubicBezTo>
                  <a:pt x="6377" y="1157"/>
                  <a:pt x="6583" y="1157"/>
                  <a:pt x="6789" y="1543"/>
                </a:cubicBezTo>
                <a:cubicBezTo>
                  <a:pt x="6583" y="1543"/>
                  <a:pt x="6377" y="1543"/>
                  <a:pt x="5966" y="1543"/>
                </a:cubicBezTo>
                <a:cubicBezTo>
                  <a:pt x="5966" y="1157"/>
                  <a:pt x="5554" y="1157"/>
                  <a:pt x="5349" y="1157"/>
                </a:cubicBezTo>
                <a:cubicBezTo>
                  <a:pt x="5349" y="1157"/>
                  <a:pt x="5349" y="1543"/>
                  <a:pt x="5143" y="1543"/>
                </a:cubicBezTo>
                <a:cubicBezTo>
                  <a:pt x="4937" y="1543"/>
                  <a:pt x="4526" y="1543"/>
                  <a:pt x="4526" y="1929"/>
                </a:cubicBezTo>
                <a:cubicBezTo>
                  <a:pt x="4320" y="1543"/>
                  <a:pt x="4114" y="1929"/>
                  <a:pt x="3909" y="1929"/>
                </a:cubicBezTo>
                <a:cubicBezTo>
                  <a:pt x="3703" y="1929"/>
                  <a:pt x="3291" y="2314"/>
                  <a:pt x="2880" y="2314"/>
                </a:cubicBezTo>
                <a:cubicBezTo>
                  <a:pt x="2674" y="2314"/>
                  <a:pt x="2674" y="2314"/>
                  <a:pt x="3086" y="2314"/>
                </a:cubicBezTo>
                <a:cubicBezTo>
                  <a:pt x="3291" y="2314"/>
                  <a:pt x="3497" y="2314"/>
                  <a:pt x="3703" y="2314"/>
                </a:cubicBezTo>
                <a:cubicBezTo>
                  <a:pt x="3086" y="2700"/>
                  <a:pt x="2263" y="3086"/>
                  <a:pt x="1646" y="3471"/>
                </a:cubicBezTo>
                <a:cubicBezTo>
                  <a:pt x="1440" y="3471"/>
                  <a:pt x="1234" y="3471"/>
                  <a:pt x="1029" y="3471"/>
                </a:cubicBezTo>
                <a:cubicBezTo>
                  <a:pt x="1029" y="3471"/>
                  <a:pt x="0" y="3857"/>
                  <a:pt x="0" y="3857"/>
                </a:cubicBezTo>
                <a:cubicBezTo>
                  <a:pt x="0" y="3857"/>
                  <a:pt x="0" y="3857"/>
                  <a:pt x="0" y="3857"/>
                </a:cubicBezTo>
                <a:cubicBezTo>
                  <a:pt x="206" y="4243"/>
                  <a:pt x="411" y="4243"/>
                  <a:pt x="823" y="4243"/>
                </a:cubicBezTo>
                <a:cubicBezTo>
                  <a:pt x="617" y="4243"/>
                  <a:pt x="617" y="4243"/>
                  <a:pt x="411" y="4243"/>
                </a:cubicBezTo>
                <a:cubicBezTo>
                  <a:pt x="617" y="4243"/>
                  <a:pt x="617" y="4629"/>
                  <a:pt x="617" y="4629"/>
                </a:cubicBezTo>
                <a:cubicBezTo>
                  <a:pt x="617" y="4629"/>
                  <a:pt x="617" y="4629"/>
                  <a:pt x="617" y="4629"/>
                </a:cubicBezTo>
                <a:cubicBezTo>
                  <a:pt x="823" y="4629"/>
                  <a:pt x="1029" y="4629"/>
                  <a:pt x="1234" y="4629"/>
                </a:cubicBezTo>
                <a:cubicBezTo>
                  <a:pt x="1440" y="4629"/>
                  <a:pt x="1851" y="4243"/>
                  <a:pt x="1851" y="4629"/>
                </a:cubicBezTo>
                <a:cubicBezTo>
                  <a:pt x="1851" y="4629"/>
                  <a:pt x="1851" y="4629"/>
                  <a:pt x="1646" y="4629"/>
                </a:cubicBezTo>
                <a:cubicBezTo>
                  <a:pt x="1646" y="5014"/>
                  <a:pt x="1234" y="4629"/>
                  <a:pt x="1029" y="5014"/>
                </a:cubicBezTo>
                <a:cubicBezTo>
                  <a:pt x="823" y="5014"/>
                  <a:pt x="206" y="4629"/>
                  <a:pt x="0" y="5014"/>
                </a:cubicBezTo>
                <a:cubicBezTo>
                  <a:pt x="0" y="5014"/>
                  <a:pt x="0" y="5014"/>
                  <a:pt x="0" y="5014"/>
                </a:cubicBezTo>
                <a:cubicBezTo>
                  <a:pt x="0" y="5014"/>
                  <a:pt x="0" y="5014"/>
                  <a:pt x="0" y="5014"/>
                </a:cubicBezTo>
                <a:cubicBezTo>
                  <a:pt x="206" y="5400"/>
                  <a:pt x="411" y="5014"/>
                  <a:pt x="411" y="5014"/>
                </a:cubicBezTo>
                <a:cubicBezTo>
                  <a:pt x="0" y="5400"/>
                  <a:pt x="823" y="5400"/>
                  <a:pt x="823" y="5400"/>
                </a:cubicBezTo>
                <a:cubicBezTo>
                  <a:pt x="617" y="5400"/>
                  <a:pt x="411" y="5400"/>
                  <a:pt x="206" y="5400"/>
                </a:cubicBezTo>
                <a:cubicBezTo>
                  <a:pt x="411" y="5786"/>
                  <a:pt x="823" y="5786"/>
                  <a:pt x="1029" y="5786"/>
                </a:cubicBezTo>
                <a:cubicBezTo>
                  <a:pt x="1029" y="5400"/>
                  <a:pt x="1440" y="5786"/>
                  <a:pt x="1646" y="5786"/>
                </a:cubicBezTo>
                <a:cubicBezTo>
                  <a:pt x="1851" y="5786"/>
                  <a:pt x="2263" y="5400"/>
                  <a:pt x="2469" y="5400"/>
                </a:cubicBezTo>
                <a:cubicBezTo>
                  <a:pt x="2880" y="5786"/>
                  <a:pt x="3086" y="5786"/>
                  <a:pt x="3291" y="5786"/>
                </a:cubicBezTo>
                <a:cubicBezTo>
                  <a:pt x="3497" y="6171"/>
                  <a:pt x="3703" y="6171"/>
                  <a:pt x="3909" y="6171"/>
                </a:cubicBezTo>
                <a:cubicBezTo>
                  <a:pt x="4114" y="6171"/>
                  <a:pt x="3909" y="6171"/>
                  <a:pt x="3703" y="6557"/>
                </a:cubicBezTo>
                <a:cubicBezTo>
                  <a:pt x="3909" y="6557"/>
                  <a:pt x="4114" y="6943"/>
                  <a:pt x="4114" y="6943"/>
                </a:cubicBezTo>
                <a:cubicBezTo>
                  <a:pt x="4114" y="6943"/>
                  <a:pt x="4114" y="6943"/>
                  <a:pt x="4320" y="7329"/>
                </a:cubicBezTo>
                <a:cubicBezTo>
                  <a:pt x="4114" y="7329"/>
                  <a:pt x="4114" y="7329"/>
                  <a:pt x="3909" y="7714"/>
                </a:cubicBezTo>
                <a:cubicBezTo>
                  <a:pt x="3909" y="7714"/>
                  <a:pt x="4114" y="7329"/>
                  <a:pt x="4114" y="7714"/>
                </a:cubicBezTo>
                <a:cubicBezTo>
                  <a:pt x="4320" y="8100"/>
                  <a:pt x="4114" y="7714"/>
                  <a:pt x="4114" y="8100"/>
                </a:cubicBezTo>
                <a:cubicBezTo>
                  <a:pt x="4114" y="8100"/>
                  <a:pt x="4114" y="8100"/>
                  <a:pt x="4114" y="8100"/>
                </a:cubicBezTo>
                <a:cubicBezTo>
                  <a:pt x="4320" y="8100"/>
                  <a:pt x="4320" y="8486"/>
                  <a:pt x="4114" y="8486"/>
                </a:cubicBezTo>
                <a:cubicBezTo>
                  <a:pt x="4114" y="8871"/>
                  <a:pt x="3909" y="8486"/>
                  <a:pt x="4114" y="8486"/>
                </a:cubicBezTo>
                <a:cubicBezTo>
                  <a:pt x="4526" y="8871"/>
                  <a:pt x="3909" y="8871"/>
                  <a:pt x="3909" y="9257"/>
                </a:cubicBezTo>
                <a:cubicBezTo>
                  <a:pt x="3909" y="9257"/>
                  <a:pt x="3909" y="9257"/>
                  <a:pt x="3909" y="9257"/>
                </a:cubicBezTo>
                <a:cubicBezTo>
                  <a:pt x="3909" y="9257"/>
                  <a:pt x="3909" y="9257"/>
                  <a:pt x="3703" y="9257"/>
                </a:cubicBezTo>
                <a:cubicBezTo>
                  <a:pt x="3909" y="9257"/>
                  <a:pt x="4114" y="9257"/>
                  <a:pt x="4114" y="9257"/>
                </a:cubicBezTo>
                <a:cubicBezTo>
                  <a:pt x="4114" y="9257"/>
                  <a:pt x="3497" y="9643"/>
                  <a:pt x="3497" y="10029"/>
                </a:cubicBezTo>
                <a:cubicBezTo>
                  <a:pt x="3703" y="10029"/>
                  <a:pt x="4320" y="10029"/>
                  <a:pt x="4114" y="9643"/>
                </a:cubicBezTo>
                <a:cubicBezTo>
                  <a:pt x="4320" y="10029"/>
                  <a:pt x="4526" y="9643"/>
                  <a:pt x="4526" y="9643"/>
                </a:cubicBezTo>
                <a:cubicBezTo>
                  <a:pt x="4526" y="9643"/>
                  <a:pt x="4320" y="9257"/>
                  <a:pt x="4526" y="9257"/>
                </a:cubicBezTo>
                <a:cubicBezTo>
                  <a:pt x="4320" y="9257"/>
                  <a:pt x="4526" y="9643"/>
                  <a:pt x="4526" y="9643"/>
                </a:cubicBezTo>
                <a:cubicBezTo>
                  <a:pt x="4526" y="9643"/>
                  <a:pt x="4526" y="9643"/>
                  <a:pt x="4526" y="9643"/>
                </a:cubicBezTo>
                <a:cubicBezTo>
                  <a:pt x="4526" y="9643"/>
                  <a:pt x="4526" y="9643"/>
                  <a:pt x="4320" y="10029"/>
                </a:cubicBezTo>
                <a:cubicBezTo>
                  <a:pt x="4526" y="10029"/>
                  <a:pt x="4937" y="10029"/>
                  <a:pt x="5143" y="9643"/>
                </a:cubicBezTo>
                <a:cubicBezTo>
                  <a:pt x="4937" y="10029"/>
                  <a:pt x="4526" y="10029"/>
                  <a:pt x="4526" y="10414"/>
                </a:cubicBezTo>
                <a:cubicBezTo>
                  <a:pt x="4526" y="10414"/>
                  <a:pt x="5143" y="10414"/>
                  <a:pt x="5143" y="10414"/>
                </a:cubicBezTo>
                <a:cubicBezTo>
                  <a:pt x="5143" y="10414"/>
                  <a:pt x="4937" y="10414"/>
                  <a:pt x="4937" y="10414"/>
                </a:cubicBezTo>
                <a:cubicBezTo>
                  <a:pt x="4937" y="10414"/>
                  <a:pt x="4937" y="10414"/>
                  <a:pt x="4937" y="10414"/>
                </a:cubicBezTo>
                <a:cubicBezTo>
                  <a:pt x="4937" y="10800"/>
                  <a:pt x="4937" y="10800"/>
                  <a:pt x="4937" y="10800"/>
                </a:cubicBezTo>
                <a:cubicBezTo>
                  <a:pt x="4937" y="10800"/>
                  <a:pt x="5143" y="10800"/>
                  <a:pt x="5143" y="11186"/>
                </a:cubicBezTo>
                <a:cubicBezTo>
                  <a:pt x="4937" y="11186"/>
                  <a:pt x="3703" y="10414"/>
                  <a:pt x="3703" y="10800"/>
                </a:cubicBezTo>
                <a:cubicBezTo>
                  <a:pt x="3703" y="11186"/>
                  <a:pt x="3909" y="11186"/>
                  <a:pt x="4114" y="11186"/>
                </a:cubicBezTo>
                <a:cubicBezTo>
                  <a:pt x="4114" y="11186"/>
                  <a:pt x="4320" y="11186"/>
                  <a:pt x="4320" y="11186"/>
                </a:cubicBezTo>
                <a:cubicBezTo>
                  <a:pt x="4731" y="11571"/>
                  <a:pt x="4937" y="11186"/>
                  <a:pt x="5143" y="11571"/>
                </a:cubicBezTo>
                <a:cubicBezTo>
                  <a:pt x="5143" y="11571"/>
                  <a:pt x="5143" y="11571"/>
                  <a:pt x="5143" y="11571"/>
                </a:cubicBezTo>
                <a:cubicBezTo>
                  <a:pt x="5143" y="11571"/>
                  <a:pt x="4937" y="11571"/>
                  <a:pt x="4937" y="11571"/>
                </a:cubicBezTo>
                <a:cubicBezTo>
                  <a:pt x="4731" y="11957"/>
                  <a:pt x="4731" y="11957"/>
                  <a:pt x="4731" y="12343"/>
                </a:cubicBezTo>
                <a:cubicBezTo>
                  <a:pt x="4731" y="11957"/>
                  <a:pt x="4937" y="11957"/>
                  <a:pt x="4937" y="12343"/>
                </a:cubicBezTo>
                <a:cubicBezTo>
                  <a:pt x="4731" y="12343"/>
                  <a:pt x="4526" y="12343"/>
                  <a:pt x="4526" y="12729"/>
                </a:cubicBezTo>
                <a:cubicBezTo>
                  <a:pt x="4526" y="12729"/>
                  <a:pt x="4526" y="12729"/>
                  <a:pt x="4526" y="12729"/>
                </a:cubicBezTo>
                <a:cubicBezTo>
                  <a:pt x="4526" y="12729"/>
                  <a:pt x="4320" y="12729"/>
                  <a:pt x="4114" y="12729"/>
                </a:cubicBezTo>
                <a:cubicBezTo>
                  <a:pt x="3703" y="12729"/>
                  <a:pt x="3703" y="12729"/>
                  <a:pt x="3497" y="13114"/>
                </a:cubicBezTo>
                <a:cubicBezTo>
                  <a:pt x="3703" y="13114"/>
                  <a:pt x="3703" y="13114"/>
                  <a:pt x="3909" y="13114"/>
                </a:cubicBezTo>
                <a:cubicBezTo>
                  <a:pt x="4114" y="13114"/>
                  <a:pt x="4114" y="13114"/>
                  <a:pt x="4320" y="13114"/>
                </a:cubicBezTo>
                <a:cubicBezTo>
                  <a:pt x="4114" y="13500"/>
                  <a:pt x="3909" y="13114"/>
                  <a:pt x="3703" y="13114"/>
                </a:cubicBezTo>
                <a:cubicBezTo>
                  <a:pt x="3497" y="13114"/>
                  <a:pt x="3291" y="13500"/>
                  <a:pt x="3086" y="13886"/>
                </a:cubicBezTo>
                <a:cubicBezTo>
                  <a:pt x="3497" y="13886"/>
                  <a:pt x="3909" y="13500"/>
                  <a:pt x="4320" y="13500"/>
                </a:cubicBezTo>
                <a:cubicBezTo>
                  <a:pt x="4320" y="13500"/>
                  <a:pt x="4114" y="13500"/>
                  <a:pt x="4114" y="13500"/>
                </a:cubicBezTo>
                <a:cubicBezTo>
                  <a:pt x="4320" y="13500"/>
                  <a:pt x="4320" y="13886"/>
                  <a:pt x="4320" y="13886"/>
                </a:cubicBezTo>
                <a:cubicBezTo>
                  <a:pt x="4114" y="13886"/>
                  <a:pt x="3909" y="13500"/>
                  <a:pt x="3703" y="13500"/>
                </a:cubicBezTo>
                <a:cubicBezTo>
                  <a:pt x="3703" y="13500"/>
                  <a:pt x="3497" y="13500"/>
                  <a:pt x="3291" y="13886"/>
                </a:cubicBezTo>
                <a:cubicBezTo>
                  <a:pt x="3086" y="13886"/>
                  <a:pt x="2880" y="13886"/>
                  <a:pt x="2880" y="14271"/>
                </a:cubicBezTo>
                <a:cubicBezTo>
                  <a:pt x="3086" y="14657"/>
                  <a:pt x="3291" y="14271"/>
                  <a:pt x="3497" y="14271"/>
                </a:cubicBezTo>
                <a:cubicBezTo>
                  <a:pt x="3291" y="14657"/>
                  <a:pt x="2880" y="14657"/>
                  <a:pt x="2674" y="15043"/>
                </a:cubicBezTo>
                <a:cubicBezTo>
                  <a:pt x="3086" y="15043"/>
                  <a:pt x="3497" y="14657"/>
                  <a:pt x="3909" y="14271"/>
                </a:cubicBezTo>
                <a:cubicBezTo>
                  <a:pt x="3497" y="14657"/>
                  <a:pt x="3086" y="15043"/>
                  <a:pt x="2880" y="15429"/>
                </a:cubicBezTo>
                <a:cubicBezTo>
                  <a:pt x="2880" y="15429"/>
                  <a:pt x="2880" y="15429"/>
                  <a:pt x="2880" y="15429"/>
                </a:cubicBezTo>
                <a:cubicBezTo>
                  <a:pt x="2880" y="15429"/>
                  <a:pt x="2880" y="15429"/>
                  <a:pt x="2674" y="15814"/>
                </a:cubicBezTo>
                <a:cubicBezTo>
                  <a:pt x="2880" y="15814"/>
                  <a:pt x="2880" y="15814"/>
                  <a:pt x="3086" y="15814"/>
                </a:cubicBezTo>
                <a:cubicBezTo>
                  <a:pt x="3291" y="15814"/>
                  <a:pt x="3497" y="15429"/>
                  <a:pt x="3703" y="15429"/>
                </a:cubicBezTo>
                <a:cubicBezTo>
                  <a:pt x="3497" y="15814"/>
                  <a:pt x="3291" y="15814"/>
                  <a:pt x="3086" y="15814"/>
                </a:cubicBezTo>
                <a:cubicBezTo>
                  <a:pt x="2880" y="16200"/>
                  <a:pt x="3086" y="15814"/>
                  <a:pt x="3086" y="16200"/>
                </a:cubicBezTo>
                <a:cubicBezTo>
                  <a:pt x="3086" y="16586"/>
                  <a:pt x="2880" y="16971"/>
                  <a:pt x="2880" y="16971"/>
                </a:cubicBezTo>
                <a:cubicBezTo>
                  <a:pt x="2880" y="16971"/>
                  <a:pt x="3291" y="16586"/>
                  <a:pt x="3291" y="16586"/>
                </a:cubicBezTo>
                <a:cubicBezTo>
                  <a:pt x="3291" y="16586"/>
                  <a:pt x="3291" y="16586"/>
                  <a:pt x="3291" y="16586"/>
                </a:cubicBezTo>
                <a:cubicBezTo>
                  <a:pt x="3497" y="16586"/>
                  <a:pt x="3497" y="16586"/>
                  <a:pt x="3497" y="16200"/>
                </a:cubicBezTo>
                <a:cubicBezTo>
                  <a:pt x="3703" y="16200"/>
                  <a:pt x="3497" y="16200"/>
                  <a:pt x="3703" y="16586"/>
                </a:cubicBezTo>
                <a:cubicBezTo>
                  <a:pt x="3703" y="16586"/>
                  <a:pt x="3703" y="16586"/>
                  <a:pt x="3703" y="16586"/>
                </a:cubicBezTo>
                <a:cubicBezTo>
                  <a:pt x="3703" y="16586"/>
                  <a:pt x="3909" y="16586"/>
                  <a:pt x="3703" y="16971"/>
                </a:cubicBezTo>
                <a:cubicBezTo>
                  <a:pt x="3703" y="16586"/>
                  <a:pt x="3703" y="16586"/>
                  <a:pt x="3497" y="16586"/>
                </a:cubicBezTo>
                <a:cubicBezTo>
                  <a:pt x="3497" y="16586"/>
                  <a:pt x="3291" y="16971"/>
                  <a:pt x="3291" y="16971"/>
                </a:cubicBezTo>
                <a:cubicBezTo>
                  <a:pt x="3086" y="16971"/>
                  <a:pt x="2880" y="16971"/>
                  <a:pt x="3086" y="17357"/>
                </a:cubicBezTo>
                <a:cubicBezTo>
                  <a:pt x="3086" y="17357"/>
                  <a:pt x="3497" y="16971"/>
                  <a:pt x="3497" y="16971"/>
                </a:cubicBezTo>
                <a:cubicBezTo>
                  <a:pt x="3497" y="16971"/>
                  <a:pt x="3497" y="16971"/>
                  <a:pt x="3497" y="16971"/>
                </a:cubicBezTo>
                <a:cubicBezTo>
                  <a:pt x="3497" y="16971"/>
                  <a:pt x="3497" y="16971"/>
                  <a:pt x="3703" y="16971"/>
                </a:cubicBezTo>
                <a:cubicBezTo>
                  <a:pt x="3497" y="17357"/>
                  <a:pt x="3291" y="17357"/>
                  <a:pt x="3086" y="17357"/>
                </a:cubicBezTo>
                <a:cubicBezTo>
                  <a:pt x="3086" y="17743"/>
                  <a:pt x="2880" y="17743"/>
                  <a:pt x="3086" y="18129"/>
                </a:cubicBezTo>
                <a:cubicBezTo>
                  <a:pt x="3086" y="18129"/>
                  <a:pt x="3086" y="18514"/>
                  <a:pt x="3086" y="18514"/>
                </a:cubicBezTo>
                <a:cubicBezTo>
                  <a:pt x="3291" y="18514"/>
                  <a:pt x="3291" y="18514"/>
                  <a:pt x="3497" y="18129"/>
                </a:cubicBezTo>
                <a:cubicBezTo>
                  <a:pt x="3291" y="18514"/>
                  <a:pt x="3291" y="18514"/>
                  <a:pt x="3086" y="18900"/>
                </a:cubicBezTo>
                <a:cubicBezTo>
                  <a:pt x="3291" y="18900"/>
                  <a:pt x="3291" y="18900"/>
                  <a:pt x="3291" y="19286"/>
                </a:cubicBezTo>
                <a:cubicBezTo>
                  <a:pt x="3086" y="19671"/>
                  <a:pt x="3497" y="19286"/>
                  <a:pt x="3703" y="19286"/>
                </a:cubicBezTo>
                <a:cubicBezTo>
                  <a:pt x="3497" y="19286"/>
                  <a:pt x="3291" y="19286"/>
                  <a:pt x="3497" y="19671"/>
                </a:cubicBezTo>
                <a:cubicBezTo>
                  <a:pt x="3291" y="19671"/>
                  <a:pt x="3291" y="19671"/>
                  <a:pt x="3291" y="19671"/>
                </a:cubicBezTo>
                <a:cubicBezTo>
                  <a:pt x="3497" y="20057"/>
                  <a:pt x="3497" y="20057"/>
                  <a:pt x="3497" y="20057"/>
                </a:cubicBezTo>
                <a:cubicBezTo>
                  <a:pt x="3497" y="20443"/>
                  <a:pt x="3703" y="20057"/>
                  <a:pt x="3497" y="20443"/>
                </a:cubicBezTo>
                <a:cubicBezTo>
                  <a:pt x="3703" y="20443"/>
                  <a:pt x="3703" y="20443"/>
                  <a:pt x="3909" y="20443"/>
                </a:cubicBezTo>
                <a:cubicBezTo>
                  <a:pt x="3703" y="20443"/>
                  <a:pt x="3703" y="20443"/>
                  <a:pt x="3497" y="20829"/>
                </a:cubicBezTo>
                <a:cubicBezTo>
                  <a:pt x="3703" y="20829"/>
                  <a:pt x="3703" y="20829"/>
                  <a:pt x="3703" y="20829"/>
                </a:cubicBezTo>
                <a:cubicBezTo>
                  <a:pt x="3703" y="20443"/>
                  <a:pt x="3909" y="20829"/>
                  <a:pt x="3909" y="20443"/>
                </a:cubicBezTo>
                <a:cubicBezTo>
                  <a:pt x="4114" y="20443"/>
                  <a:pt x="4114" y="20443"/>
                  <a:pt x="4320" y="20443"/>
                </a:cubicBezTo>
                <a:cubicBezTo>
                  <a:pt x="4320" y="20443"/>
                  <a:pt x="4526" y="20443"/>
                  <a:pt x="4731" y="20057"/>
                </a:cubicBezTo>
                <a:cubicBezTo>
                  <a:pt x="4731" y="20443"/>
                  <a:pt x="4320" y="20443"/>
                  <a:pt x="4526" y="20829"/>
                </a:cubicBezTo>
                <a:cubicBezTo>
                  <a:pt x="4731" y="21214"/>
                  <a:pt x="4937" y="20829"/>
                  <a:pt x="5143" y="20829"/>
                </a:cubicBezTo>
                <a:cubicBezTo>
                  <a:pt x="4937" y="20829"/>
                  <a:pt x="4731" y="21214"/>
                  <a:pt x="4731" y="21214"/>
                </a:cubicBezTo>
                <a:cubicBezTo>
                  <a:pt x="4731" y="21214"/>
                  <a:pt x="4937" y="21600"/>
                  <a:pt x="4937" y="21600"/>
                </a:cubicBezTo>
                <a:cubicBezTo>
                  <a:pt x="5143" y="21600"/>
                  <a:pt x="5143" y="21214"/>
                  <a:pt x="5143" y="21214"/>
                </a:cubicBezTo>
                <a:cubicBezTo>
                  <a:pt x="5143" y="21214"/>
                  <a:pt x="4937" y="21600"/>
                  <a:pt x="5143" y="21600"/>
                </a:cubicBezTo>
                <a:cubicBezTo>
                  <a:pt x="5143" y="21600"/>
                  <a:pt x="5143" y="21600"/>
                  <a:pt x="5143" y="21600"/>
                </a:cubicBezTo>
                <a:cubicBezTo>
                  <a:pt x="5143" y="21600"/>
                  <a:pt x="5349" y="21600"/>
                  <a:pt x="5349" y="21600"/>
                </a:cubicBezTo>
                <a:cubicBezTo>
                  <a:pt x="5349" y="21600"/>
                  <a:pt x="5349" y="21600"/>
                  <a:pt x="5349" y="21600"/>
                </a:cubicBezTo>
                <a:cubicBezTo>
                  <a:pt x="5349" y="21600"/>
                  <a:pt x="5554" y="21600"/>
                  <a:pt x="5554" y="21214"/>
                </a:cubicBezTo>
                <a:cubicBezTo>
                  <a:pt x="5760" y="20829"/>
                  <a:pt x="5554" y="21214"/>
                  <a:pt x="5349" y="20829"/>
                </a:cubicBezTo>
                <a:cubicBezTo>
                  <a:pt x="5554" y="20829"/>
                  <a:pt x="5760" y="20829"/>
                  <a:pt x="5760" y="20829"/>
                </a:cubicBezTo>
                <a:cubicBezTo>
                  <a:pt x="5966" y="20443"/>
                  <a:pt x="6171" y="20057"/>
                  <a:pt x="6377" y="19671"/>
                </a:cubicBezTo>
                <a:cubicBezTo>
                  <a:pt x="6377" y="19671"/>
                  <a:pt x="6171" y="19671"/>
                  <a:pt x="6171" y="19671"/>
                </a:cubicBezTo>
                <a:cubicBezTo>
                  <a:pt x="6377" y="19671"/>
                  <a:pt x="6377" y="19671"/>
                  <a:pt x="6377" y="19286"/>
                </a:cubicBezTo>
                <a:cubicBezTo>
                  <a:pt x="6583" y="19286"/>
                  <a:pt x="6583" y="18900"/>
                  <a:pt x="6583" y="18900"/>
                </a:cubicBezTo>
                <a:cubicBezTo>
                  <a:pt x="6583" y="18900"/>
                  <a:pt x="6377" y="18900"/>
                  <a:pt x="6377" y="18514"/>
                </a:cubicBezTo>
                <a:cubicBezTo>
                  <a:pt x="6583" y="18514"/>
                  <a:pt x="6789" y="18900"/>
                  <a:pt x="6994" y="18514"/>
                </a:cubicBezTo>
                <a:cubicBezTo>
                  <a:pt x="6789" y="18514"/>
                  <a:pt x="6789" y="18129"/>
                  <a:pt x="6789" y="18129"/>
                </a:cubicBezTo>
                <a:cubicBezTo>
                  <a:pt x="6994" y="18514"/>
                  <a:pt x="7200" y="18129"/>
                  <a:pt x="7200" y="17743"/>
                </a:cubicBezTo>
                <a:cubicBezTo>
                  <a:pt x="7406" y="17743"/>
                  <a:pt x="7406" y="17743"/>
                  <a:pt x="7406" y="17743"/>
                </a:cubicBezTo>
                <a:cubicBezTo>
                  <a:pt x="7611" y="17357"/>
                  <a:pt x="7406" y="17357"/>
                  <a:pt x="7611" y="17357"/>
                </a:cubicBezTo>
                <a:cubicBezTo>
                  <a:pt x="7406" y="16971"/>
                  <a:pt x="7406" y="17357"/>
                  <a:pt x="7200" y="16971"/>
                </a:cubicBezTo>
                <a:cubicBezTo>
                  <a:pt x="7406" y="16971"/>
                  <a:pt x="7611" y="17357"/>
                  <a:pt x="7817" y="16971"/>
                </a:cubicBezTo>
                <a:cubicBezTo>
                  <a:pt x="7817" y="16586"/>
                  <a:pt x="7817" y="16971"/>
                  <a:pt x="7817" y="16586"/>
                </a:cubicBezTo>
                <a:cubicBezTo>
                  <a:pt x="7817" y="16586"/>
                  <a:pt x="7817" y="16200"/>
                  <a:pt x="7611" y="16586"/>
                </a:cubicBezTo>
                <a:cubicBezTo>
                  <a:pt x="7611" y="16200"/>
                  <a:pt x="7817" y="16200"/>
                  <a:pt x="7817" y="16200"/>
                </a:cubicBezTo>
                <a:cubicBezTo>
                  <a:pt x="8023" y="16200"/>
                  <a:pt x="8023" y="16200"/>
                  <a:pt x="8229" y="15814"/>
                </a:cubicBezTo>
                <a:cubicBezTo>
                  <a:pt x="8229" y="15814"/>
                  <a:pt x="8229" y="15814"/>
                  <a:pt x="8023" y="15814"/>
                </a:cubicBezTo>
                <a:cubicBezTo>
                  <a:pt x="8229" y="15814"/>
                  <a:pt x="8434" y="15814"/>
                  <a:pt x="8640" y="15814"/>
                </a:cubicBezTo>
                <a:cubicBezTo>
                  <a:pt x="8846" y="15429"/>
                  <a:pt x="9051" y="15429"/>
                  <a:pt x="8846" y="15429"/>
                </a:cubicBezTo>
                <a:cubicBezTo>
                  <a:pt x="9051" y="15429"/>
                  <a:pt x="9051" y="15043"/>
                  <a:pt x="9257" y="15043"/>
                </a:cubicBezTo>
                <a:cubicBezTo>
                  <a:pt x="9257" y="15043"/>
                  <a:pt x="9051" y="15043"/>
                  <a:pt x="9051" y="15043"/>
                </a:cubicBezTo>
                <a:cubicBezTo>
                  <a:pt x="9257" y="15043"/>
                  <a:pt x="9257" y="15043"/>
                  <a:pt x="9463" y="15043"/>
                </a:cubicBezTo>
                <a:cubicBezTo>
                  <a:pt x="9257" y="15043"/>
                  <a:pt x="9257" y="15429"/>
                  <a:pt x="9051" y="15429"/>
                </a:cubicBezTo>
                <a:cubicBezTo>
                  <a:pt x="9051" y="15429"/>
                  <a:pt x="8846" y="15429"/>
                  <a:pt x="9051" y="15814"/>
                </a:cubicBezTo>
                <a:cubicBezTo>
                  <a:pt x="9051" y="15814"/>
                  <a:pt x="9257" y="15814"/>
                  <a:pt x="9257" y="15814"/>
                </a:cubicBezTo>
                <a:cubicBezTo>
                  <a:pt x="9257" y="15429"/>
                  <a:pt x="9257" y="15429"/>
                  <a:pt x="9257" y="15429"/>
                </a:cubicBezTo>
                <a:cubicBezTo>
                  <a:pt x="9257" y="15429"/>
                  <a:pt x="9463" y="15429"/>
                  <a:pt x="9463" y="15429"/>
                </a:cubicBezTo>
                <a:cubicBezTo>
                  <a:pt x="9463" y="15429"/>
                  <a:pt x="9463" y="15429"/>
                  <a:pt x="9463" y="15429"/>
                </a:cubicBezTo>
                <a:cubicBezTo>
                  <a:pt x="9669" y="15429"/>
                  <a:pt x="9669" y="15043"/>
                  <a:pt x="9669" y="15429"/>
                </a:cubicBezTo>
                <a:cubicBezTo>
                  <a:pt x="9874" y="15429"/>
                  <a:pt x="10080" y="15429"/>
                  <a:pt x="10080" y="15043"/>
                </a:cubicBezTo>
                <a:cubicBezTo>
                  <a:pt x="10286" y="15429"/>
                  <a:pt x="10697" y="14657"/>
                  <a:pt x="10903" y="14271"/>
                </a:cubicBezTo>
                <a:cubicBezTo>
                  <a:pt x="11109" y="13886"/>
                  <a:pt x="11314" y="13886"/>
                  <a:pt x="11314" y="13886"/>
                </a:cubicBezTo>
                <a:cubicBezTo>
                  <a:pt x="11520" y="13500"/>
                  <a:pt x="11931" y="13500"/>
                  <a:pt x="11726" y="13114"/>
                </a:cubicBezTo>
                <a:cubicBezTo>
                  <a:pt x="11931" y="13114"/>
                  <a:pt x="11931" y="13114"/>
                  <a:pt x="11931" y="12729"/>
                </a:cubicBezTo>
                <a:cubicBezTo>
                  <a:pt x="11931" y="13114"/>
                  <a:pt x="12549" y="13500"/>
                  <a:pt x="12343" y="13114"/>
                </a:cubicBezTo>
                <a:cubicBezTo>
                  <a:pt x="12960" y="13114"/>
                  <a:pt x="13371" y="12729"/>
                  <a:pt x="13783" y="12729"/>
                </a:cubicBezTo>
                <a:cubicBezTo>
                  <a:pt x="14194" y="12729"/>
                  <a:pt x="14606" y="12343"/>
                  <a:pt x="14811" y="12343"/>
                </a:cubicBezTo>
                <a:cubicBezTo>
                  <a:pt x="14811" y="12343"/>
                  <a:pt x="14811" y="11957"/>
                  <a:pt x="14811" y="11957"/>
                </a:cubicBezTo>
                <a:cubicBezTo>
                  <a:pt x="14811" y="11957"/>
                  <a:pt x="15223" y="11957"/>
                  <a:pt x="15223" y="11957"/>
                </a:cubicBezTo>
                <a:cubicBezTo>
                  <a:pt x="15223" y="11957"/>
                  <a:pt x="15429" y="11957"/>
                  <a:pt x="15429" y="11571"/>
                </a:cubicBezTo>
                <a:cubicBezTo>
                  <a:pt x="15429" y="11571"/>
                  <a:pt x="15634" y="11571"/>
                  <a:pt x="15634" y="11571"/>
                </a:cubicBezTo>
                <a:cubicBezTo>
                  <a:pt x="15634" y="11571"/>
                  <a:pt x="15634" y="11571"/>
                  <a:pt x="15634" y="11571"/>
                </a:cubicBezTo>
                <a:cubicBezTo>
                  <a:pt x="15840" y="11571"/>
                  <a:pt x="16046" y="11571"/>
                  <a:pt x="16046" y="11186"/>
                </a:cubicBezTo>
                <a:cubicBezTo>
                  <a:pt x="15429" y="11186"/>
                  <a:pt x="14606" y="11186"/>
                  <a:pt x="13989" y="11186"/>
                </a:cubicBezTo>
                <a:cubicBezTo>
                  <a:pt x="13989" y="11186"/>
                  <a:pt x="14400" y="11186"/>
                  <a:pt x="14400" y="11186"/>
                </a:cubicBezTo>
                <a:cubicBezTo>
                  <a:pt x="14400" y="10800"/>
                  <a:pt x="13783" y="10800"/>
                  <a:pt x="13577" y="10800"/>
                </a:cubicBezTo>
                <a:cubicBezTo>
                  <a:pt x="13577" y="10800"/>
                  <a:pt x="14194" y="10414"/>
                  <a:pt x="13783" y="10414"/>
                </a:cubicBezTo>
                <a:cubicBezTo>
                  <a:pt x="13989" y="10414"/>
                  <a:pt x="14194" y="10414"/>
                  <a:pt x="14400" y="10414"/>
                </a:cubicBezTo>
                <a:cubicBezTo>
                  <a:pt x="14400" y="10414"/>
                  <a:pt x="14811" y="10414"/>
                  <a:pt x="14811" y="10414"/>
                </a:cubicBezTo>
                <a:cubicBezTo>
                  <a:pt x="15223" y="10029"/>
                  <a:pt x="14400" y="10029"/>
                  <a:pt x="14400" y="10029"/>
                </a:cubicBezTo>
                <a:cubicBezTo>
                  <a:pt x="14811" y="10029"/>
                  <a:pt x="15223" y="10029"/>
                  <a:pt x="15429" y="10414"/>
                </a:cubicBezTo>
                <a:cubicBezTo>
                  <a:pt x="15429" y="10414"/>
                  <a:pt x="15429" y="10800"/>
                  <a:pt x="15634" y="10800"/>
                </a:cubicBezTo>
                <a:cubicBezTo>
                  <a:pt x="15634" y="10800"/>
                  <a:pt x="15634" y="10800"/>
                  <a:pt x="15840" y="10800"/>
                </a:cubicBezTo>
                <a:cubicBezTo>
                  <a:pt x="16046" y="10800"/>
                  <a:pt x="15840" y="10800"/>
                  <a:pt x="16046" y="10414"/>
                </a:cubicBezTo>
                <a:cubicBezTo>
                  <a:pt x="16046" y="10800"/>
                  <a:pt x="16046" y="10800"/>
                  <a:pt x="16046" y="10800"/>
                </a:cubicBezTo>
                <a:cubicBezTo>
                  <a:pt x="16251" y="10800"/>
                  <a:pt x="16251" y="11186"/>
                  <a:pt x="16457" y="10800"/>
                </a:cubicBezTo>
                <a:cubicBezTo>
                  <a:pt x="16457" y="10800"/>
                  <a:pt x="16457" y="10029"/>
                  <a:pt x="16457" y="10029"/>
                </a:cubicBezTo>
                <a:cubicBezTo>
                  <a:pt x="16457" y="10029"/>
                  <a:pt x="16251" y="10029"/>
                  <a:pt x="16251" y="10029"/>
                </a:cubicBezTo>
                <a:cubicBezTo>
                  <a:pt x="16251" y="10029"/>
                  <a:pt x="16251" y="10029"/>
                  <a:pt x="16457" y="9643"/>
                </a:cubicBezTo>
                <a:cubicBezTo>
                  <a:pt x="16251" y="9643"/>
                  <a:pt x="16046" y="9257"/>
                  <a:pt x="15840" y="9257"/>
                </a:cubicBezTo>
                <a:cubicBezTo>
                  <a:pt x="15840" y="9257"/>
                  <a:pt x="15634" y="9257"/>
                  <a:pt x="15634" y="9257"/>
                </a:cubicBezTo>
                <a:cubicBezTo>
                  <a:pt x="15429" y="9257"/>
                  <a:pt x="15429" y="9257"/>
                  <a:pt x="15223" y="9257"/>
                </a:cubicBezTo>
                <a:cubicBezTo>
                  <a:pt x="15429" y="9257"/>
                  <a:pt x="15634" y="8871"/>
                  <a:pt x="15429" y="8871"/>
                </a:cubicBezTo>
                <a:cubicBezTo>
                  <a:pt x="15223" y="8486"/>
                  <a:pt x="15017" y="8871"/>
                  <a:pt x="14811" y="8871"/>
                </a:cubicBezTo>
                <a:cubicBezTo>
                  <a:pt x="15017" y="8871"/>
                  <a:pt x="15223" y="8871"/>
                  <a:pt x="15429" y="8486"/>
                </a:cubicBezTo>
                <a:cubicBezTo>
                  <a:pt x="15429" y="8486"/>
                  <a:pt x="15634" y="8486"/>
                  <a:pt x="15634" y="8486"/>
                </a:cubicBezTo>
                <a:cubicBezTo>
                  <a:pt x="15634" y="8486"/>
                  <a:pt x="15634" y="8871"/>
                  <a:pt x="15840" y="8871"/>
                </a:cubicBezTo>
                <a:cubicBezTo>
                  <a:pt x="15840" y="9257"/>
                  <a:pt x="16251" y="9257"/>
                  <a:pt x="16457" y="9257"/>
                </a:cubicBezTo>
                <a:cubicBezTo>
                  <a:pt x="16457" y="9257"/>
                  <a:pt x="16457" y="9257"/>
                  <a:pt x="16457" y="9257"/>
                </a:cubicBezTo>
                <a:cubicBezTo>
                  <a:pt x="16457" y="8871"/>
                  <a:pt x="16663" y="8871"/>
                  <a:pt x="16663" y="8486"/>
                </a:cubicBezTo>
                <a:cubicBezTo>
                  <a:pt x="16251" y="8486"/>
                  <a:pt x="16046" y="8100"/>
                  <a:pt x="15634" y="8100"/>
                </a:cubicBezTo>
                <a:cubicBezTo>
                  <a:pt x="15223" y="8486"/>
                  <a:pt x="14811" y="8871"/>
                  <a:pt x="14606" y="8486"/>
                </a:cubicBezTo>
                <a:cubicBezTo>
                  <a:pt x="14606" y="8486"/>
                  <a:pt x="14811" y="8486"/>
                  <a:pt x="15017" y="8486"/>
                </a:cubicBezTo>
                <a:cubicBezTo>
                  <a:pt x="14811" y="8100"/>
                  <a:pt x="14811" y="8100"/>
                  <a:pt x="14811" y="8100"/>
                </a:cubicBezTo>
                <a:cubicBezTo>
                  <a:pt x="15017" y="8100"/>
                  <a:pt x="15429" y="8486"/>
                  <a:pt x="15634" y="8100"/>
                </a:cubicBezTo>
                <a:cubicBezTo>
                  <a:pt x="15634" y="8100"/>
                  <a:pt x="15634" y="7714"/>
                  <a:pt x="15429" y="7714"/>
                </a:cubicBezTo>
                <a:cubicBezTo>
                  <a:pt x="15429" y="7714"/>
                  <a:pt x="15634" y="8100"/>
                  <a:pt x="15634" y="8100"/>
                </a:cubicBezTo>
                <a:cubicBezTo>
                  <a:pt x="15840" y="8100"/>
                  <a:pt x="15840" y="8100"/>
                  <a:pt x="15840" y="8100"/>
                </a:cubicBezTo>
                <a:cubicBezTo>
                  <a:pt x="16046" y="8100"/>
                  <a:pt x="16251" y="8100"/>
                  <a:pt x="16457" y="8100"/>
                </a:cubicBezTo>
                <a:cubicBezTo>
                  <a:pt x="16663" y="8486"/>
                  <a:pt x="17280" y="8486"/>
                  <a:pt x="17280" y="7714"/>
                </a:cubicBezTo>
                <a:cubicBezTo>
                  <a:pt x="17074" y="7714"/>
                  <a:pt x="16869" y="7714"/>
                  <a:pt x="16663" y="7714"/>
                </a:cubicBezTo>
                <a:cubicBezTo>
                  <a:pt x="16663" y="7329"/>
                  <a:pt x="16663" y="7714"/>
                  <a:pt x="16663" y="7329"/>
                </a:cubicBezTo>
                <a:cubicBezTo>
                  <a:pt x="16869" y="7329"/>
                  <a:pt x="16869" y="7329"/>
                  <a:pt x="16869" y="7329"/>
                </a:cubicBezTo>
                <a:cubicBezTo>
                  <a:pt x="16869" y="7329"/>
                  <a:pt x="16869" y="7329"/>
                  <a:pt x="16869" y="7329"/>
                </a:cubicBezTo>
                <a:cubicBezTo>
                  <a:pt x="16869" y="7329"/>
                  <a:pt x="16869" y="7329"/>
                  <a:pt x="16869" y="7329"/>
                </a:cubicBezTo>
                <a:cubicBezTo>
                  <a:pt x="17074" y="7714"/>
                  <a:pt x="17280" y="7714"/>
                  <a:pt x="17486" y="7329"/>
                </a:cubicBezTo>
                <a:cubicBezTo>
                  <a:pt x="17486" y="7329"/>
                  <a:pt x="17897" y="7329"/>
                  <a:pt x="17897" y="7329"/>
                </a:cubicBezTo>
                <a:cubicBezTo>
                  <a:pt x="17897" y="7329"/>
                  <a:pt x="17691" y="6943"/>
                  <a:pt x="17691" y="6943"/>
                </a:cubicBezTo>
                <a:cubicBezTo>
                  <a:pt x="17486" y="6557"/>
                  <a:pt x="17486" y="7329"/>
                  <a:pt x="17280" y="6943"/>
                </a:cubicBezTo>
                <a:cubicBezTo>
                  <a:pt x="17280" y="6943"/>
                  <a:pt x="17486" y="6943"/>
                  <a:pt x="17280" y="6557"/>
                </a:cubicBezTo>
                <a:cubicBezTo>
                  <a:pt x="17280" y="6557"/>
                  <a:pt x="17074" y="6943"/>
                  <a:pt x="16869" y="6557"/>
                </a:cubicBezTo>
                <a:cubicBezTo>
                  <a:pt x="17280" y="6943"/>
                  <a:pt x="17486" y="6557"/>
                  <a:pt x="17691" y="6557"/>
                </a:cubicBezTo>
                <a:cubicBezTo>
                  <a:pt x="17897" y="6557"/>
                  <a:pt x="17897" y="6557"/>
                  <a:pt x="17897" y="6557"/>
                </a:cubicBezTo>
                <a:cubicBezTo>
                  <a:pt x="18103" y="6171"/>
                  <a:pt x="17897" y="6171"/>
                  <a:pt x="17897" y="5786"/>
                </a:cubicBezTo>
                <a:cubicBezTo>
                  <a:pt x="17897" y="5786"/>
                  <a:pt x="17897" y="5786"/>
                  <a:pt x="17897" y="5786"/>
                </a:cubicBezTo>
                <a:cubicBezTo>
                  <a:pt x="17691" y="5400"/>
                  <a:pt x="17486" y="5786"/>
                  <a:pt x="17280" y="5786"/>
                </a:cubicBezTo>
                <a:cubicBezTo>
                  <a:pt x="17280" y="5400"/>
                  <a:pt x="17280" y="5400"/>
                  <a:pt x="17280" y="5400"/>
                </a:cubicBezTo>
                <a:cubicBezTo>
                  <a:pt x="17280" y="5400"/>
                  <a:pt x="17074" y="5400"/>
                  <a:pt x="17074" y="5400"/>
                </a:cubicBezTo>
                <a:cubicBezTo>
                  <a:pt x="17074" y="5014"/>
                  <a:pt x="17280" y="5400"/>
                  <a:pt x="17280" y="5400"/>
                </a:cubicBezTo>
                <a:cubicBezTo>
                  <a:pt x="17486" y="5400"/>
                  <a:pt x="17486" y="5014"/>
                  <a:pt x="17691" y="5014"/>
                </a:cubicBezTo>
                <a:cubicBezTo>
                  <a:pt x="17897" y="5014"/>
                  <a:pt x="18103" y="5400"/>
                  <a:pt x="18514" y="5014"/>
                </a:cubicBezTo>
                <a:cubicBezTo>
                  <a:pt x="18514" y="5014"/>
                  <a:pt x="18720" y="5014"/>
                  <a:pt x="18720" y="4629"/>
                </a:cubicBezTo>
                <a:cubicBezTo>
                  <a:pt x="18514" y="4629"/>
                  <a:pt x="18103" y="5014"/>
                  <a:pt x="17897" y="4629"/>
                </a:cubicBezTo>
                <a:cubicBezTo>
                  <a:pt x="18103" y="4629"/>
                  <a:pt x="18309" y="4629"/>
                  <a:pt x="18309" y="4629"/>
                </a:cubicBezTo>
                <a:cubicBezTo>
                  <a:pt x="18309" y="4243"/>
                  <a:pt x="18103" y="4243"/>
                  <a:pt x="17897" y="4243"/>
                </a:cubicBezTo>
                <a:cubicBezTo>
                  <a:pt x="17897" y="4243"/>
                  <a:pt x="17691" y="4629"/>
                  <a:pt x="17691" y="4243"/>
                </a:cubicBezTo>
                <a:cubicBezTo>
                  <a:pt x="17486" y="4243"/>
                  <a:pt x="17897" y="3857"/>
                  <a:pt x="17897" y="3471"/>
                </a:cubicBezTo>
                <a:cubicBezTo>
                  <a:pt x="17897" y="3471"/>
                  <a:pt x="17897" y="3471"/>
                  <a:pt x="17897" y="3471"/>
                </a:cubicBezTo>
                <a:cubicBezTo>
                  <a:pt x="18309" y="3471"/>
                  <a:pt x="18514" y="3471"/>
                  <a:pt x="18720" y="3086"/>
                </a:cubicBezTo>
                <a:cubicBezTo>
                  <a:pt x="18720" y="3086"/>
                  <a:pt x="18720" y="3086"/>
                  <a:pt x="18720" y="3086"/>
                </a:cubicBezTo>
                <a:cubicBezTo>
                  <a:pt x="18720" y="2700"/>
                  <a:pt x="18720" y="3086"/>
                  <a:pt x="18514" y="2700"/>
                </a:cubicBezTo>
                <a:cubicBezTo>
                  <a:pt x="18309" y="2700"/>
                  <a:pt x="18720" y="2314"/>
                  <a:pt x="18720" y="2314"/>
                </a:cubicBezTo>
                <a:cubicBezTo>
                  <a:pt x="19131" y="2314"/>
                  <a:pt x="19749" y="2314"/>
                  <a:pt x="19954" y="2314"/>
                </a:cubicBezTo>
                <a:cubicBezTo>
                  <a:pt x="19954" y="2314"/>
                  <a:pt x="19749" y="1929"/>
                  <a:pt x="19749" y="1929"/>
                </a:cubicBezTo>
                <a:cubicBezTo>
                  <a:pt x="19954" y="1929"/>
                  <a:pt x="20366" y="1929"/>
                  <a:pt x="20571" y="1929"/>
                </a:cubicBezTo>
                <a:cubicBezTo>
                  <a:pt x="20571" y="1929"/>
                  <a:pt x="20571" y="1929"/>
                  <a:pt x="20571" y="1929"/>
                </a:cubicBezTo>
                <a:cubicBezTo>
                  <a:pt x="20983" y="1543"/>
                  <a:pt x="21189" y="1543"/>
                  <a:pt x="21600" y="1543"/>
                </a:cubicBezTo>
                <a:cubicBezTo>
                  <a:pt x="21600" y="1543"/>
                  <a:pt x="21600" y="1543"/>
                  <a:pt x="21600" y="15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5" name="Shape">
            <a:extLst>
              <a:ext uri="{FF2B5EF4-FFF2-40B4-BE49-F238E27FC236}">
                <a16:creationId xmlns:a16="http://schemas.microsoft.com/office/drawing/2014/main" id="{509444BA-953D-4B40-B0DC-25F37B76A77D}"/>
              </a:ext>
            </a:extLst>
          </p:cNvPr>
          <p:cNvSpPr/>
          <p:nvPr/>
        </p:nvSpPr>
        <p:spPr>
          <a:xfrm>
            <a:off x="7240921" y="2947474"/>
            <a:ext cx="608460" cy="543508"/>
          </a:xfrm>
          <a:custGeom>
            <a:avLst/>
            <a:gdLst/>
            <a:ahLst/>
            <a:cxnLst>
              <a:cxn ang="0">
                <a:pos x="wd2" y="hd2"/>
              </a:cxn>
              <a:cxn ang="5400000">
                <a:pos x="wd2" y="hd2"/>
              </a:cxn>
              <a:cxn ang="10800000">
                <a:pos x="wd2" y="hd2"/>
              </a:cxn>
              <a:cxn ang="16200000">
                <a:pos x="wd2" y="hd2"/>
              </a:cxn>
            </a:cxnLst>
            <a:rect l="0" t="0" r="r" b="b"/>
            <a:pathLst>
              <a:path w="21600" h="21600" extrusionOk="0">
                <a:moveTo>
                  <a:pt x="16200" y="20520"/>
                </a:moveTo>
                <a:cubicBezTo>
                  <a:pt x="16200" y="20520"/>
                  <a:pt x="16200" y="20520"/>
                  <a:pt x="15120" y="20520"/>
                </a:cubicBezTo>
                <a:cubicBezTo>
                  <a:pt x="15120" y="20520"/>
                  <a:pt x="15120" y="20520"/>
                  <a:pt x="15120" y="20520"/>
                </a:cubicBezTo>
                <a:cubicBezTo>
                  <a:pt x="15120" y="20520"/>
                  <a:pt x="14040" y="20520"/>
                  <a:pt x="14040" y="20520"/>
                </a:cubicBezTo>
                <a:cubicBezTo>
                  <a:pt x="12960" y="20520"/>
                  <a:pt x="11880" y="20520"/>
                  <a:pt x="10800" y="19440"/>
                </a:cubicBezTo>
                <a:cubicBezTo>
                  <a:pt x="10800" y="19440"/>
                  <a:pt x="10800" y="19440"/>
                  <a:pt x="11880" y="19440"/>
                </a:cubicBezTo>
                <a:cubicBezTo>
                  <a:pt x="10800" y="19440"/>
                  <a:pt x="10800" y="19440"/>
                  <a:pt x="9720" y="19440"/>
                </a:cubicBezTo>
                <a:cubicBezTo>
                  <a:pt x="9720" y="19440"/>
                  <a:pt x="9720" y="19440"/>
                  <a:pt x="9720" y="19440"/>
                </a:cubicBezTo>
                <a:cubicBezTo>
                  <a:pt x="9720" y="20520"/>
                  <a:pt x="9720" y="20520"/>
                  <a:pt x="9720" y="20520"/>
                </a:cubicBezTo>
                <a:cubicBezTo>
                  <a:pt x="10800" y="20520"/>
                  <a:pt x="11880" y="20520"/>
                  <a:pt x="11880" y="20520"/>
                </a:cubicBezTo>
                <a:cubicBezTo>
                  <a:pt x="11880" y="21600"/>
                  <a:pt x="12960" y="21600"/>
                  <a:pt x="12960" y="21600"/>
                </a:cubicBezTo>
                <a:cubicBezTo>
                  <a:pt x="14040" y="21600"/>
                  <a:pt x="17280" y="21600"/>
                  <a:pt x="17280" y="20520"/>
                </a:cubicBezTo>
                <a:cubicBezTo>
                  <a:pt x="17280" y="20520"/>
                  <a:pt x="17280" y="20520"/>
                  <a:pt x="16200" y="20520"/>
                </a:cubicBezTo>
                <a:close/>
                <a:moveTo>
                  <a:pt x="21600" y="17280"/>
                </a:moveTo>
                <a:cubicBezTo>
                  <a:pt x="21600" y="16200"/>
                  <a:pt x="20520" y="17280"/>
                  <a:pt x="20520" y="17280"/>
                </a:cubicBezTo>
                <a:cubicBezTo>
                  <a:pt x="20520" y="19440"/>
                  <a:pt x="21600" y="18360"/>
                  <a:pt x="21600" y="18360"/>
                </a:cubicBezTo>
                <a:cubicBezTo>
                  <a:pt x="21600" y="17280"/>
                  <a:pt x="21600" y="17280"/>
                  <a:pt x="21600" y="17280"/>
                </a:cubicBezTo>
                <a:close/>
                <a:moveTo>
                  <a:pt x="16200" y="9720"/>
                </a:moveTo>
                <a:cubicBezTo>
                  <a:pt x="16200" y="9720"/>
                  <a:pt x="15120" y="9720"/>
                  <a:pt x="15120" y="9720"/>
                </a:cubicBezTo>
                <a:cubicBezTo>
                  <a:pt x="15120" y="9720"/>
                  <a:pt x="16200" y="10800"/>
                  <a:pt x="15120" y="10800"/>
                </a:cubicBezTo>
                <a:cubicBezTo>
                  <a:pt x="16200" y="11880"/>
                  <a:pt x="16200" y="9720"/>
                  <a:pt x="16200" y="9720"/>
                </a:cubicBezTo>
                <a:close/>
                <a:moveTo>
                  <a:pt x="8640" y="8640"/>
                </a:moveTo>
                <a:cubicBezTo>
                  <a:pt x="8640" y="7560"/>
                  <a:pt x="7560" y="8640"/>
                  <a:pt x="7560" y="8640"/>
                </a:cubicBezTo>
                <a:cubicBezTo>
                  <a:pt x="8640" y="8640"/>
                  <a:pt x="8640" y="9720"/>
                  <a:pt x="9720" y="9720"/>
                </a:cubicBezTo>
                <a:cubicBezTo>
                  <a:pt x="9720" y="10800"/>
                  <a:pt x="10800" y="10800"/>
                  <a:pt x="10800" y="10800"/>
                </a:cubicBezTo>
                <a:cubicBezTo>
                  <a:pt x="10800" y="10800"/>
                  <a:pt x="10800" y="11880"/>
                  <a:pt x="11880" y="11880"/>
                </a:cubicBezTo>
                <a:cubicBezTo>
                  <a:pt x="11880" y="11880"/>
                  <a:pt x="11880" y="11880"/>
                  <a:pt x="11880" y="11880"/>
                </a:cubicBezTo>
                <a:cubicBezTo>
                  <a:pt x="11880" y="10800"/>
                  <a:pt x="11880" y="10800"/>
                  <a:pt x="10800" y="10800"/>
                </a:cubicBezTo>
                <a:cubicBezTo>
                  <a:pt x="10800" y="10800"/>
                  <a:pt x="10800" y="9720"/>
                  <a:pt x="10800" y="9720"/>
                </a:cubicBezTo>
                <a:cubicBezTo>
                  <a:pt x="10800" y="8640"/>
                  <a:pt x="9720" y="8640"/>
                  <a:pt x="8640" y="8640"/>
                </a:cubicBezTo>
                <a:close/>
                <a:moveTo>
                  <a:pt x="16200" y="7560"/>
                </a:moveTo>
                <a:cubicBezTo>
                  <a:pt x="15120" y="6480"/>
                  <a:pt x="14040" y="8640"/>
                  <a:pt x="16200" y="7560"/>
                </a:cubicBezTo>
                <a:cubicBezTo>
                  <a:pt x="16200" y="7560"/>
                  <a:pt x="16200" y="7560"/>
                  <a:pt x="16200" y="8640"/>
                </a:cubicBezTo>
                <a:cubicBezTo>
                  <a:pt x="16200" y="8640"/>
                  <a:pt x="16200" y="8640"/>
                  <a:pt x="17280" y="8640"/>
                </a:cubicBezTo>
                <a:cubicBezTo>
                  <a:pt x="17280" y="8640"/>
                  <a:pt x="17280" y="8640"/>
                  <a:pt x="17280" y="8640"/>
                </a:cubicBezTo>
                <a:cubicBezTo>
                  <a:pt x="17280" y="8640"/>
                  <a:pt x="17280" y="8640"/>
                  <a:pt x="17280" y="8640"/>
                </a:cubicBezTo>
                <a:cubicBezTo>
                  <a:pt x="17280" y="7560"/>
                  <a:pt x="16200" y="7560"/>
                  <a:pt x="16200" y="7560"/>
                </a:cubicBezTo>
                <a:close/>
                <a:moveTo>
                  <a:pt x="9720" y="11880"/>
                </a:moveTo>
                <a:cubicBezTo>
                  <a:pt x="10800" y="12960"/>
                  <a:pt x="10800" y="11880"/>
                  <a:pt x="10800" y="11880"/>
                </a:cubicBezTo>
                <a:cubicBezTo>
                  <a:pt x="10800" y="10800"/>
                  <a:pt x="10800" y="10800"/>
                  <a:pt x="9720" y="10800"/>
                </a:cubicBezTo>
                <a:cubicBezTo>
                  <a:pt x="8640" y="9720"/>
                  <a:pt x="7560" y="9720"/>
                  <a:pt x="6480" y="8640"/>
                </a:cubicBezTo>
                <a:cubicBezTo>
                  <a:pt x="6480" y="8640"/>
                  <a:pt x="7560" y="8640"/>
                  <a:pt x="7560" y="8640"/>
                </a:cubicBezTo>
                <a:cubicBezTo>
                  <a:pt x="7560" y="8640"/>
                  <a:pt x="7560" y="7560"/>
                  <a:pt x="7560" y="7560"/>
                </a:cubicBezTo>
                <a:cubicBezTo>
                  <a:pt x="7560" y="7560"/>
                  <a:pt x="7560" y="7560"/>
                  <a:pt x="8640" y="7560"/>
                </a:cubicBezTo>
                <a:cubicBezTo>
                  <a:pt x="7560" y="7560"/>
                  <a:pt x="8640" y="8640"/>
                  <a:pt x="8640" y="7560"/>
                </a:cubicBezTo>
                <a:cubicBezTo>
                  <a:pt x="8640" y="7560"/>
                  <a:pt x="4320" y="3240"/>
                  <a:pt x="7560" y="3240"/>
                </a:cubicBezTo>
                <a:cubicBezTo>
                  <a:pt x="6480" y="4320"/>
                  <a:pt x="8640" y="5400"/>
                  <a:pt x="9720" y="5400"/>
                </a:cubicBezTo>
                <a:cubicBezTo>
                  <a:pt x="8640" y="5400"/>
                  <a:pt x="8640" y="4320"/>
                  <a:pt x="8640" y="4320"/>
                </a:cubicBezTo>
                <a:cubicBezTo>
                  <a:pt x="8640" y="4320"/>
                  <a:pt x="9720" y="5400"/>
                  <a:pt x="9720" y="5400"/>
                </a:cubicBezTo>
                <a:cubicBezTo>
                  <a:pt x="9720" y="4320"/>
                  <a:pt x="9720" y="4320"/>
                  <a:pt x="9720" y="4320"/>
                </a:cubicBezTo>
                <a:cubicBezTo>
                  <a:pt x="9720" y="4320"/>
                  <a:pt x="10800" y="4320"/>
                  <a:pt x="10800" y="5400"/>
                </a:cubicBezTo>
                <a:cubicBezTo>
                  <a:pt x="10800" y="4320"/>
                  <a:pt x="9720" y="4320"/>
                  <a:pt x="9720" y="4320"/>
                </a:cubicBezTo>
                <a:cubicBezTo>
                  <a:pt x="9720" y="4320"/>
                  <a:pt x="9720" y="3240"/>
                  <a:pt x="9720" y="3240"/>
                </a:cubicBezTo>
                <a:cubicBezTo>
                  <a:pt x="10800" y="3240"/>
                  <a:pt x="10800" y="3240"/>
                  <a:pt x="10800" y="2160"/>
                </a:cubicBezTo>
                <a:cubicBezTo>
                  <a:pt x="10800" y="2160"/>
                  <a:pt x="11880" y="3240"/>
                  <a:pt x="11880" y="2160"/>
                </a:cubicBezTo>
                <a:cubicBezTo>
                  <a:pt x="12960" y="2160"/>
                  <a:pt x="12960" y="2160"/>
                  <a:pt x="12960" y="2160"/>
                </a:cubicBezTo>
                <a:cubicBezTo>
                  <a:pt x="14040" y="2160"/>
                  <a:pt x="15120" y="3240"/>
                  <a:pt x="15120" y="3240"/>
                </a:cubicBezTo>
                <a:cubicBezTo>
                  <a:pt x="15120" y="3240"/>
                  <a:pt x="16200" y="3240"/>
                  <a:pt x="16200" y="2160"/>
                </a:cubicBezTo>
                <a:cubicBezTo>
                  <a:pt x="16200" y="2160"/>
                  <a:pt x="16200" y="2160"/>
                  <a:pt x="16200" y="2160"/>
                </a:cubicBezTo>
                <a:cubicBezTo>
                  <a:pt x="16200" y="2160"/>
                  <a:pt x="16200" y="2160"/>
                  <a:pt x="16200" y="1080"/>
                </a:cubicBezTo>
                <a:cubicBezTo>
                  <a:pt x="16200" y="1080"/>
                  <a:pt x="16200" y="1080"/>
                  <a:pt x="16200" y="1080"/>
                </a:cubicBezTo>
                <a:cubicBezTo>
                  <a:pt x="16200" y="1080"/>
                  <a:pt x="17280" y="1080"/>
                  <a:pt x="16200" y="0"/>
                </a:cubicBezTo>
                <a:cubicBezTo>
                  <a:pt x="16200" y="0"/>
                  <a:pt x="15120" y="0"/>
                  <a:pt x="15120" y="0"/>
                </a:cubicBezTo>
                <a:cubicBezTo>
                  <a:pt x="15120" y="0"/>
                  <a:pt x="15120" y="0"/>
                  <a:pt x="15120" y="1080"/>
                </a:cubicBezTo>
                <a:cubicBezTo>
                  <a:pt x="15120" y="1080"/>
                  <a:pt x="14040" y="1080"/>
                  <a:pt x="14040" y="1080"/>
                </a:cubicBezTo>
                <a:cubicBezTo>
                  <a:pt x="12960" y="1080"/>
                  <a:pt x="12960" y="1080"/>
                  <a:pt x="11880" y="1080"/>
                </a:cubicBezTo>
                <a:cubicBezTo>
                  <a:pt x="11880" y="1080"/>
                  <a:pt x="11880" y="1080"/>
                  <a:pt x="10800" y="0"/>
                </a:cubicBezTo>
                <a:cubicBezTo>
                  <a:pt x="10800" y="0"/>
                  <a:pt x="8640" y="1080"/>
                  <a:pt x="7560" y="1080"/>
                </a:cubicBezTo>
                <a:cubicBezTo>
                  <a:pt x="7560" y="1080"/>
                  <a:pt x="6480" y="1080"/>
                  <a:pt x="6480" y="1080"/>
                </a:cubicBezTo>
                <a:cubicBezTo>
                  <a:pt x="6480" y="1080"/>
                  <a:pt x="6480" y="2160"/>
                  <a:pt x="6480" y="2160"/>
                </a:cubicBezTo>
                <a:cubicBezTo>
                  <a:pt x="5400" y="2160"/>
                  <a:pt x="5400" y="2160"/>
                  <a:pt x="5400" y="2160"/>
                </a:cubicBezTo>
                <a:cubicBezTo>
                  <a:pt x="4320" y="2160"/>
                  <a:pt x="4320" y="2160"/>
                  <a:pt x="3240" y="2160"/>
                </a:cubicBezTo>
                <a:cubicBezTo>
                  <a:pt x="3240" y="3240"/>
                  <a:pt x="2160" y="2160"/>
                  <a:pt x="2160" y="3240"/>
                </a:cubicBezTo>
                <a:cubicBezTo>
                  <a:pt x="2160" y="3240"/>
                  <a:pt x="2160" y="3240"/>
                  <a:pt x="2160" y="3240"/>
                </a:cubicBezTo>
                <a:cubicBezTo>
                  <a:pt x="2160" y="3240"/>
                  <a:pt x="2160" y="4320"/>
                  <a:pt x="2160" y="4320"/>
                </a:cubicBezTo>
                <a:cubicBezTo>
                  <a:pt x="1080" y="4320"/>
                  <a:pt x="1080" y="5400"/>
                  <a:pt x="1080" y="5400"/>
                </a:cubicBezTo>
                <a:cubicBezTo>
                  <a:pt x="1080" y="5400"/>
                  <a:pt x="1080" y="5400"/>
                  <a:pt x="0" y="5400"/>
                </a:cubicBezTo>
                <a:cubicBezTo>
                  <a:pt x="1080" y="5400"/>
                  <a:pt x="0" y="6480"/>
                  <a:pt x="0" y="6480"/>
                </a:cubicBezTo>
                <a:cubicBezTo>
                  <a:pt x="0" y="6480"/>
                  <a:pt x="1080" y="7560"/>
                  <a:pt x="1080" y="7560"/>
                </a:cubicBezTo>
                <a:cubicBezTo>
                  <a:pt x="2160" y="8640"/>
                  <a:pt x="3240" y="8640"/>
                  <a:pt x="3240" y="8640"/>
                </a:cubicBezTo>
                <a:cubicBezTo>
                  <a:pt x="2160" y="8640"/>
                  <a:pt x="2160" y="8640"/>
                  <a:pt x="2160" y="8640"/>
                </a:cubicBezTo>
                <a:cubicBezTo>
                  <a:pt x="2160" y="8640"/>
                  <a:pt x="2160" y="9720"/>
                  <a:pt x="2160" y="9720"/>
                </a:cubicBezTo>
                <a:cubicBezTo>
                  <a:pt x="2160" y="9720"/>
                  <a:pt x="3240" y="10800"/>
                  <a:pt x="3240" y="9720"/>
                </a:cubicBezTo>
                <a:cubicBezTo>
                  <a:pt x="3240" y="10800"/>
                  <a:pt x="4320" y="10800"/>
                  <a:pt x="5400" y="10800"/>
                </a:cubicBezTo>
                <a:cubicBezTo>
                  <a:pt x="5400" y="10800"/>
                  <a:pt x="6480" y="9720"/>
                  <a:pt x="6480" y="9720"/>
                </a:cubicBezTo>
                <a:cubicBezTo>
                  <a:pt x="6480" y="10800"/>
                  <a:pt x="9720" y="11880"/>
                  <a:pt x="7560" y="11880"/>
                </a:cubicBezTo>
                <a:cubicBezTo>
                  <a:pt x="7560" y="11880"/>
                  <a:pt x="7560" y="11880"/>
                  <a:pt x="7560" y="11880"/>
                </a:cubicBezTo>
                <a:cubicBezTo>
                  <a:pt x="6480" y="11880"/>
                  <a:pt x="5400" y="10800"/>
                  <a:pt x="4320" y="10800"/>
                </a:cubicBezTo>
                <a:cubicBezTo>
                  <a:pt x="5400" y="10800"/>
                  <a:pt x="3240" y="10800"/>
                  <a:pt x="3240" y="10800"/>
                </a:cubicBezTo>
                <a:cubicBezTo>
                  <a:pt x="3240" y="10800"/>
                  <a:pt x="3240" y="11880"/>
                  <a:pt x="3240" y="11880"/>
                </a:cubicBezTo>
                <a:cubicBezTo>
                  <a:pt x="3240" y="12960"/>
                  <a:pt x="4320" y="12960"/>
                  <a:pt x="4320" y="12960"/>
                </a:cubicBezTo>
                <a:cubicBezTo>
                  <a:pt x="4320" y="14040"/>
                  <a:pt x="4320" y="14040"/>
                  <a:pt x="4320" y="14040"/>
                </a:cubicBezTo>
                <a:cubicBezTo>
                  <a:pt x="4320" y="15120"/>
                  <a:pt x="4320" y="15120"/>
                  <a:pt x="5400" y="16200"/>
                </a:cubicBezTo>
                <a:cubicBezTo>
                  <a:pt x="5400" y="12960"/>
                  <a:pt x="6480" y="16200"/>
                  <a:pt x="6480" y="16200"/>
                </a:cubicBezTo>
                <a:cubicBezTo>
                  <a:pt x="6480" y="14040"/>
                  <a:pt x="7560" y="16200"/>
                  <a:pt x="8640" y="16200"/>
                </a:cubicBezTo>
                <a:cubicBezTo>
                  <a:pt x="7560" y="16200"/>
                  <a:pt x="7560" y="15120"/>
                  <a:pt x="7560" y="14040"/>
                </a:cubicBezTo>
                <a:cubicBezTo>
                  <a:pt x="6480" y="12960"/>
                  <a:pt x="7560" y="12960"/>
                  <a:pt x="8640" y="14040"/>
                </a:cubicBezTo>
                <a:cubicBezTo>
                  <a:pt x="8640" y="14040"/>
                  <a:pt x="9720" y="14040"/>
                  <a:pt x="8640" y="12960"/>
                </a:cubicBezTo>
                <a:cubicBezTo>
                  <a:pt x="8640" y="12960"/>
                  <a:pt x="8640" y="12960"/>
                  <a:pt x="8640" y="12960"/>
                </a:cubicBezTo>
                <a:cubicBezTo>
                  <a:pt x="8640" y="12960"/>
                  <a:pt x="8640" y="11880"/>
                  <a:pt x="7560" y="11880"/>
                </a:cubicBezTo>
                <a:cubicBezTo>
                  <a:pt x="8640" y="10800"/>
                  <a:pt x="9720" y="11880"/>
                  <a:pt x="9720" y="118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6" name="Shape">
            <a:extLst>
              <a:ext uri="{FF2B5EF4-FFF2-40B4-BE49-F238E27FC236}">
                <a16:creationId xmlns:a16="http://schemas.microsoft.com/office/drawing/2014/main" id="{210BE3EE-1DC3-47CF-BD39-A534D202B3C2}"/>
              </a:ext>
            </a:extLst>
          </p:cNvPr>
          <p:cNvSpPr/>
          <p:nvPr/>
        </p:nvSpPr>
        <p:spPr>
          <a:xfrm>
            <a:off x="5427012" y="5426623"/>
            <a:ext cx="346139" cy="514902"/>
          </a:xfrm>
          <a:custGeom>
            <a:avLst/>
            <a:gdLst/>
            <a:ahLst/>
            <a:cxnLst>
              <a:cxn ang="0">
                <a:pos x="wd2" y="hd2"/>
              </a:cxn>
              <a:cxn ang="5400000">
                <a:pos x="wd2" y="hd2"/>
              </a:cxn>
              <a:cxn ang="10800000">
                <a:pos x="wd2" y="hd2"/>
              </a:cxn>
              <a:cxn ang="16200000">
                <a:pos x="wd2" y="hd2"/>
              </a:cxn>
            </a:cxnLst>
            <a:rect l="0" t="0" r="r" b="b"/>
            <a:pathLst>
              <a:path w="20600" h="21600" extrusionOk="0">
                <a:moveTo>
                  <a:pt x="20600" y="17053"/>
                </a:moveTo>
                <a:cubicBezTo>
                  <a:pt x="17000" y="15916"/>
                  <a:pt x="17000" y="13642"/>
                  <a:pt x="18800" y="11368"/>
                </a:cubicBezTo>
                <a:cubicBezTo>
                  <a:pt x="18800" y="11368"/>
                  <a:pt x="18800" y="9095"/>
                  <a:pt x="18800" y="9095"/>
                </a:cubicBezTo>
                <a:cubicBezTo>
                  <a:pt x="18800" y="9095"/>
                  <a:pt x="17000" y="7958"/>
                  <a:pt x="17000" y="7958"/>
                </a:cubicBezTo>
                <a:cubicBezTo>
                  <a:pt x="17000" y="7958"/>
                  <a:pt x="17000" y="7958"/>
                  <a:pt x="17000" y="6821"/>
                </a:cubicBezTo>
                <a:cubicBezTo>
                  <a:pt x="17000" y="6821"/>
                  <a:pt x="18800" y="5684"/>
                  <a:pt x="17000" y="5684"/>
                </a:cubicBezTo>
                <a:cubicBezTo>
                  <a:pt x="17000" y="5684"/>
                  <a:pt x="17000" y="5684"/>
                  <a:pt x="17000" y="5684"/>
                </a:cubicBezTo>
                <a:cubicBezTo>
                  <a:pt x="17000" y="5684"/>
                  <a:pt x="15200" y="5684"/>
                  <a:pt x="17000" y="4547"/>
                </a:cubicBezTo>
                <a:cubicBezTo>
                  <a:pt x="17000" y="4547"/>
                  <a:pt x="17000" y="4547"/>
                  <a:pt x="17000" y="4547"/>
                </a:cubicBezTo>
                <a:cubicBezTo>
                  <a:pt x="17000" y="3411"/>
                  <a:pt x="17000" y="3411"/>
                  <a:pt x="17000" y="2274"/>
                </a:cubicBezTo>
                <a:cubicBezTo>
                  <a:pt x="17000" y="2274"/>
                  <a:pt x="15200" y="2274"/>
                  <a:pt x="15200" y="1137"/>
                </a:cubicBezTo>
                <a:cubicBezTo>
                  <a:pt x="15200" y="1137"/>
                  <a:pt x="15200" y="1137"/>
                  <a:pt x="15200" y="1137"/>
                </a:cubicBezTo>
                <a:cubicBezTo>
                  <a:pt x="15200" y="0"/>
                  <a:pt x="15200" y="0"/>
                  <a:pt x="13400" y="0"/>
                </a:cubicBezTo>
                <a:cubicBezTo>
                  <a:pt x="13400" y="0"/>
                  <a:pt x="13400" y="0"/>
                  <a:pt x="13400" y="0"/>
                </a:cubicBezTo>
                <a:cubicBezTo>
                  <a:pt x="11600" y="1137"/>
                  <a:pt x="9800" y="0"/>
                  <a:pt x="9800" y="0"/>
                </a:cubicBezTo>
                <a:cubicBezTo>
                  <a:pt x="8000" y="0"/>
                  <a:pt x="4400" y="0"/>
                  <a:pt x="2600" y="0"/>
                </a:cubicBezTo>
                <a:cubicBezTo>
                  <a:pt x="800" y="1137"/>
                  <a:pt x="2600" y="4547"/>
                  <a:pt x="2600" y="5684"/>
                </a:cubicBezTo>
                <a:cubicBezTo>
                  <a:pt x="2600" y="6821"/>
                  <a:pt x="2600" y="6821"/>
                  <a:pt x="2600" y="7958"/>
                </a:cubicBezTo>
                <a:cubicBezTo>
                  <a:pt x="2600" y="7958"/>
                  <a:pt x="4400" y="9095"/>
                  <a:pt x="2600" y="10232"/>
                </a:cubicBezTo>
                <a:cubicBezTo>
                  <a:pt x="2600" y="10232"/>
                  <a:pt x="2600" y="10232"/>
                  <a:pt x="2600" y="10232"/>
                </a:cubicBezTo>
                <a:cubicBezTo>
                  <a:pt x="800" y="11368"/>
                  <a:pt x="800" y="12505"/>
                  <a:pt x="800" y="13642"/>
                </a:cubicBezTo>
                <a:cubicBezTo>
                  <a:pt x="-1000" y="14779"/>
                  <a:pt x="800" y="17053"/>
                  <a:pt x="800" y="18189"/>
                </a:cubicBezTo>
                <a:cubicBezTo>
                  <a:pt x="800" y="18189"/>
                  <a:pt x="2600" y="18189"/>
                  <a:pt x="2600" y="19326"/>
                </a:cubicBezTo>
                <a:cubicBezTo>
                  <a:pt x="800" y="20463"/>
                  <a:pt x="800" y="20463"/>
                  <a:pt x="800" y="20463"/>
                </a:cubicBezTo>
                <a:cubicBezTo>
                  <a:pt x="2600" y="20463"/>
                  <a:pt x="4400" y="21600"/>
                  <a:pt x="6200" y="21600"/>
                </a:cubicBezTo>
                <a:cubicBezTo>
                  <a:pt x="8000" y="21600"/>
                  <a:pt x="9800" y="20463"/>
                  <a:pt x="11600" y="19326"/>
                </a:cubicBezTo>
                <a:cubicBezTo>
                  <a:pt x="13400" y="19326"/>
                  <a:pt x="15200" y="18189"/>
                  <a:pt x="17000" y="18189"/>
                </a:cubicBezTo>
                <a:cubicBezTo>
                  <a:pt x="18800" y="18189"/>
                  <a:pt x="20600" y="18189"/>
                  <a:pt x="20600" y="1705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7" name="Shape">
            <a:extLst>
              <a:ext uri="{FF2B5EF4-FFF2-40B4-BE49-F238E27FC236}">
                <a16:creationId xmlns:a16="http://schemas.microsoft.com/office/drawing/2014/main" id="{1BD6180B-1FAB-4CEC-8DB0-6C1B13562FBD}"/>
              </a:ext>
            </a:extLst>
          </p:cNvPr>
          <p:cNvSpPr/>
          <p:nvPr/>
        </p:nvSpPr>
        <p:spPr>
          <a:xfrm>
            <a:off x="6200138" y="1912901"/>
            <a:ext cx="640487" cy="600721"/>
          </a:xfrm>
          <a:custGeom>
            <a:avLst/>
            <a:gdLst/>
            <a:ahLst/>
            <a:cxnLst>
              <a:cxn ang="0">
                <a:pos x="wd2" y="hd2"/>
              </a:cxn>
              <a:cxn ang="5400000">
                <a:pos x="wd2" y="hd2"/>
              </a:cxn>
              <a:cxn ang="10800000">
                <a:pos x="wd2" y="hd2"/>
              </a:cxn>
              <a:cxn ang="16200000">
                <a:pos x="wd2" y="hd2"/>
              </a:cxn>
            </a:cxnLst>
            <a:rect l="0" t="0" r="r" b="b"/>
            <a:pathLst>
              <a:path w="21600" h="21600" extrusionOk="0">
                <a:moveTo>
                  <a:pt x="17486" y="982"/>
                </a:moveTo>
                <a:cubicBezTo>
                  <a:pt x="17486" y="1964"/>
                  <a:pt x="17486" y="982"/>
                  <a:pt x="18514" y="1964"/>
                </a:cubicBezTo>
                <a:cubicBezTo>
                  <a:pt x="18514" y="982"/>
                  <a:pt x="18514" y="982"/>
                  <a:pt x="17486" y="982"/>
                </a:cubicBezTo>
                <a:cubicBezTo>
                  <a:pt x="17486" y="0"/>
                  <a:pt x="17486" y="982"/>
                  <a:pt x="17486" y="982"/>
                </a:cubicBezTo>
                <a:close/>
                <a:moveTo>
                  <a:pt x="21600" y="9818"/>
                </a:moveTo>
                <a:cubicBezTo>
                  <a:pt x="21600" y="9818"/>
                  <a:pt x="20571" y="8836"/>
                  <a:pt x="20571" y="8836"/>
                </a:cubicBezTo>
                <a:cubicBezTo>
                  <a:pt x="20571" y="7855"/>
                  <a:pt x="20571" y="7855"/>
                  <a:pt x="20571" y="7855"/>
                </a:cubicBezTo>
                <a:cubicBezTo>
                  <a:pt x="20571" y="7855"/>
                  <a:pt x="20571" y="6873"/>
                  <a:pt x="20571" y="6873"/>
                </a:cubicBezTo>
                <a:cubicBezTo>
                  <a:pt x="20571" y="7855"/>
                  <a:pt x="20571" y="5891"/>
                  <a:pt x="20571" y="6873"/>
                </a:cubicBezTo>
                <a:cubicBezTo>
                  <a:pt x="20571" y="5891"/>
                  <a:pt x="19543" y="5891"/>
                  <a:pt x="19543" y="4909"/>
                </a:cubicBezTo>
                <a:cubicBezTo>
                  <a:pt x="19543" y="4909"/>
                  <a:pt x="19543" y="4909"/>
                  <a:pt x="19543" y="4909"/>
                </a:cubicBezTo>
                <a:cubicBezTo>
                  <a:pt x="20571" y="3927"/>
                  <a:pt x="19543" y="2945"/>
                  <a:pt x="19543" y="2945"/>
                </a:cubicBezTo>
                <a:cubicBezTo>
                  <a:pt x="19543" y="2945"/>
                  <a:pt x="18514" y="2945"/>
                  <a:pt x="18514" y="2945"/>
                </a:cubicBezTo>
                <a:cubicBezTo>
                  <a:pt x="18514" y="2945"/>
                  <a:pt x="18514" y="1964"/>
                  <a:pt x="18514" y="1964"/>
                </a:cubicBezTo>
                <a:cubicBezTo>
                  <a:pt x="18514" y="1964"/>
                  <a:pt x="17486" y="1964"/>
                  <a:pt x="17486" y="1964"/>
                </a:cubicBezTo>
                <a:cubicBezTo>
                  <a:pt x="16457" y="982"/>
                  <a:pt x="16457" y="982"/>
                  <a:pt x="15429" y="982"/>
                </a:cubicBezTo>
                <a:cubicBezTo>
                  <a:pt x="15429" y="982"/>
                  <a:pt x="15429" y="1964"/>
                  <a:pt x="14400" y="1964"/>
                </a:cubicBezTo>
                <a:cubicBezTo>
                  <a:pt x="14400" y="1964"/>
                  <a:pt x="13371" y="1964"/>
                  <a:pt x="13371" y="1964"/>
                </a:cubicBezTo>
                <a:cubicBezTo>
                  <a:pt x="13371" y="2945"/>
                  <a:pt x="12343" y="1964"/>
                  <a:pt x="12343" y="1964"/>
                </a:cubicBezTo>
                <a:cubicBezTo>
                  <a:pt x="11314" y="1964"/>
                  <a:pt x="12343" y="1964"/>
                  <a:pt x="12343" y="982"/>
                </a:cubicBezTo>
                <a:cubicBezTo>
                  <a:pt x="12343" y="982"/>
                  <a:pt x="10286" y="982"/>
                  <a:pt x="9257" y="982"/>
                </a:cubicBezTo>
                <a:cubicBezTo>
                  <a:pt x="11314" y="0"/>
                  <a:pt x="7200" y="0"/>
                  <a:pt x="7200" y="0"/>
                </a:cubicBezTo>
                <a:cubicBezTo>
                  <a:pt x="7200" y="0"/>
                  <a:pt x="7200" y="0"/>
                  <a:pt x="7200" y="982"/>
                </a:cubicBezTo>
                <a:cubicBezTo>
                  <a:pt x="7200" y="982"/>
                  <a:pt x="7200" y="982"/>
                  <a:pt x="7200" y="982"/>
                </a:cubicBezTo>
                <a:cubicBezTo>
                  <a:pt x="7200" y="982"/>
                  <a:pt x="7200" y="982"/>
                  <a:pt x="7200" y="982"/>
                </a:cubicBezTo>
                <a:cubicBezTo>
                  <a:pt x="7200" y="1964"/>
                  <a:pt x="7200" y="982"/>
                  <a:pt x="7200" y="1964"/>
                </a:cubicBezTo>
                <a:cubicBezTo>
                  <a:pt x="7200" y="1964"/>
                  <a:pt x="7200" y="1964"/>
                  <a:pt x="8229" y="2945"/>
                </a:cubicBezTo>
                <a:cubicBezTo>
                  <a:pt x="8229" y="2945"/>
                  <a:pt x="8229" y="2945"/>
                  <a:pt x="8229" y="2945"/>
                </a:cubicBezTo>
                <a:cubicBezTo>
                  <a:pt x="9257" y="2945"/>
                  <a:pt x="9257" y="2945"/>
                  <a:pt x="9257" y="3927"/>
                </a:cubicBezTo>
                <a:cubicBezTo>
                  <a:pt x="8229" y="2945"/>
                  <a:pt x="8229" y="2945"/>
                  <a:pt x="7200" y="2945"/>
                </a:cubicBezTo>
                <a:cubicBezTo>
                  <a:pt x="6171" y="2945"/>
                  <a:pt x="7200" y="2945"/>
                  <a:pt x="6171" y="3927"/>
                </a:cubicBezTo>
                <a:cubicBezTo>
                  <a:pt x="6171" y="2945"/>
                  <a:pt x="6171" y="3927"/>
                  <a:pt x="5143" y="3927"/>
                </a:cubicBezTo>
                <a:cubicBezTo>
                  <a:pt x="6171" y="2945"/>
                  <a:pt x="4114" y="2945"/>
                  <a:pt x="4114" y="2945"/>
                </a:cubicBezTo>
                <a:cubicBezTo>
                  <a:pt x="4114" y="2945"/>
                  <a:pt x="3086" y="2945"/>
                  <a:pt x="3086" y="3927"/>
                </a:cubicBezTo>
                <a:cubicBezTo>
                  <a:pt x="3086" y="3927"/>
                  <a:pt x="3086" y="3927"/>
                  <a:pt x="3086" y="3927"/>
                </a:cubicBezTo>
                <a:cubicBezTo>
                  <a:pt x="3086" y="4909"/>
                  <a:pt x="3086" y="5891"/>
                  <a:pt x="3086" y="5891"/>
                </a:cubicBezTo>
                <a:cubicBezTo>
                  <a:pt x="3086" y="5891"/>
                  <a:pt x="2057" y="5891"/>
                  <a:pt x="3086" y="5891"/>
                </a:cubicBezTo>
                <a:cubicBezTo>
                  <a:pt x="2057" y="5891"/>
                  <a:pt x="2057" y="5891"/>
                  <a:pt x="2057" y="6873"/>
                </a:cubicBezTo>
                <a:cubicBezTo>
                  <a:pt x="2057" y="6873"/>
                  <a:pt x="3086" y="6873"/>
                  <a:pt x="3086" y="6873"/>
                </a:cubicBezTo>
                <a:cubicBezTo>
                  <a:pt x="3086" y="6873"/>
                  <a:pt x="3086" y="6873"/>
                  <a:pt x="2057" y="7855"/>
                </a:cubicBezTo>
                <a:cubicBezTo>
                  <a:pt x="2057" y="7855"/>
                  <a:pt x="3086" y="7855"/>
                  <a:pt x="2057" y="7855"/>
                </a:cubicBezTo>
                <a:cubicBezTo>
                  <a:pt x="2057" y="7855"/>
                  <a:pt x="2057" y="7855"/>
                  <a:pt x="2057" y="7855"/>
                </a:cubicBezTo>
                <a:cubicBezTo>
                  <a:pt x="1029" y="7855"/>
                  <a:pt x="1029" y="7855"/>
                  <a:pt x="1029" y="7855"/>
                </a:cubicBezTo>
                <a:cubicBezTo>
                  <a:pt x="0" y="8836"/>
                  <a:pt x="1029" y="8836"/>
                  <a:pt x="1029" y="8836"/>
                </a:cubicBezTo>
                <a:cubicBezTo>
                  <a:pt x="1029" y="8836"/>
                  <a:pt x="1029" y="9818"/>
                  <a:pt x="1029" y="9818"/>
                </a:cubicBezTo>
                <a:cubicBezTo>
                  <a:pt x="1029" y="9818"/>
                  <a:pt x="1029" y="9818"/>
                  <a:pt x="1029" y="9818"/>
                </a:cubicBezTo>
                <a:cubicBezTo>
                  <a:pt x="1029" y="10800"/>
                  <a:pt x="0" y="10800"/>
                  <a:pt x="0" y="10800"/>
                </a:cubicBezTo>
                <a:cubicBezTo>
                  <a:pt x="1029" y="10800"/>
                  <a:pt x="0" y="11782"/>
                  <a:pt x="1029" y="11782"/>
                </a:cubicBezTo>
                <a:cubicBezTo>
                  <a:pt x="1029" y="12764"/>
                  <a:pt x="1029" y="11782"/>
                  <a:pt x="1029" y="11782"/>
                </a:cubicBezTo>
                <a:cubicBezTo>
                  <a:pt x="1029" y="12764"/>
                  <a:pt x="1029" y="12764"/>
                  <a:pt x="1029" y="13745"/>
                </a:cubicBezTo>
                <a:cubicBezTo>
                  <a:pt x="1029" y="13745"/>
                  <a:pt x="1029" y="13745"/>
                  <a:pt x="1029" y="13745"/>
                </a:cubicBezTo>
                <a:cubicBezTo>
                  <a:pt x="2057" y="14727"/>
                  <a:pt x="1029" y="14727"/>
                  <a:pt x="1029" y="14727"/>
                </a:cubicBezTo>
                <a:cubicBezTo>
                  <a:pt x="2057" y="14727"/>
                  <a:pt x="2057" y="15709"/>
                  <a:pt x="3086" y="15709"/>
                </a:cubicBezTo>
                <a:cubicBezTo>
                  <a:pt x="3086" y="15709"/>
                  <a:pt x="4114" y="15709"/>
                  <a:pt x="4114" y="15709"/>
                </a:cubicBezTo>
                <a:cubicBezTo>
                  <a:pt x="5143" y="16691"/>
                  <a:pt x="5143" y="16691"/>
                  <a:pt x="5143" y="16691"/>
                </a:cubicBezTo>
                <a:cubicBezTo>
                  <a:pt x="5143" y="17673"/>
                  <a:pt x="3086" y="18655"/>
                  <a:pt x="4114" y="19636"/>
                </a:cubicBezTo>
                <a:cubicBezTo>
                  <a:pt x="4114" y="20618"/>
                  <a:pt x="6171" y="20618"/>
                  <a:pt x="6171" y="20618"/>
                </a:cubicBezTo>
                <a:cubicBezTo>
                  <a:pt x="6171" y="20618"/>
                  <a:pt x="6171" y="19636"/>
                  <a:pt x="6171" y="19636"/>
                </a:cubicBezTo>
                <a:cubicBezTo>
                  <a:pt x="7200" y="19636"/>
                  <a:pt x="7200" y="20618"/>
                  <a:pt x="7200" y="20618"/>
                </a:cubicBezTo>
                <a:cubicBezTo>
                  <a:pt x="8229" y="20618"/>
                  <a:pt x="10286" y="20618"/>
                  <a:pt x="10286" y="21600"/>
                </a:cubicBezTo>
                <a:cubicBezTo>
                  <a:pt x="10286" y="21600"/>
                  <a:pt x="10286" y="20618"/>
                  <a:pt x="11314" y="20618"/>
                </a:cubicBezTo>
                <a:cubicBezTo>
                  <a:pt x="11314" y="20618"/>
                  <a:pt x="12343" y="20618"/>
                  <a:pt x="12343" y="20618"/>
                </a:cubicBezTo>
                <a:cubicBezTo>
                  <a:pt x="13371" y="20618"/>
                  <a:pt x="15429" y="20618"/>
                  <a:pt x="15429" y="19636"/>
                </a:cubicBezTo>
                <a:cubicBezTo>
                  <a:pt x="15429" y="20618"/>
                  <a:pt x="16457" y="19636"/>
                  <a:pt x="16457" y="20618"/>
                </a:cubicBezTo>
                <a:cubicBezTo>
                  <a:pt x="16457" y="20618"/>
                  <a:pt x="16457" y="20618"/>
                  <a:pt x="16457" y="20618"/>
                </a:cubicBezTo>
                <a:cubicBezTo>
                  <a:pt x="17486" y="20618"/>
                  <a:pt x="16457" y="20618"/>
                  <a:pt x="17486" y="20618"/>
                </a:cubicBezTo>
                <a:cubicBezTo>
                  <a:pt x="17486" y="20618"/>
                  <a:pt x="17486" y="19636"/>
                  <a:pt x="16457" y="19636"/>
                </a:cubicBezTo>
                <a:cubicBezTo>
                  <a:pt x="17486" y="19636"/>
                  <a:pt x="16457" y="19636"/>
                  <a:pt x="16457" y="18655"/>
                </a:cubicBezTo>
                <a:cubicBezTo>
                  <a:pt x="16457" y="18655"/>
                  <a:pt x="17486" y="18655"/>
                  <a:pt x="17486" y="17673"/>
                </a:cubicBezTo>
                <a:cubicBezTo>
                  <a:pt x="18514" y="17673"/>
                  <a:pt x="17486" y="17673"/>
                  <a:pt x="18514" y="17673"/>
                </a:cubicBezTo>
                <a:cubicBezTo>
                  <a:pt x="18514" y="17673"/>
                  <a:pt x="18514" y="17673"/>
                  <a:pt x="18514" y="17673"/>
                </a:cubicBezTo>
                <a:cubicBezTo>
                  <a:pt x="19543" y="16691"/>
                  <a:pt x="18514" y="16691"/>
                  <a:pt x="18514" y="16691"/>
                </a:cubicBezTo>
                <a:cubicBezTo>
                  <a:pt x="17486" y="15709"/>
                  <a:pt x="16457" y="15709"/>
                  <a:pt x="15429" y="14727"/>
                </a:cubicBezTo>
                <a:cubicBezTo>
                  <a:pt x="15429" y="14727"/>
                  <a:pt x="15429" y="14727"/>
                  <a:pt x="15429" y="14727"/>
                </a:cubicBezTo>
                <a:cubicBezTo>
                  <a:pt x="15429" y="13745"/>
                  <a:pt x="15429" y="13745"/>
                  <a:pt x="15429" y="13745"/>
                </a:cubicBezTo>
                <a:cubicBezTo>
                  <a:pt x="15429" y="13745"/>
                  <a:pt x="14400" y="12764"/>
                  <a:pt x="14400" y="12764"/>
                </a:cubicBezTo>
                <a:cubicBezTo>
                  <a:pt x="14400" y="12764"/>
                  <a:pt x="15429" y="12764"/>
                  <a:pt x="15429" y="12764"/>
                </a:cubicBezTo>
                <a:cubicBezTo>
                  <a:pt x="15429" y="11782"/>
                  <a:pt x="16457" y="12764"/>
                  <a:pt x="17486" y="11782"/>
                </a:cubicBezTo>
                <a:cubicBezTo>
                  <a:pt x="18514" y="11782"/>
                  <a:pt x="19543" y="11782"/>
                  <a:pt x="20571" y="10800"/>
                </a:cubicBezTo>
                <a:cubicBezTo>
                  <a:pt x="19543" y="10800"/>
                  <a:pt x="19543" y="10800"/>
                  <a:pt x="19543" y="10800"/>
                </a:cubicBezTo>
                <a:cubicBezTo>
                  <a:pt x="20571" y="10800"/>
                  <a:pt x="20571" y="10800"/>
                  <a:pt x="20571" y="10800"/>
                </a:cubicBezTo>
                <a:cubicBezTo>
                  <a:pt x="21600" y="10800"/>
                  <a:pt x="21600" y="9818"/>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8" name="Shape">
            <a:extLst>
              <a:ext uri="{FF2B5EF4-FFF2-40B4-BE49-F238E27FC236}">
                <a16:creationId xmlns:a16="http://schemas.microsoft.com/office/drawing/2014/main" id="{E0A17EB0-114C-4E09-93F3-110B26154CE1}"/>
              </a:ext>
            </a:extLst>
          </p:cNvPr>
          <p:cNvSpPr/>
          <p:nvPr/>
        </p:nvSpPr>
        <p:spPr>
          <a:xfrm>
            <a:off x="8671332" y="2800272"/>
            <a:ext cx="523064" cy="199646"/>
          </a:xfrm>
          <a:custGeom>
            <a:avLst/>
            <a:gdLst/>
            <a:ahLst/>
            <a:cxnLst>
              <a:cxn ang="0">
                <a:pos x="wd2" y="hd2"/>
              </a:cxn>
              <a:cxn ang="5400000">
                <a:pos x="wd2" y="hd2"/>
              </a:cxn>
              <a:cxn ang="10800000">
                <a:pos x="wd2" y="hd2"/>
              </a:cxn>
              <a:cxn ang="16200000">
                <a:pos x="wd2" y="hd2"/>
              </a:cxn>
            </a:cxnLst>
            <a:rect l="0" t="0" r="r" b="b"/>
            <a:pathLst>
              <a:path w="21600" h="20100" extrusionOk="0">
                <a:moveTo>
                  <a:pt x="21600" y="17400"/>
                </a:moveTo>
                <a:cubicBezTo>
                  <a:pt x="20329" y="17400"/>
                  <a:pt x="19059" y="14700"/>
                  <a:pt x="20329" y="12000"/>
                </a:cubicBezTo>
                <a:cubicBezTo>
                  <a:pt x="19059" y="12000"/>
                  <a:pt x="17788" y="12000"/>
                  <a:pt x="17788" y="12000"/>
                </a:cubicBezTo>
                <a:cubicBezTo>
                  <a:pt x="17788" y="9300"/>
                  <a:pt x="17788" y="9300"/>
                  <a:pt x="17788" y="9300"/>
                </a:cubicBezTo>
                <a:cubicBezTo>
                  <a:pt x="17788" y="9300"/>
                  <a:pt x="15247" y="6600"/>
                  <a:pt x="16518" y="6600"/>
                </a:cubicBezTo>
                <a:cubicBezTo>
                  <a:pt x="15247" y="6600"/>
                  <a:pt x="15247" y="6600"/>
                  <a:pt x="15247" y="6600"/>
                </a:cubicBezTo>
                <a:cubicBezTo>
                  <a:pt x="13976" y="6600"/>
                  <a:pt x="13976" y="6600"/>
                  <a:pt x="12706" y="6600"/>
                </a:cubicBezTo>
                <a:cubicBezTo>
                  <a:pt x="12706" y="6600"/>
                  <a:pt x="12706" y="9300"/>
                  <a:pt x="11435" y="6600"/>
                </a:cubicBezTo>
                <a:cubicBezTo>
                  <a:pt x="11435" y="6600"/>
                  <a:pt x="11435" y="6600"/>
                  <a:pt x="11435" y="6600"/>
                </a:cubicBezTo>
                <a:cubicBezTo>
                  <a:pt x="10165" y="6600"/>
                  <a:pt x="8894" y="3900"/>
                  <a:pt x="7624" y="3900"/>
                </a:cubicBezTo>
                <a:cubicBezTo>
                  <a:pt x="6353" y="3900"/>
                  <a:pt x="5082" y="3900"/>
                  <a:pt x="3812" y="1200"/>
                </a:cubicBezTo>
                <a:cubicBezTo>
                  <a:pt x="2541" y="1200"/>
                  <a:pt x="0" y="-1500"/>
                  <a:pt x="0" y="1200"/>
                </a:cubicBezTo>
                <a:cubicBezTo>
                  <a:pt x="2541" y="3900"/>
                  <a:pt x="7624" y="9300"/>
                  <a:pt x="5082" y="17400"/>
                </a:cubicBezTo>
                <a:cubicBezTo>
                  <a:pt x="6353" y="17400"/>
                  <a:pt x="7624" y="17400"/>
                  <a:pt x="8894" y="17400"/>
                </a:cubicBezTo>
                <a:cubicBezTo>
                  <a:pt x="8894" y="17400"/>
                  <a:pt x="8894" y="14700"/>
                  <a:pt x="8894" y="14700"/>
                </a:cubicBezTo>
                <a:cubicBezTo>
                  <a:pt x="8894" y="14700"/>
                  <a:pt x="10165" y="17400"/>
                  <a:pt x="10165" y="17400"/>
                </a:cubicBezTo>
                <a:cubicBezTo>
                  <a:pt x="10165" y="17400"/>
                  <a:pt x="11435" y="20100"/>
                  <a:pt x="11435" y="20100"/>
                </a:cubicBezTo>
                <a:cubicBezTo>
                  <a:pt x="12706" y="20100"/>
                  <a:pt x="13976" y="20100"/>
                  <a:pt x="15247" y="17400"/>
                </a:cubicBezTo>
                <a:cubicBezTo>
                  <a:pt x="15247" y="17400"/>
                  <a:pt x="15247" y="17400"/>
                  <a:pt x="15247" y="17400"/>
                </a:cubicBezTo>
                <a:cubicBezTo>
                  <a:pt x="16518" y="17400"/>
                  <a:pt x="16518" y="17400"/>
                  <a:pt x="17788" y="17400"/>
                </a:cubicBezTo>
                <a:cubicBezTo>
                  <a:pt x="17788" y="17400"/>
                  <a:pt x="17788" y="17400"/>
                  <a:pt x="19059" y="17400"/>
                </a:cubicBezTo>
                <a:cubicBezTo>
                  <a:pt x="19059" y="20100"/>
                  <a:pt x="21600" y="20100"/>
                  <a:pt x="21600" y="17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9" name="Shape">
            <a:extLst>
              <a:ext uri="{FF2B5EF4-FFF2-40B4-BE49-F238E27FC236}">
                <a16:creationId xmlns:a16="http://schemas.microsoft.com/office/drawing/2014/main" id="{C4C78BAB-A5EB-4716-A268-0893B9ABF8A3}"/>
              </a:ext>
            </a:extLst>
          </p:cNvPr>
          <p:cNvSpPr/>
          <p:nvPr/>
        </p:nvSpPr>
        <p:spPr>
          <a:xfrm>
            <a:off x="4337399" y="5207318"/>
            <a:ext cx="245519" cy="5244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18900" y="10800"/>
                  <a:pt x="18900" y="10800"/>
                </a:cubicBezTo>
                <a:cubicBezTo>
                  <a:pt x="16200" y="10800"/>
                  <a:pt x="16200" y="0"/>
                  <a:pt x="13500" y="0"/>
                </a:cubicBezTo>
                <a:cubicBezTo>
                  <a:pt x="10800" y="0"/>
                  <a:pt x="10800" y="0"/>
                  <a:pt x="8100" y="10800"/>
                </a:cubicBezTo>
                <a:cubicBezTo>
                  <a:pt x="8100" y="10800"/>
                  <a:pt x="5400" y="10800"/>
                  <a:pt x="2700" y="10800"/>
                </a:cubicBezTo>
                <a:cubicBezTo>
                  <a:pt x="2700" y="21600"/>
                  <a:pt x="8100" y="10800"/>
                  <a:pt x="10800" y="10800"/>
                </a:cubicBezTo>
                <a:cubicBezTo>
                  <a:pt x="8100" y="10800"/>
                  <a:pt x="5400" y="10800"/>
                  <a:pt x="5400" y="10800"/>
                </a:cubicBezTo>
                <a:cubicBezTo>
                  <a:pt x="5400" y="10800"/>
                  <a:pt x="2700" y="10800"/>
                  <a:pt x="2700" y="10800"/>
                </a:cubicBezTo>
                <a:cubicBezTo>
                  <a:pt x="2700" y="10800"/>
                  <a:pt x="2700" y="10800"/>
                  <a:pt x="2700" y="10800"/>
                </a:cubicBezTo>
                <a:cubicBezTo>
                  <a:pt x="0" y="10800"/>
                  <a:pt x="0" y="21600"/>
                  <a:pt x="0" y="21600"/>
                </a:cubicBezTo>
                <a:cubicBezTo>
                  <a:pt x="2700" y="10800"/>
                  <a:pt x="5400" y="21600"/>
                  <a:pt x="8100" y="21600"/>
                </a:cubicBezTo>
                <a:cubicBezTo>
                  <a:pt x="8100" y="21600"/>
                  <a:pt x="8100" y="10800"/>
                  <a:pt x="8100" y="10800"/>
                </a:cubicBezTo>
                <a:cubicBezTo>
                  <a:pt x="8100" y="10800"/>
                  <a:pt x="8100" y="10800"/>
                  <a:pt x="10800" y="10800"/>
                </a:cubicBezTo>
                <a:cubicBezTo>
                  <a:pt x="10800" y="10800"/>
                  <a:pt x="13500" y="10800"/>
                  <a:pt x="13500" y="10800"/>
                </a:cubicBezTo>
                <a:cubicBezTo>
                  <a:pt x="13500" y="10800"/>
                  <a:pt x="13500" y="10800"/>
                  <a:pt x="13500" y="10800"/>
                </a:cubicBezTo>
                <a:cubicBezTo>
                  <a:pt x="16200" y="10800"/>
                  <a:pt x="16200" y="10800"/>
                  <a:pt x="18900" y="10800"/>
                </a:cubicBezTo>
                <a:cubicBezTo>
                  <a:pt x="18900" y="21600"/>
                  <a:pt x="21600" y="216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0" name="Shape">
            <a:extLst>
              <a:ext uri="{FF2B5EF4-FFF2-40B4-BE49-F238E27FC236}">
                <a16:creationId xmlns:a16="http://schemas.microsoft.com/office/drawing/2014/main" id="{BF16E09D-FFE5-4005-9F93-3024BA97FA5E}"/>
              </a:ext>
            </a:extLst>
          </p:cNvPr>
          <p:cNvSpPr/>
          <p:nvPr/>
        </p:nvSpPr>
        <p:spPr>
          <a:xfrm>
            <a:off x="6381606" y="6132229"/>
            <a:ext cx="459014" cy="519671"/>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368"/>
                  <a:pt x="21600" y="10232"/>
                  <a:pt x="21600" y="10232"/>
                </a:cubicBezTo>
                <a:cubicBezTo>
                  <a:pt x="21600" y="9095"/>
                  <a:pt x="20160" y="9095"/>
                  <a:pt x="20160" y="9095"/>
                </a:cubicBezTo>
                <a:cubicBezTo>
                  <a:pt x="18720" y="7958"/>
                  <a:pt x="20160" y="6821"/>
                  <a:pt x="20160" y="5684"/>
                </a:cubicBezTo>
                <a:cubicBezTo>
                  <a:pt x="21600" y="5684"/>
                  <a:pt x="21600" y="4547"/>
                  <a:pt x="20160" y="3411"/>
                </a:cubicBezTo>
                <a:cubicBezTo>
                  <a:pt x="18720" y="2274"/>
                  <a:pt x="17280" y="4547"/>
                  <a:pt x="17280" y="3411"/>
                </a:cubicBezTo>
                <a:cubicBezTo>
                  <a:pt x="17280" y="3411"/>
                  <a:pt x="17280" y="0"/>
                  <a:pt x="17280" y="0"/>
                </a:cubicBezTo>
                <a:cubicBezTo>
                  <a:pt x="15840" y="0"/>
                  <a:pt x="14400" y="0"/>
                  <a:pt x="12960" y="0"/>
                </a:cubicBezTo>
                <a:cubicBezTo>
                  <a:pt x="11520" y="0"/>
                  <a:pt x="11520" y="0"/>
                  <a:pt x="10080" y="0"/>
                </a:cubicBezTo>
                <a:cubicBezTo>
                  <a:pt x="10080" y="1137"/>
                  <a:pt x="10080" y="3411"/>
                  <a:pt x="10080" y="4547"/>
                </a:cubicBezTo>
                <a:cubicBezTo>
                  <a:pt x="10080" y="4547"/>
                  <a:pt x="10080" y="4547"/>
                  <a:pt x="8640" y="4547"/>
                </a:cubicBezTo>
                <a:cubicBezTo>
                  <a:pt x="8640" y="4547"/>
                  <a:pt x="7200" y="4547"/>
                  <a:pt x="5760" y="4547"/>
                </a:cubicBezTo>
                <a:cubicBezTo>
                  <a:pt x="5760" y="4547"/>
                  <a:pt x="5760" y="4547"/>
                  <a:pt x="4320" y="4547"/>
                </a:cubicBezTo>
                <a:cubicBezTo>
                  <a:pt x="4320" y="4547"/>
                  <a:pt x="4320" y="4547"/>
                  <a:pt x="4320" y="4547"/>
                </a:cubicBezTo>
                <a:cubicBezTo>
                  <a:pt x="2880" y="4547"/>
                  <a:pt x="2880" y="4547"/>
                  <a:pt x="2880" y="5684"/>
                </a:cubicBezTo>
                <a:cubicBezTo>
                  <a:pt x="2880" y="5684"/>
                  <a:pt x="2880" y="5684"/>
                  <a:pt x="2880" y="6821"/>
                </a:cubicBezTo>
                <a:cubicBezTo>
                  <a:pt x="2880" y="6821"/>
                  <a:pt x="4320" y="6821"/>
                  <a:pt x="4320" y="6821"/>
                </a:cubicBezTo>
                <a:cubicBezTo>
                  <a:pt x="4320" y="7958"/>
                  <a:pt x="4320" y="7958"/>
                  <a:pt x="4320" y="7958"/>
                </a:cubicBezTo>
                <a:cubicBezTo>
                  <a:pt x="2880" y="7958"/>
                  <a:pt x="2880" y="7958"/>
                  <a:pt x="2880" y="6821"/>
                </a:cubicBezTo>
                <a:cubicBezTo>
                  <a:pt x="1440" y="7958"/>
                  <a:pt x="2880" y="9095"/>
                  <a:pt x="1440" y="9095"/>
                </a:cubicBezTo>
                <a:cubicBezTo>
                  <a:pt x="1440" y="10232"/>
                  <a:pt x="0" y="10232"/>
                  <a:pt x="0" y="10232"/>
                </a:cubicBezTo>
                <a:cubicBezTo>
                  <a:pt x="0" y="10232"/>
                  <a:pt x="1440" y="13642"/>
                  <a:pt x="2880" y="12505"/>
                </a:cubicBezTo>
                <a:cubicBezTo>
                  <a:pt x="1440" y="13642"/>
                  <a:pt x="2880" y="13642"/>
                  <a:pt x="2880" y="13642"/>
                </a:cubicBezTo>
                <a:cubicBezTo>
                  <a:pt x="1440" y="13642"/>
                  <a:pt x="1440" y="12505"/>
                  <a:pt x="1440" y="12505"/>
                </a:cubicBezTo>
                <a:cubicBezTo>
                  <a:pt x="1440" y="12505"/>
                  <a:pt x="1440" y="13642"/>
                  <a:pt x="1440" y="13642"/>
                </a:cubicBezTo>
                <a:cubicBezTo>
                  <a:pt x="1440" y="14779"/>
                  <a:pt x="2880" y="13642"/>
                  <a:pt x="2880" y="14779"/>
                </a:cubicBezTo>
                <a:cubicBezTo>
                  <a:pt x="2880" y="14779"/>
                  <a:pt x="2880" y="14779"/>
                  <a:pt x="1440" y="14779"/>
                </a:cubicBezTo>
                <a:cubicBezTo>
                  <a:pt x="2880" y="14779"/>
                  <a:pt x="2880" y="15916"/>
                  <a:pt x="2880" y="15916"/>
                </a:cubicBezTo>
                <a:cubicBezTo>
                  <a:pt x="4320" y="15916"/>
                  <a:pt x="4320" y="15916"/>
                  <a:pt x="4320" y="17053"/>
                </a:cubicBezTo>
                <a:cubicBezTo>
                  <a:pt x="4320" y="17053"/>
                  <a:pt x="4320" y="17053"/>
                  <a:pt x="4320" y="15916"/>
                </a:cubicBezTo>
                <a:cubicBezTo>
                  <a:pt x="5760" y="18189"/>
                  <a:pt x="7200" y="19326"/>
                  <a:pt x="8640" y="21600"/>
                </a:cubicBezTo>
                <a:cubicBezTo>
                  <a:pt x="8640" y="20463"/>
                  <a:pt x="10080" y="20463"/>
                  <a:pt x="10080" y="20463"/>
                </a:cubicBezTo>
                <a:cubicBezTo>
                  <a:pt x="11520" y="20463"/>
                  <a:pt x="11520" y="20463"/>
                  <a:pt x="11520" y="20463"/>
                </a:cubicBezTo>
                <a:cubicBezTo>
                  <a:pt x="11520" y="20463"/>
                  <a:pt x="11520" y="20463"/>
                  <a:pt x="11520" y="20463"/>
                </a:cubicBezTo>
                <a:cubicBezTo>
                  <a:pt x="11520" y="19326"/>
                  <a:pt x="11520" y="19326"/>
                  <a:pt x="11520" y="18189"/>
                </a:cubicBezTo>
                <a:cubicBezTo>
                  <a:pt x="11520" y="18189"/>
                  <a:pt x="11520" y="18189"/>
                  <a:pt x="11520" y="18189"/>
                </a:cubicBezTo>
                <a:cubicBezTo>
                  <a:pt x="11520" y="17053"/>
                  <a:pt x="10080" y="18189"/>
                  <a:pt x="10080" y="17053"/>
                </a:cubicBezTo>
                <a:cubicBezTo>
                  <a:pt x="10080" y="15916"/>
                  <a:pt x="11520" y="15916"/>
                  <a:pt x="12960" y="15916"/>
                </a:cubicBezTo>
                <a:cubicBezTo>
                  <a:pt x="14400" y="15916"/>
                  <a:pt x="12960" y="14779"/>
                  <a:pt x="14400" y="14779"/>
                </a:cubicBezTo>
                <a:cubicBezTo>
                  <a:pt x="15840" y="13642"/>
                  <a:pt x="15840" y="15916"/>
                  <a:pt x="15840" y="15916"/>
                </a:cubicBezTo>
                <a:cubicBezTo>
                  <a:pt x="17280" y="17053"/>
                  <a:pt x="18720" y="14779"/>
                  <a:pt x="18720" y="14779"/>
                </a:cubicBezTo>
                <a:cubicBezTo>
                  <a:pt x="20160" y="15916"/>
                  <a:pt x="18720" y="17053"/>
                  <a:pt x="20160" y="15916"/>
                </a:cubicBezTo>
                <a:cubicBezTo>
                  <a:pt x="20160" y="15916"/>
                  <a:pt x="20160" y="14779"/>
                  <a:pt x="21600" y="14779"/>
                </a:cubicBezTo>
                <a:cubicBezTo>
                  <a:pt x="21600" y="13642"/>
                  <a:pt x="21600" y="12505"/>
                  <a:pt x="21600" y="1136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1" name="Shape">
            <a:extLst>
              <a:ext uri="{FF2B5EF4-FFF2-40B4-BE49-F238E27FC236}">
                <a16:creationId xmlns:a16="http://schemas.microsoft.com/office/drawing/2014/main" id="{1F32EC8C-4DB8-48F7-B242-650AF266E710}"/>
              </a:ext>
            </a:extLst>
          </p:cNvPr>
          <p:cNvSpPr/>
          <p:nvPr/>
        </p:nvSpPr>
        <p:spPr>
          <a:xfrm>
            <a:off x="1289767" y="5860474"/>
            <a:ext cx="240187" cy="285190"/>
          </a:xfrm>
          <a:custGeom>
            <a:avLst/>
            <a:gdLst/>
            <a:ahLst/>
            <a:cxnLst>
              <a:cxn ang="0">
                <a:pos x="wd2" y="hd2"/>
              </a:cxn>
              <a:cxn ang="5400000">
                <a:pos x="wd2" y="hd2"/>
              </a:cxn>
              <a:cxn ang="10800000">
                <a:pos x="wd2" y="hd2"/>
              </a:cxn>
              <a:cxn ang="16200000">
                <a:pos x="wd2" y="hd2"/>
              </a:cxn>
            </a:cxnLst>
            <a:rect l="0" t="0" r="r" b="b"/>
            <a:pathLst>
              <a:path w="21600" h="20509" extrusionOk="0">
                <a:moveTo>
                  <a:pt x="21600" y="9818"/>
                </a:moveTo>
                <a:cubicBezTo>
                  <a:pt x="21600" y="9818"/>
                  <a:pt x="21600" y="5891"/>
                  <a:pt x="21600" y="5891"/>
                </a:cubicBezTo>
                <a:cubicBezTo>
                  <a:pt x="21600" y="5891"/>
                  <a:pt x="21600" y="7855"/>
                  <a:pt x="18900" y="7855"/>
                </a:cubicBezTo>
                <a:cubicBezTo>
                  <a:pt x="21600" y="5891"/>
                  <a:pt x="18900" y="5891"/>
                  <a:pt x="18900" y="5891"/>
                </a:cubicBezTo>
                <a:cubicBezTo>
                  <a:pt x="18900" y="5891"/>
                  <a:pt x="18900" y="5891"/>
                  <a:pt x="18900" y="5891"/>
                </a:cubicBezTo>
                <a:cubicBezTo>
                  <a:pt x="18900" y="3927"/>
                  <a:pt x="16200" y="3927"/>
                  <a:pt x="13500" y="1964"/>
                </a:cubicBezTo>
                <a:cubicBezTo>
                  <a:pt x="13500" y="1964"/>
                  <a:pt x="8100" y="0"/>
                  <a:pt x="8100" y="0"/>
                </a:cubicBezTo>
                <a:cubicBezTo>
                  <a:pt x="5400" y="0"/>
                  <a:pt x="2700" y="3927"/>
                  <a:pt x="2700" y="5891"/>
                </a:cubicBezTo>
                <a:cubicBezTo>
                  <a:pt x="2700" y="5891"/>
                  <a:pt x="2700" y="7855"/>
                  <a:pt x="2700" y="9818"/>
                </a:cubicBezTo>
                <a:cubicBezTo>
                  <a:pt x="2700" y="11782"/>
                  <a:pt x="5400" y="11782"/>
                  <a:pt x="5400" y="13745"/>
                </a:cubicBezTo>
                <a:cubicBezTo>
                  <a:pt x="5400" y="13745"/>
                  <a:pt x="5400" y="13745"/>
                  <a:pt x="5400" y="15709"/>
                </a:cubicBezTo>
                <a:cubicBezTo>
                  <a:pt x="2700" y="15709"/>
                  <a:pt x="5400" y="15709"/>
                  <a:pt x="2700" y="17673"/>
                </a:cubicBezTo>
                <a:cubicBezTo>
                  <a:pt x="2700" y="17673"/>
                  <a:pt x="2700" y="19636"/>
                  <a:pt x="0" y="19636"/>
                </a:cubicBezTo>
                <a:cubicBezTo>
                  <a:pt x="2700" y="21600"/>
                  <a:pt x="5400" y="19636"/>
                  <a:pt x="8100" y="19636"/>
                </a:cubicBezTo>
                <a:cubicBezTo>
                  <a:pt x="8100" y="19636"/>
                  <a:pt x="10800" y="19636"/>
                  <a:pt x="10800" y="19636"/>
                </a:cubicBezTo>
                <a:cubicBezTo>
                  <a:pt x="10800" y="19636"/>
                  <a:pt x="10800" y="19636"/>
                  <a:pt x="10800" y="19636"/>
                </a:cubicBezTo>
                <a:cubicBezTo>
                  <a:pt x="13500" y="19636"/>
                  <a:pt x="13500" y="19636"/>
                  <a:pt x="13500" y="19636"/>
                </a:cubicBezTo>
                <a:cubicBezTo>
                  <a:pt x="16200" y="17673"/>
                  <a:pt x="16200" y="15709"/>
                  <a:pt x="18900" y="13745"/>
                </a:cubicBezTo>
                <a:cubicBezTo>
                  <a:pt x="18900" y="11782"/>
                  <a:pt x="21600" y="9818"/>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2" name="Shape">
            <a:extLst>
              <a:ext uri="{FF2B5EF4-FFF2-40B4-BE49-F238E27FC236}">
                <a16:creationId xmlns:a16="http://schemas.microsoft.com/office/drawing/2014/main" id="{5B07C896-2A9B-405B-BA7B-5398244B87AA}"/>
              </a:ext>
            </a:extLst>
          </p:cNvPr>
          <p:cNvSpPr/>
          <p:nvPr/>
        </p:nvSpPr>
        <p:spPr>
          <a:xfrm>
            <a:off x="5454802" y="2213262"/>
            <a:ext cx="990858" cy="762818"/>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3" name="Shape">
            <a:extLst>
              <a:ext uri="{FF2B5EF4-FFF2-40B4-BE49-F238E27FC236}">
                <a16:creationId xmlns:a16="http://schemas.microsoft.com/office/drawing/2014/main" id="{EB79628E-4EC4-468A-83DE-3D9F973024BB}"/>
              </a:ext>
            </a:extLst>
          </p:cNvPr>
          <p:cNvSpPr/>
          <p:nvPr/>
        </p:nvSpPr>
        <p:spPr>
          <a:xfrm>
            <a:off x="7118166" y="812390"/>
            <a:ext cx="731219" cy="719104"/>
          </a:xfrm>
          <a:custGeom>
            <a:avLst/>
            <a:gdLst/>
            <a:ahLst/>
            <a:cxnLst>
              <a:cxn ang="0">
                <a:pos x="wd2" y="hd2"/>
              </a:cxn>
              <a:cxn ang="5400000">
                <a:pos x="wd2" y="hd2"/>
              </a:cxn>
              <a:cxn ang="10800000">
                <a:pos x="wd2" y="hd2"/>
              </a:cxn>
              <a:cxn ang="16200000">
                <a:pos x="wd2" y="hd2"/>
              </a:cxn>
            </a:cxnLst>
            <a:rect l="0" t="0" r="r" b="b"/>
            <a:pathLst>
              <a:path w="21600" h="21156" extrusionOk="0">
                <a:moveTo>
                  <a:pt x="21600" y="14756"/>
                </a:moveTo>
                <a:cubicBezTo>
                  <a:pt x="20700" y="13956"/>
                  <a:pt x="19800" y="13156"/>
                  <a:pt x="18000" y="13156"/>
                </a:cubicBezTo>
                <a:cubicBezTo>
                  <a:pt x="18900" y="12356"/>
                  <a:pt x="18900" y="12356"/>
                  <a:pt x="18900" y="11556"/>
                </a:cubicBezTo>
                <a:cubicBezTo>
                  <a:pt x="18900" y="11556"/>
                  <a:pt x="18000" y="11556"/>
                  <a:pt x="18000" y="10756"/>
                </a:cubicBezTo>
                <a:cubicBezTo>
                  <a:pt x="18000" y="11556"/>
                  <a:pt x="18000" y="10756"/>
                  <a:pt x="18000" y="10756"/>
                </a:cubicBezTo>
                <a:cubicBezTo>
                  <a:pt x="18000" y="10756"/>
                  <a:pt x="17100" y="10756"/>
                  <a:pt x="17100" y="9956"/>
                </a:cubicBezTo>
                <a:cubicBezTo>
                  <a:pt x="17100" y="9956"/>
                  <a:pt x="17100" y="9956"/>
                  <a:pt x="17100" y="9956"/>
                </a:cubicBezTo>
                <a:cubicBezTo>
                  <a:pt x="17100" y="9956"/>
                  <a:pt x="17100" y="9956"/>
                  <a:pt x="17100" y="9956"/>
                </a:cubicBezTo>
                <a:cubicBezTo>
                  <a:pt x="17100" y="9156"/>
                  <a:pt x="17100" y="9156"/>
                  <a:pt x="17100" y="9156"/>
                </a:cubicBezTo>
                <a:cubicBezTo>
                  <a:pt x="17100" y="9156"/>
                  <a:pt x="18000" y="9156"/>
                  <a:pt x="18000" y="9156"/>
                </a:cubicBezTo>
                <a:cubicBezTo>
                  <a:pt x="17100" y="8356"/>
                  <a:pt x="16200" y="6756"/>
                  <a:pt x="15300" y="6756"/>
                </a:cubicBezTo>
                <a:cubicBezTo>
                  <a:pt x="15300" y="5956"/>
                  <a:pt x="17100" y="5156"/>
                  <a:pt x="17100" y="4356"/>
                </a:cubicBezTo>
                <a:cubicBezTo>
                  <a:pt x="17100" y="3556"/>
                  <a:pt x="14400" y="3556"/>
                  <a:pt x="14400" y="3556"/>
                </a:cubicBezTo>
                <a:cubicBezTo>
                  <a:pt x="13500" y="2756"/>
                  <a:pt x="15300" y="1956"/>
                  <a:pt x="13500" y="1956"/>
                </a:cubicBezTo>
                <a:cubicBezTo>
                  <a:pt x="14400" y="1956"/>
                  <a:pt x="14400" y="1956"/>
                  <a:pt x="14400" y="1956"/>
                </a:cubicBezTo>
                <a:cubicBezTo>
                  <a:pt x="13500" y="1156"/>
                  <a:pt x="15300" y="1156"/>
                  <a:pt x="14400" y="356"/>
                </a:cubicBezTo>
                <a:cubicBezTo>
                  <a:pt x="13500" y="356"/>
                  <a:pt x="12600" y="-444"/>
                  <a:pt x="11700" y="356"/>
                </a:cubicBezTo>
                <a:cubicBezTo>
                  <a:pt x="10800" y="356"/>
                  <a:pt x="9900" y="356"/>
                  <a:pt x="9000" y="1156"/>
                </a:cubicBezTo>
                <a:cubicBezTo>
                  <a:pt x="9000" y="1156"/>
                  <a:pt x="9000" y="1956"/>
                  <a:pt x="9000" y="1956"/>
                </a:cubicBezTo>
                <a:cubicBezTo>
                  <a:pt x="9000" y="1956"/>
                  <a:pt x="8100" y="2756"/>
                  <a:pt x="8100" y="2756"/>
                </a:cubicBezTo>
                <a:cubicBezTo>
                  <a:pt x="7200" y="2756"/>
                  <a:pt x="6300" y="2756"/>
                  <a:pt x="5400" y="2756"/>
                </a:cubicBezTo>
                <a:cubicBezTo>
                  <a:pt x="5400" y="2756"/>
                  <a:pt x="4500" y="2756"/>
                  <a:pt x="3600" y="2756"/>
                </a:cubicBezTo>
                <a:cubicBezTo>
                  <a:pt x="2700" y="1956"/>
                  <a:pt x="1800" y="1156"/>
                  <a:pt x="900" y="1156"/>
                </a:cubicBezTo>
                <a:cubicBezTo>
                  <a:pt x="900" y="1956"/>
                  <a:pt x="900" y="1956"/>
                  <a:pt x="900" y="1956"/>
                </a:cubicBezTo>
                <a:cubicBezTo>
                  <a:pt x="900" y="1956"/>
                  <a:pt x="900" y="1956"/>
                  <a:pt x="0" y="1956"/>
                </a:cubicBezTo>
                <a:cubicBezTo>
                  <a:pt x="900" y="1956"/>
                  <a:pt x="1800" y="2756"/>
                  <a:pt x="2700" y="2756"/>
                </a:cubicBezTo>
                <a:cubicBezTo>
                  <a:pt x="3600" y="3556"/>
                  <a:pt x="5400" y="3556"/>
                  <a:pt x="5400" y="4356"/>
                </a:cubicBezTo>
                <a:cubicBezTo>
                  <a:pt x="5400" y="4356"/>
                  <a:pt x="5400" y="5156"/>
                  <a:pt x="5400" y="5156"/>
                </a:cubicBezTo>
                <a:cubicBezTo>
                  <a:pt x="5400" y="5156"/>
                  <a:pt x="6300" y="5156"/>
                  <a:pt x="6300" y="5156"/>
                </a:cubicBezTo>
                <a:cubicBezTo>
                  <a:pt x="6300" y="5156"/>
                  <a:pt x="6300" y="5156"/>
                  <a:pt x="6300" y="5156"/>
                </a:cubicBezTo>
                <a:cubicBezTo>
                  <a:pt x="6300" y="5956"/>
                  <a:pt x="6300" y="5956"/>
                  <a:pt x="6300" y="6756"/>
                </a:cubicBezTo>
                <a:cubicBezTo>
                  <a:pt x="6300" y="6756"/>
                  <a:pt x="6300" y="6756"/>
                  <a:pt x="6300" y="7556"/>
                </a:cubicBezTo>
                <a:cubicBezTo>
                  <a:pt x="6300" y="7556"/>
                  <a:pt x="7200" y="8356"/>
                  <a:pt x="7200" y="8356"/>
                </a:cubicBezTo>
                <a:cubicBezTo>
                  <a:pt x="7200" y="8356"/>
                  <a:pt x="8100" y="8356"/>
                  <a:pt x="8100" y="8356"/>
                </a:cubicBezTo>
                <a:cubicBezTo>
                  <a:pt x="8100" y="9156"/>
                  <a:pt x="9000" y="9156"/>
                  <a:pt x="9000" y="9156"/>
                </a:cubicBezTo>
                <a:cubicBezTo>
                  <a:pt x="9900" y="9156"/>
                  <a:pt x="9900" y="9956"/>
                  <a:pt x="9000" y="9956"/>
                </a:cubicBezTo>
                <a:cubicBezTo>
                  <a:pt x="9000" y="10756"/>
                  <a:pt x="9900" y="10756"/>
                  <a:pt x="9000" y="10756"/>
                </a:cubicBezTo>
                <a:cubicBezTo>
                  <a:pt x="8100" y="10756"/>
                  <a:pt x="8100" y="10756"/>
                  <a:pt x="7200" y="11556"/>
                </a:cubicBezTo>
                <a:cubicBezTo>
                  <a:pt x="6300" y="12356"/>
                  <a:pt x="5400" y="13156"/>
                  <a:pt x="4500" y="13156"/>
                </a:cubicBezTo>
                <a:cubicBezTo>
                  <a:pt x="4500" y="13156"/>
                  <a:pt x="4500" y="13156"/>
                  <a:pt x="4500" y="13156"/>
                </a:cubicBezTo>
                <a:cubicBezTo>
                  <a:pt x="4500" y="13156"/>
                  <a:pt x="4500" y="13156"/>
                  <a:pt x="4500" y="13156"/>
                </a:cubicBezTo>
                <a:cubicBezTo>
                  <a:pt x="4500" y="13956"/>
                  <a:pt x="3600" y="13956"/>
                  <a:pt x="2700" y="13956"/>
                </a:cubicBezTo>
                <a:cubicBezTo>
                  <a:pt x="2700" y="13956"/>
                  <a:pt x="2700" y="13956"/>
                  <a:pt x="3600" y="14756"/>
                </a:cubicBezTo>
                <a:cubicBezTo>
                  <a:pt x="2700" y="14756"/>
                  <a:pt x="2700" y="14756"/>
                  <a:pt x="2700" y="14756"/>
                </a:cubicBezTo>
                <a:cubicBezTo>
                  <a:pt x="1800" y="15556"/>
                  <a:pt x="2700" y="15556"/>
                  <a:pt x="2700" y="15556"/>
                </a:cubicBezTo>
                <a:cubicBezTo>
                  <a:pt x="2700" y="16356"/>
                  <a:pt x="2700" y="16356"/>
                  <a:pt x="2700" y="17156"/>
                </a:cubicBezTo>
                <a:cubicBezTo>
                  <a:pt x="2700" y="17156"/>
                  <a:pt x="3600" y="17156"/>
                  <a:pt x="3600" y="17156"/>
                </a:cubicBezTo>
                <a:cubicBezTo>
                  <a:pt x="3600" y="17956"/>
                  <a:pt x="3600" y="17956"/>
                  <a:pt x="3600" y="17956"/>
                </a:cubicBezTo>
                <a:cubicBezTo>
                  <a:pt x="3600" y="17956"/>
                  <a:pt x="2700" y="19556"/>
                  <a:pt x="3600" y="19556"/>
                </a:cubicBezTo>
                <a:cubicBezTo>
                  <a:pt x="3600" y="19556"/>
                  <a:pt x="4500" y="19556"/>
                  <a:pt x="4500" y="19556"/>
                </a:cubicBezTo>
                <a:cubicBezTo>
                  <a:pt x="4500" y="19556"/>
                  <a:pt x="5400" y="20356"/>
                  <a:pt x="5400" y="20356"/>
                </a:cubicBezTo>
                <a:cubicBezTo>
                  <a:pt x="5400" y="20356"/>
                  <a:pt x="5400" y="20356"/>
                  <a:pt x="5400" y="20356"/>
                </a:cubicBezTo>
                <a:cubicBezTo>
                  <a:pt x="4500" y="20356"/>
                  <a:pt x="6300" y="21156"/>
                  <a:pt x="6300" y="20356"/>
                </a:cubicBezTo>
                <a:cubicBezTo>
                  <a:pt x="6300" y="21156"/>
                  <a:pt x="7200" y="21156"/>
                  <a:pt x="6300" y="21156"/>
                </a:cubicBezTo>
                <a:cubicBezTo>
                  <a:pt x="7200" y="21156"/>
                  <a:pt x="7200" y="21156"/>
                  <a:pt x="7200" y="21156"/>
                </a:cubicBezTo>
                <a:cubicBezTo>
                  <a:pt x="8100" y="21156"/>
                  <a:pt x="9000" y="21156"/>
                  <a:pt x="9000" y="20356"/>
                </a:cubicBezTo>
                <a:cubicBezTo>
                  <a:pt x="9900" y="20356"/>
                  <a:pt x="9900" y="20356"/>
                  <a:pt x="10800" y="20356"/>
                </a:cubicBezTo>
                <a:cubicBezTo>
                  <a:pt x="10800" y="20356"/>
                  <a:pt x="11700" y="20356"/>
                  <a:pt x="11700" y="20356"/>
                </a:cubicBezTo>
                <a:cubicBezTo>
                  <a:pt x="11700" y="20356"/>
                  <a:pt x="11700" y="20356"/>
                  <a:pt x="11700" y="19556"/>
                </a:cubicBezTo>
                <a:cubicBezTo>
                  <a:pt x="12600" y="20356"/>
                  <a:pt x="12600" y="20356"/>
                  <a:pt x="12600" y="19556"/>
                </a:cubicBezTo>
                <a:cubicBezTo>
                  <a:pt x="12600" y="20356"/>
                  <a:pt x="13500" y="19556"/>
                  <a:pt x="14400" y="19556"/>
                </a:cubicBezTo>
                <a:cubicBezTo>
                  <a:pt x="15300" y="19556"/>
                  <a:pt x="15300" y="19556"/>
                  <a:pt x="16200" y="19556"/>
                </a:cubicBezTo>
                <a:cubicBezTo>
                  <a:pt x="17100" y="17956"/>
                  <a:pt x="18900" y="17156"/>
                  <a:pt x="19800" y="16356"/>
                </a:cubicBezTo>
                <a:cubicBezTo>
                  <a:pt x="20700" y="15556"/>
                  <a:pt x="20700" y="15556"/>
                  <a:pt x="21600" y="147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4" name="Shape">
            <a:extLst>
              <a:ext uri="{FF2B5EF4-FFF2-40B4-BE49-F238E27FC236}">
                <a16:creationId xmlns:a16="http://schemas.microsoft.com/office/drawing/2014/main" id="{9467B370-0BFC-45F7-9E1D-BBFAA1E8679D}"/>
              </a:ext>
            </a:extLst>
          </p:cNvPr>
          <p:cNvSpPr/>
          <p:nvPr/>
        </p:nvSpPr>
        <p:spPr>
          <a:xfrm>
            <a:off x="19713535" y="7629254"/>
            <a:ext cx="251653" cy="175573"/>
          </a:xfrm>
          <a:custGeom>
            <a:avLst/>
            <a:gdLst/>
            <a:ahLst/>
            <a:cxnLst>
              <a:cxn ang="0">
                <a:pos x="wd2" y="hd2"/>
              </a:cxn>
              <a:cxn ang="5400000">
                <a:pos x="wd2" y="hd2"/>
              </a:cxn>
              <a:cxn ang="10800000">
                <a:pos x="wd2" y="hd2"/>
              </a:cxn>
              <a:cxn ang="16200000">
                <a:pos x="wd2" y="hd2"/>
              </a:cxn>
            </a:cxnLst>
            <a:rect l="0" t="0" r="r" b="b"/>
            <a:pathLst>
              <a:path w="19585" h="19886" extrusionOk="0">
                <a:moveTo>
                  <a:pt x="7585" y="12343"/>
                </a:moveTo>
                <a:cubicBezTo>
                  <a:pt x="7585" y="9257"/>
                  <a:pt x="-2015" y="15429"/>
                  <a:pt x="385" y="18514"/>
                </a:cubicBezTo>
                <a:cubicBezTo>
                  <a:pt x="385" y="21600"/>
                  <a:pt x="5185" y="18514"/>
                  <a:pt x="7585" y="18514"/>
                </a:cubicBezTo>
                <a:cubicBezTo>
                  <a:pt x="7585" y="18514"/>
                  <a:pt x="7585" y="18514"/>
                  <a:pt x="7585" y="15429"/>
                </a:cubicBezTo>
                <a:cubicBezTo>
                  <a:pt x="7585" y="15429"/>
                  <a:pt x="9985" y="12343"/>
                  <a:pt x="7585" y="12343"/>
                </a:cubicBezTo>
                <a:close/>
                <a:moveTo>
                  <a:pt x="19585" y="6171"/>
                </a:moveTo>
                <a:cubicBezTo>
                  <a:pt x="19585" y="6171"/>
                  <a:pt x="19585" y="6171"/>
                  <a:pt x="19585" y="6171"/>
                </a:cubicBezTo>
                <a:cubicBezTo>
                  <a:pt x="19585" y="6171"/>
                  <a:pt x="19585" y="6171"/>
                  <a:pt x="19585" y="6171"/>
                </a:cubicBezTo>
                <a:close/>
                <a:moveTo>
                  <a:pt x="19585" y="3086"/>
                </a:moveTo>
                <a:cubicBezTo>
                  <a:pt x="19585" y="3086"/>
                  <a:pt x="19585" y="3086"/>
                  <a:pt x="19585" y="3086"/>
                </a:cubicBezTo>
                <a:close/>
                <a:moveTo>
                  <a:pt x="19585" y="3086"/>
                </a:moveTo>
                <a:cubicBezTo>
                  <a:pt x="19585" y="3086"/>
                  <a:pt x="19585" y="3086"/>
                  <a:pt x="19585" y="3086"/>
                </a:cubicBezTo>
                <a:cubicBezTo>
                  <a:pt x="19585" y="3086"/>
                  <a:pt x="19585" y="3086"/>
                  <a:pt x="19585" y="3086"/>
                </a:cubicBezTo>
                <a:close/>
                <a:moveTo>
                  <a:pt x="19585" y="0"/>
                </a:moveTo>
                <a:cubicBezTo>
                  <a:pt x="17185" y="0"/>
                  <a:pt x="9985" y="3086"/>
                  <a:pt x="9985" y="6171"/>
                </a:cubicBezTo>
                <a:cubicBezTo>
                  <a:pt x="9985" y="6171"/>
                  <a:pt x="9985" y="6171"/>
                  <a:pt x="12385" y="6171"/>
                </a:cubicBezTo>
                <a:cubicBezTo>
                  <a:pt x="12385" y="6171"/>
                  <a:pt x="12385" y="6171"/>
                  <a:pt x="12385" y="6171"/>
                </a:cubicBezTo>
                <a:cubicBezTo>
                  <a:pt x="14785" y="6171"/>
                  <a:pt x="17185" y="6171"/>
                  <a:pt x="19585" y="6171"/>
                </a:cubicBezTo>
                <a:cubicBezTo>
                  <a:pt x="19585" y="6171"/>
                  <a:pt x="19585" y="3086"/>
                  <a:pt x="19585" y="3086"/>
                </a:cubicBezTo>
                <a:cubicBezTo>
                  <a:pt x="17185" y="3086"/>
                  <a:pt x="17185" y="6171"/>
                  <a:pt x="17185" y="6171"/>
                </a:cubicBezTo>
                <a:cubicBezTo>
                  <a:pt x="17185" y="3086"/>
                  <a:pt x="19585" y="3086"/>
                  <a:pt x="19585" y="0"/>
                </a:cubicBezTo>
                <a:cubicBezTo>
                  <a:pt x="19585" y="0"/>
                  <a:pt x="19585" y="0"/>
                  <a:pt x="19585" y="0"/>
                </a:cubicBezTo>
                <a:close/>
                <a:moveTo>
                  <a:pt x="19585" y="0"/>
                </a:moveTo>
                <a:cubicBezTo>
                  <a:pt x="19585" y="0"/>
                  <a:pt x="19585" y="0"/>
                  <a:pt x="19585"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5" name="Shape">
            <a:extLst>
              <a:ext uri="{FF2B5EF4-FFF2-40B4-BE49-F238E27FC236}">
                <a16:creationId xmlns:a16="http://schemas.microsoft.com/office/drawing/2014/main" id="{E936F9A9-4D01-43F7-AB0E-AC1BC757E09E}"/>
              </a:ext>
            </a:extLst>
          </p:cNvPr>
          <p:cNvSpPr/>
          <p:nvPr/>
        </p:nvSpPr>
        <p:spPr>
          <a:xfrm>
            <a:off x="1620686" y="10461213"/>
            <a:ext cx="218837" cy="85819"/>
          </a:xfrm>
          <a:custGeom>
            <a:avLst/>
            <a:gdLst/>
            <a:ahLst/>
            <a:cxnLst>
              <a:cxn ang="0">
                <a:pos x="wd2" y="hd2"/>
              </a:cxn>
              <a:cxn ang="5400000">
                <a:pos x="wd2" y="hd2"/>
              </a:cxn>
              <a:cxn ang="10800000">
                <a:pos x="wd2" y="hd2"/>
              </a:cxn>
              <a:cxn ang="16200000">
                <a:pos x="wd2" y="hd2"/>
              </a:cxn>
            </a:cxnLst>
            <a:rect l="0" t="0" r="r" b="b"/>
            <a:pathLst>
              <a:path w="21600" h="21600" extrusionOk="0">
                <a:moveTo>
                  <a:pt x="9257" y="7200"/>
                </a:moveTo>
                <a:cubicBezTo>
                  <a:pt x="12343" y="0"/>
                  <a:pt x="6171" y="0"/>
                  <a:pt x="6171" y="0"/>
                </a:cubicBezTo>
                <a:cubicBezTo>
                  <a:pt x="3086" y="7200"/>
                  <a:pt x="3086" y="0"/>
                  <a:pt x="0" y="0"/>
                </a:cubicBezTo>
                <a:cubicBezTo>
                  <a:pt x="0" y="7200"/>
                  <a:pt x="3086" y="7200"/>
                  <a:pt x="3086" y="7200"/>
                </a:cubicBezTo>
                <a:cubicBezTo>
                  <a:pt x="3086" y="7200"/>
                  <a:pt x="3086" y="7200"/>
                  <a:pt x="3086" y="7200"/>
                </a:cubicBezTo>
                <a:cubicBezTo>
                  <a:pt x="6171" y="7200"/>
                  <a:pt x="3086" y="14400"/>
                  <a:pt x="0" y="14400"/>
                </a:cubicBezTo>
                <a:cubicBezTo>
                  <a:pt x="3086" y="21600"/>
                  <a:pt x="3086" y="14400"/>
                  <a:pt x="6171" y="14400"/>
                </a:cubicBezTo>
                <a:cubicBezTo>
                  <a:pt x="6171" y="14400"/>
                  <a:pt x="6171" y="14400"/>
                  <a:pt x="6171" y="14400"/>
                </a:cubicBezTo>
                <a:cubicBezTo>
                  <a:pt x="6171" y="14400"/>
                  <a:pt x="6171" y="14400"/>
                  <a:pt x="6171" y="14400"/>
                </a:cubicBezTo>
                <a:cubicBezTo>
                  <a:pt x="9257" y="14400"/>
                  <a:pt x="9257" y="7200"/>
                  <a:pt x="9257" y="7200"/>
                </a:cubicBezTo>
                <a:close/>
                <a:moveTo>
                  <a:pt x="21600" y="7200"/>
                </a:moveTo>
                <a:cubicBezTo>
                  <a:pt x="21600" y="7200"/>
                  <a:pt x="18514" y="7200"/>
                  <a:pt x="18514" y="7200"/>
                </a:cubicBezTo>
                <a:cubicBezTo>
                  <a:pt x="18514" y="7200"/>
                  <a:pt x="18514" y="7200"/>
                  <a:pt x="21600" y="7200"/>
                </a:cubicBezTo>
                <a:cubicBezTo>
                  <a:pt x="18514" y="0"/>
                  <a:pt x="15429" y="0"/>
                  <a:pt x="18514" y="7200"/>
                </a:cubicBezTo>
                <a:cubicBezTo>
                  <a:pt x="15429" y="7200"/>
                  <a:pt x="15429" y="7200"/>
                  <a:pt x="15429" y="0"/>
                </a:cubicBezTo>
                <a:cubicBezTo>
                  <a:pt x="15429" y="0"/>
                  <a:pt x="15429" y="0"/>
                  <a:pt x="15429" y="0"/>
                </a:cubicBezTo>
                <a:cubicBezTo>
                  <a:pt x="15429" y="0"/>
                  <a:pt x="12343" y="0"/>
                  <a:pt x="12343" y="0"/>
                </a:cubicBezTo>
                <a:cubicBezTo>
                  <a:pt x="12343" y="0"/>
                  <a:pt x="12343" y="0"/>
                  <a:pt x="12343" y="0"/>
                </a:cubicBezTo>
                <a:cubicBezTo>
                  <a:pt x="12343" y="0"/>
                  <a:pt x="12343" y="7200"/>
                  <a:pt x="12343" y="7200"/>
                </a:cubicBezTo>
                <a:cubicBezTo>
                  <a:pt x="12343" y="7200"/>
                  <a:pt x="12343" y="7200"/>
                  <a:pt x="9257" y="7200"/>
                </a:cubicBezTo>
                <a:cubicBezTo>
                  <a:pt x="9257" y="14400"/>
                  <a:pt x="9257" y="14400"/>
                  <a:pt x="12343" y="21600"/>
                </a:cubicBezTo>
                <a:cubicBezTo>
                  <a:pt x="12343" y="14400"/>
                  <a:pt x="12343" y="14400"/>
                  <a:pt x="15429" y="14400"/>
                </a:cubicBezTo>
                <a:cubicBezTo>
                  <a:pt x="12343" y="14400"/>
                  <a:pt x="12343" y="14400"/>
                  <a:pt x="12343" y="14400"/>
                </a:cubicBezTo>
                <a:cubicBezTo>
                  <a:pt x="12343" y="14400"/>
                  <a:pt x="15429" y="14400"/>
                  <a:pt x="15429" y="14400"/>
                </a:cubicBezTo>
                <a:cubicBezTo>
                  <a:pt x="15429" y="14400"/>
                  <a:pt x="15429" y="14400"/>
                  <a:pt x="15429" y="14400"/>
                </a:cubicBezTo>
                <a:cubicBezTo>
                  <a:pt x="18514" y="144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6" name="Shape">
            <a:extLst>
              <a:ext uri="{FF2B5EF4-FFF2-40B4-BE49-F238E27FC236}">
                <a16:creationId xmlns:a16="http://schemas.microsoft.com/office/drawing/2014/main" id="{FE6A13FB-2FB9-4B8D-B92B-24D217214EA9}"/>
              </a:ext>
            </a:extLst>
          </p:cNvPr>
          <p:cNvSpPr/>
          <p:nvPr/>
        </p:nvSpPr>
        <p:spPr>
          <a:xfrm>
            <a:off x="8335081" y="5126262"/>
            <a:ext cx="1190238" cy="924915"/>
          </a:xfrm>
          <a:custGeom>
            <a:avLst/>
            <a:gdLst/>
            <a:ahLst/>
            <a:cxnLst>
              <a:cxn ang="0">
                <a:pos x="wd2" y="hd2"/>
              </a:cxn>
              <a:cxn ang="5400000">
                <a:pos x="wd2" y="hd2"/>
              </a:cxn>
              <a:cxn ang="10800000">
                <a:pos x="wd2" y="hd2"/>
              </a:cxn>
              <a:cxn ang="16200000">
                <a:pos x="wd2" y="hd2"/>
              </a:cxn>
            </a:cxnLst>
            <a:rect l="0" t="0" r="r" b="b"/>
            <a:pathLst>
              <a:path w="21600" h="21600" extrusionOk="0">
                <a:moveTo>
                  <a:pt x="19938" y="12706"/>
                </a:moveTo>
                <a:cubicBezTo>
                  <a:pt x="19385" y="12706"/>
                  <a:pt x="18831" y="12071"/>
                  <a:pt x="17723" y="12071"/>
                </a:cubicBezTo>
                <a:cubicBezTo>
                  <a:pt x="17169" y="11435"/>
                  <a:pt x="16062" y="11435"/>
                  <a:pt x="15508" y="10800"/>
                </a:cubicBezTo>
                <a:cubicBezTo>
                  <a:pt x="14954" y="10800"/>
                  <a:pt x="14954" y="9529"/>
                  <a:pt x="14400" y="9529"/>
                </a:cubicBezTo>
                <a:cubicBezTo>
                  <a:pt x="14400" y="8894"/>
                  <a:pt x="13846" y="8259"/>
                  <a:pt x="13846" y="8259"/>
                </a:cubicBezTo>
                <a:cubicBezTo>
                  <a:pt x="13846" y="7624"/>
                  <a:pt x="13846" y="7624"/>
                  <a:pt x="13846" y="6988"/>
                </a:cubicBezTo>
                <a:cubicBezTo>
                  <a:pt x="13846" y="6988"/>
                  <a:pt x="12738" y="7624"/>
                  <a:pt x="12185" y="6988"/>
                </a:cubicBezTo>
                <a:cubicBezTo>
                  <a:pt x="12185" y="6988"/>
                  <a:pt x="12185" y="5718"/>
                  <a:pt x="12738" y="5718"/>
                </a:cubicBezTo>
                <a:cubicBezTo>
                  <a:pt x="12738" y="5082"/>
                  <a:pt x="13292" y="4447"/>
                  <a:pt x="13292" y="4447"/>
                </a:cubicBezTo>
                <a:cubicBezTo>
                  <a:pt x="13292" y="4447"/>
                  <a:pt x="13292" y="4447"/>
                  <a:pt x="12738" y="4447"/>
                </a:cubicBezTo>
                <a:cubicBezTo>
                  <a:pt x="12738" y="3176"/>
                  <a:pt x="11631" y="2541"/>
                  <a:pt x="11077" y="2541"/>
                </a:cubicBezTo>
                <a:cubicBezTo>
                  <a:pt x="11077" y="1906"/>
                  <a:pt x="10523" y="635"/>
                  <a:pt x="9969" y="635"/>
                </a:cubicBezTo>
                <a:cubicBezTo>
                  <a:pt x="9969" y="635"/>
                  <a:pt x="9415" y="635"/>
                  <a:pt x="9415" y="635"/>
                </a:cubicBezTo>
                <a:cubicBezTo>
                  <a:pt x="9415" y="635"/>
                  <a:pt x="9415" y="635"/>
                  <a:pt x="8862" y="635"/>
                </a:cubicBezTo>
                <a:cubicBezTo>
                  <a:pt x="8862" y="635"/>
                  <a:pt x="8862" y="635"/>
                  <a:pt x="8862" y="635"/>
                </a:cubicBezTo>
                <a:cubicBezTo>
                  <a:pt x="8308" y="635"/>
                  <a:pt x="8308" y="0"/>
                  <a:pt x="8308" y="0"/>
                </a:cubicBezTo>
                <a:cubicBezTo>
                  <a:pt x="8308" y="0"/>
                  <a:pt x="8308" y="635"/>
                  <a:pt x="7754" y="635"/>
                </a:cubicBezTo>
                <a:cubicBezTo>
                  <a:pt x="7200" y="635"/>
                  <a:pt x="6646" y="635"/>
                  <a:pt x="6646" y="0"/>
                </a:cubicBezTo>
                <a:cubicBezTo>
                  <a:pt x="6646" y="0"/>
                  <a:pt x="6092" y="1271"/>
                  <a:pt x="6092" y="1271"/>
                </a:cubicBezTo>
                <a:cubicBezTo>
                  <a:pt x="6092" y="1271"/>
                  <a:pt x="6092" y="635"/>
                  <a:pt x="5538" y="635"/>
                </a:cubicBezTo>
                <a:cubicBezTo>
                  <a:pt x="5538" y="635"/>
                  <a:pt x="5538" y="635"/>
                  <a:pt x="5538" y="635"/>
                </a:cubicBezTo>
                <a:cubicBezTo>
                  <a:pt x="5538" y="1271"/>
                  <a:pt x="4985" y="635"/>
                  <a:pt x="4985" y="635"/>
                </a:cubicBezTo>
                <a:cubicBezTo>
                  <a:pt x="4431" y="1271"/>
                  <a:pt x="4431" y="1271"/>
                  <a:pt x="4431" y="1906"/>
                </a:cubicBezTo>
                <a:cubicBezTo>
                  <a:pt x="4431" y="2541"/>
                  <a:pt x="4431" y="2541"/>
                  <a:pt x="4431" y="3176"/>
                </a:cubicBezTo>
                <a:cubicBezTo>
                  <a:pt x="3877" y="4447"/>
                  <a:pt x="3877" y="3812"/>
                  <a:pt x="3323" y="3812"/>
                </a:cubicBezTo>
                <a:cubicBezTo>
                  <a:pt x="2769" y="4447"/>
                  <a:pt x="2769" y="5718"/>
                  <a:pt x="2769" y="6353"/>
                </a:cubicBezTo>
                <a:cubicBezTo>
                  <a:pt x="2769" y="6353"/>
                  <a:pt x="2769" y="7624"/>
                  <a:pt x="2215" y="7624"/>
                </a:cubicBezTo>
                <a:cubicBezTo>
                  <a:pt x="2215" y="7624"/>
                  <a:pt x="2215" y="7624"/>
                  <a:pt x="2215" y="7624"/>
                </a:cubicBezTo>
                <a:cubicBezTo>
                  <a:pt x="1662" y="7624"/>
                  <a:pt x="1662" y="7624"/>
                  <a:pt x="1662" y="8259"/>
                </a:cubicBezTo>
                <a:cubicBezTo>
                  <a:pt x="1108" y="8894"/>
                  <a:pt x="1662" y="10165"/>
                  <a:pt x="1662" y="10800"/>
                </a:cubicBezTo>
                <a:cubicBezTo>
                  <a:pt x="1108" y="10800"/>
                  <a:pt x="1662" y="11435"/>
                  <a:pt x="1108" y="12071"/>
                </a:cubicBezTo>
                <a:cubicBezTo>
                  <a:pt x="1108" y="12071"/>
                  <a:pt x="554" y="12071"/>
                  <a:pt x="0" y="12071"/>
                </a:cubicBezTo>
                <a:cubicBezTo>
                  <a:pt x="0" y="12071"/>
                  <a:pt x="0" y="12706"/>
                  <a:pt x="0" y="12706"/>
                </a:cubicBezTo>
                <a:cubicBezTo>
                  <a:pt x="0" y="13341"/>
                  <a:pt x="554" y="13341"/>
                  <a:pt x="554" y="13341"/>
                </a:cubicBezTo>
                <a:cubicBezTo>
                  <a:pt x="1108" y="13341"/>
                  <a:pt x="1108" y="13976"/>
                  <a:pt x="1108" y="13976"/>
                </a:cubicBezTo>
                <a:cubicBezTo>
                  <a:pt x="1662" y="14612"/>
                  <a:pt x="2215" y="14612"/>
                  <a:pt x="2215" y="15247"/>
                </a:cubicBezTo>
                <a:cubicBezTo>
                  <a:pt x="2769" y="15882"/>
                  <a:pt x="2769" y="17153"/>
                  <a:pt x="3323" y="17788"/>
                </a:cubicBezTo>
                <a:cubicBezTo>
                  <a:pt x="3323" y="17788"/>
                  <a:pt x="3323" y="17788"/>
                  <a:pt x="3877" y="17788"/>
                </a:cubicBezTo>
                <a:cubicBezTo>
                  <a:pt x="3877" y="17788"/>
                  <a:pt x="3877" y="18424"/>
                  <a:pt x="3877" y="19059"/>
                </a:cubicBezTo>
                <a:cubicBezTo>
                  <a:pt x="3877" y="19694"/>
                  <a:pt x="4985" y="19059"/>
                  <a:pt x="5538" y="19694"/>
                </a:cubicBezTo>
                <a:cubicBezTo>
                  <a:pt x="6092" y="20329"/>
                  <a:pt x="6646" y="20965"/>
                  <a:pt x="7754" y="20965"/>
                </a:cubicBezTo>
                <a:cubicBezTo>
                  <a:pt x="7754" y="20965"/>
                  <a:pt x="8308" y="21600"/>
                  <a:pt x="8862" y="21600"/>
                </a:cubicBezTo>
                <a:cubicBezTo>
                  <a:pt x="9415" y="21600"/>
                  <a:pt x="9415" y="20965"/>
                  <a:pt x="9969" y="20965"/>
                </a:cubicBezTo>
                <a:cubicBezTo>
                  <a:pt x="9969" y="20329"/>
                  <a:pt x="10523" y="20329"/>
                  <a:pt x="10523" y="20329"/>
                </a:cubicBezTo>
                <a:cubicBezTo>
                  <a:pt x="11631" y="19694"/>
                  <a:pt x="11077" y="20329"/>
                  <a:pt x="11631" y="20329"/>
                </a:cubicBezTo>
                <a:cubicBezTo>
                  <a:pt x="12185" y="20965"/>
                  <a:pt x="13292" y="20329"/>
                  <a:pt x="13846" y="19694"/>
                </a:cubicBezTo>
                <a:cubicBezTo>
                  <a:pt x="14400" y="19694"/>
                  <a:pt x="14400" y="19694"/>
                  <a:pt x="14400" y="19059"/>
                </a:cubicBezTo>
                <a:cubicBezTo>
                  <a:pt x="14954" y="19059"/>
                  <a:pt x="15508" y="18424"/>
                  <a:pt x="16062" y="18424"/>
                </a:cubicBezTo>
                <a:cubicBezTo>
                  <a:pt x="16062" y="18424"/>
                  <a:pt x="16615" y="19059"/>
                  <a:pt x="17169" y="18424"/>
                </a:cubicBezTo>
                <a:cubicBezTo>
                  <a:pt x="17169" y="18424"/>
                  <a:pt x="17723" y="18424"/>
                  <a:pt x="17723" y="18424"/>
                </a:cubicBezTo>
                <a:cubicBezTo>
                  <a:pt x="18831" y="16518"/>
                  <a:pt x="19938" y="14612"/>
                  <a:pt x="21600" y="12706"/>
                </a:cubicBezTo>
                <a:cubicBezTo>
                  <a:pt x="21046" y="12706"/>
                  <a:pt x="20492" y="12706"/>
                  <a:pt x="19938" y="12706"/>
                </a:cubicBezTo>
                <a:cubicBezTo>
                  <a:pt x="19938" y="12706"/>
                  <a:pt x="19938" y="12706"/>
                  <a:pt x="19938" y="1270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7" name="Shape">
            <a:extLst>
              <a:ext uri="{FF2B5EF4-FFF2-40B4-BE49-F238E27FC236}">
                <a16:creationId xmlns:a16="http://schemas.microsoft.com/office/drawing/2014/main" id="{9A8EF121-F69B-4D37-90D0-CA78CBD65ACB}"/>
              </a:ext>
            </a:extLst>
          </p:cNvPr>
          <p:cNvSpPr/>
          <p:nvPr/>
        </p:nvSpPr>
        <p:spPr>
          <a:xfrm>
            <a:off x="7267612" y="1560101"/>
            <a:ext cx="400305" cy="147093"/>
          </a:xfrm>
          <a:custGeom>
            <a:avLst/>
            <a:gdLst/>
            <a:ahLst/>
            <a:cxnLst>
              <a:cxn ang="0">
                <a:pos x="wd2" y="hd2"/>
              </a:cxn>
              <a:cxn ang="5400000">
                <a:pos x="wd2" y="hd2"/>
              </a:cxn>
              <a:cxn ang="10800000">
                <a:pos x="wd2" y="hd2"/>
              </a:cxn>
              <a:cxn ang="16200000">
                <a:pos x="wd2" y="hd2"/>
              </a:cxn>
            </a:cxnLst>
            <a:rect l="0" t="0" r="r" b="b"/>
            <a:pathLst>
              <a:path w="21600" h="19600" extrusionOk="0">
                <a:moveTo>
                  <a:pt x="3323" y="10800"/>
                </a:moveTo>
                <a:cubicBezTo>
                  <a:pt x="1662" y="10800"/>
                  <a:pt x="1662" y="10800"/>
                  <a:pt x="0" y="10800"/>
                </a:cubicBezTo>
                <a:cubicBezTo>
                  <a:pt x="0" y="10800"/>
                  <a:pt x="0" y="10800"/>
                  <a:pt x="0" y="10800"/>
                </a:cubicBezTo>
                <a:cubicBezTo>
                  <a:pt x="0" y="10800"/>
                  <a:pt x="1662" y="14400"/>
                  <a:pt x="1662" y="14400"/>
                </a:cubicBezTo>
                <a:cubicBezTo>
                  <a:pt x="1662" y="14400"/>
                  <a:pt x="0" y="18000"/>
                  <a:pt x="1662" y="14400"/>
                </a:cubicBezTo>
                <a:cubicBezTo>
                  <a:pt x="1662" y="14400"/>
                  <a:pt x="1662" y="14400"/>
                  <a:pt x="1662" y="14400"/>
                </a:cubicBezTo>
                <a:cubicBezTo>
                  <a:pt x="1662" y="10800"/>
                  <a:pt x="3323" y="10800"/>
                  <a:pt x="3323" y="10800"/>
                </a:cubicBezTo>
                <a:cubicBezTo>
                  <a:pt x="4985" y="10800"/>
                  <a:pt x="4985" y="10800"/>
                  <a:pt x="4985" y="10800"/>
                </a:cubicBezTo>
                <a:cubicBezTo>
                  <a:pt x="4985" y="10800"/>
                  <a:pt x="4985" y="10800"/>
                  <a:pt x="3323" y="10800"/>
                </a:cubicBezTo>
                <a:close/>
                <a:moveTo>
                  <a:pt x="21600" y="0"/>
                </a:moveTo>
                <a:cubicBezTo>
                  <a:pt x="21600" y="0"/>
                  <a:pt x="19938" y="0"/>
                  <a:pt x="18277" y="0"/>
                </a:cubicBezTo>
                <a:cubicBezTo>
                  <a:pt x="16615" y="0"/>
                  <a:pt x="14954" y="0"/>
                  <a:pt x="11631" y="0"/>
                </a:cubicBezTo>
                <a:cubicBezTo>
                  <a:pt x="13292" y="0"/>
                  <a:pt x="8308" y="0"/>
                  <a:pt x="6646" y="0"/>
                </a:cubicBezTo>
                <a:cubicBezTo>
                  <a:pt x="8308" y="0"/>
                  <a:pt x="8308" y="3600"/>
                  <a:pt x="8308" y="3600"/>
                </a:cubicBezTo>
                <a:cubicBezTo>
                  <a:pt x="6646" y="3600"/>
                  <a:pt x="6646" y="3600"/>
                  <a:pt x="4985" y="3600"/>
                </a:cubicBezTo>
                <a:cubicBezTo>
                  <a:pt x="4985" y="3600"/>
                  <a:pt x="4985" y="7200"/>
                  <a:pt x="6646" y="7200"/>
                </a:cubicBezTo>
                <a:cubicBezTo>
                  <a:pt x="4985" y="7200"/>
                  <a:pt x="6646" y="10800"/>
                  <a:pt x="8308" y="10800"/>
                </a:cubicBezTo>
                <a:cubicBezTo>
                  <a:pt x="8308" y="10800"/>
                  <a:pt x="8308" y="10800"/>
                  <a:pt x="9969" y="10800"/>
                </a:cubicBezTo>
                <a:cubicBezTo>
                  <a:pt x="9969" y="10800"/>
                  <a:pt x="8308" y="14400"/>
                  <a:pt x="8308" y="18000"/>
                </a:cubicBezTo>
                <a:cubicBezTo>
                  <a:pt x="11631" y="14400"/>
                  <a:pt x="11631" y="14400"/>
                  <a:pt x="13292" y="14400"/>
                </a:cubicBezTo>
                <a:cubicBezTo>
                  <a:pt x="14954" y="18000"/>
                  <a:pt x="14954" y="18000"/>
                  <a:pt x="16615" y="18000"/>
                </a:cubicBezTo>
                <a:cubicBezTo>
                  <a:pt x="18277" y="21600"/>
                  <a:pt x="18277" y="18000"/>
                  <a:pt x="19938" y="18000"/>
                </a:cubicBezTo>
                <a:cubicBezTo>
                  <a:pt x="19938" y="18000"/>
                  <a:pt x="21600" y="18000"/>
                  <a:pt x="21600" y="18000"/>
                </a:cubicBezTo>
                <a:cubicBezTo>
                  <a:pt x="21600" y="14400"/>
                  <a:pt x="19938" y="10800"/>
                  <a:pt x="19938" y="10800"/>
                </a:cubicBezTo>
                <a:cubicBezTo>
                  <a:pt x="19938" y="7200"/>
                  <a:pt x="19938" y="3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8" name="Shape">
            <a:extLst>
              <a:ext uri="{FF2B5EF4-FFF2-40B4-BE49-F238E27FC236}">
                <a16:creationId xmlns:a16="http://schemas.microsoft.com/office/drawing/2014/main" id="{C2B96ADF-9848-498D-AB8D-BC077719257C}"/>
              </a:ext>
            </a:extLst>
          </p:cNvPr>
          <p:cNvSpPr/>
          <p:nvPr/>
        </p:nvSpPr>
        <p:spPr>
          <a:xfrm>
            <a:off x="8580600" y="4854513"/>
            <a:ext cx="549751" cy="462462"/>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0329"/>
                  <a:pt x="21600" y="20329"/>
                  <a:pt x="20400" y="20329"/>
                </a:cubicBezTo>
                <a:cubicBezTo>
                  <a:pt x="20400" y="20329"/>
                  <a:pt x="20400" y="20329"/>
                  <a:pt x="20400" y="20329"/>
                </a:cubicBezTo>
                <a:cubicBezTo>
                  <a:pt x="20400" y="20329"/>
                  <a:pt x="19200" y="17788"/>
                  <a:pt x="19200" y="17788"/>
                </a:cubicBezTo>
                <a:cubicBezTo>
                  <a:pt x="18000" y="16518"/>
                  <a:pt x="16800" y="16518"/>
                  <a:pt x="16800" y="15247"/>
                </a:cubicBezTo>
                <a:cubicBezTo>
                  <a:pt x="15600" y="13976"/>
                  <a:pt x="14400" y="12706"/>
                  <a:pt x="13200" y="12706"/>
                </a:cubicBezTo>
                <a:cubicBezTo>
                  <a:pt x="12000" y="11435"/>
                  <a:pt x="12000" y="11435"/>
                  <a:pt x="12000" y="11435"/>
                </a:cubicBezTo>
                <a:cubicBezTo>
                  <a:pt x="10800" y="11435"/>
                  <a:pt x="12000" y="10165"/>
                  <a:pt x="10800" y="10165"/>
                </a:cubicBezTo>
                <a:cubicBezTo>
                  <a:pt x="10800" y="10165"/>
                  <a:pt x="10800" y="11435"/>
                  <a:pt x="10800" y="11435"/>
                </a:cubicBezTo>
                <a:cubicBezTo>
                  <a:pt x="9600" y="10165"/>
                  <a:pt x="9600" y="8894"/>
                  <a:pt x="8400" y="7624"/>
                </a:cubicBezTo>
                <a:cubicBezTo>
                  <a:pt x="8400" y="5082"/>
                  <a:pt x="7200" y="2541"/>
                  <a:pt x="6000" y="0"/>
                </a:cubicBezTo>
                <a:cubicBezTo>
                  <a:pt x="6000" y="1271"/>
                  <a:pt x="6000" y="1271"/>
                  <a:pt x="4800" y="2541"/>
                </a:cubicBezTo>
                <a:cubicBezTo>
                  <a:pt x="4800" y="2541"/>
                  <a:pt x="3600" y="2541"/>
                  <a:pt x="3600" y="2541"/>
                </a:cubicBezTo>
                <a:cubicBezTo>
                  <a:pt x="3600" y="2541"/>
                  <a:pt x="3600" y="3812"/>
                  <a:pt x="3600" y="3812"/>
                </a:cubicBezTo>
                <a:cubicBezTo>
                  <a:pt x="2400" y="3812"/>
                  <a:pt x="2400" y="3812"/>
                  <a:pt x="1200" y="3812"/>
                </a:cubicBezTo>
                <a:cubicBezTo>
                  <a:pt x="1200" y="5082"/>
                  <a:pt x="1200" y="6353"/>
                  <a:pt x="1200" y="7624"/>
                </a:cubicBezTo>
                <a:cubicBezTo>
                  <a:pt x="1200" y="7624"/>
                  <a:pt x="0" y="8894"/>
                  <a:pt x="0" y="10165"/>
                </a:cubicBezTo>
                <a:cubicBezTo>
                  <a:pt x="0" y="11435"/>
                  <a:pt x="0" y="12706"/>
                  <a:pt x="0" y="15247"/>
                </a:cubicBezTo>
                <a:cubicBezTo>
                  <a:pt x="1200" y="13976"/>
                  <a:pt x="1200" y="15247"/>
                  <a:pt x="2400" y="13976"/>
                </a:cubicBezTo>
                <a:cubicBezTo>
                  <a:pt x="2400" y="13976"/>
                  <a:pt x="2400" y="13976"/>
                  <a:pt x="2400" y="13976"/>
                </a:cubicBezTo>
                <a:cubicBezTo>
                  <a:pt x="3600" y="13976"/>
                  <a:pt x="3600" y="15247"/>
                  <a:pt x="3600" y="15247"/>
                </a:cubicBezTo>
                <a:cubicBezTo>
                  <a:pt x="3600" y="15247"/>
                  <a:pt x="4800" y="12706"/>
                  <a:pt x="4800" y="12706"/>
                </a:cubicBezTo>
                <a:cubicBezTo>
                  <a:pt x="4800" y="12706"/>
                  <a:pt x="6000" y="13976"/>
                  <a:pt x="7200" y="13976"/>
                </a:cubicBezTo>
                <a:cubicBezTo>
                  <a:pt x="7200" y="13976"/>
                  <a:pt x="8400" y="13976"/>
                  <a:pt x="8400" y="13976"/>
                </a:cubicBezTo>
                <a:cubicBezTo>
                  <a:pt x="8400" y="13976"/>
                  <a:pt x="9600" y="13976"/>
                  <a:pt x="9600" y="13976"/>
                </a:cubicBezTo>
                <a:cubicBezTo>
                  <a:pt x="9600" y="13976"/>
                  <a:pt x="10800" y="13976"/>
                  <a:pt x="10800" y="13976"/>
                </a:cubicBezTo>
                <a:cubicBezTo>
                  <a:pt x="12000" y="13976"/>
                  <a:pt x="12000" y="13976"/>
                  <a:pt x="12000" y="15247"/>
                </a:cubicBezTo>
                <a:cubicBezTo>
                  <a:pt x="14400" y="16518"/>
                  <a:pt x="16800" y="19059"/>
                  <a:pt x="18000" y="21600"/>
                </a:cubicBezTo>
                <a:cubicBezTo>
                  <a:pt x="19200" y="21600"/>
                  <a:pt x="20400" y="21600"/>
                  <a:pt x="20400" y="21600"/>
                </a:cubicBezTo>
                <a:cubicBezTo>
                  <a:pt x="20400" y="21600"/>
                  <a:pt x="21600" y="20329"/>
                  <a:pt x="21600" y="203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9" name="Shape">
            <a:extLst>
              <a:ext uri="{FF2B5EF4-FFF2-40B4-BE49-F238E27FC236}">
                <a16:creationId xmlns:a16="http://schemas.microsoft.com/office/drawing/2014/main" id="{D1A5FB7D-33FE-4116-A98C-F1A08F3957EA}"/>
              </a:ext>
            </a:extLst>
          </p:cNvPr>
          <p:cNvSpPr/>
          <p:nvPr/>
        </p:nvSpPr>
        <p:spPr>
          <a:xfrm>
            <a:off x="6445656" y="6132229"/>
            <a:ext cx="154787"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21600" y="10800"/>
                  <a:pt x="21600" y="10800"/>
                </a:cubicBezTo>
                <a:cubicBezTo>
                  <a:pt x="21600" y="5400"/>
                  <a:pt x="21600" y="5400"/>
                  <a:pt x="17280" y="5400"/>
                </a:cubicBezTo>
                <a:cubicBezTo>
                  <a:pt x="12960" y="0"/>
                  <a:pt x="4320" y="5400"/>
                  <a:pt x="4320" y="0"/>
                </a:cubicBezTo>
                <a:cubicBezTo>
                  <a:pt x="4320" y="10800"/>
                  <a:pt x="0" y="10800"/>
                  <a:pt x="0" y="21600"/>
                </a:cubicBezTo>
                <a:cubicBezTo>
                  <a:pt x="0" y="21600"/>
                  <a:pt x="0" y="21600"/>
                  <a:pt x="0" y="21600"/>
                </a:cubicBezTo>
                <a:cubicBezTo>
                  <a:pt x="4320" y="21600"/>
                  <a:pt x="4320" y="21600"/>
                  <a:pt x="4320" y="21600"/>
                </a:cubicBezTo>
                <a:cubicBezTo>
                  <a:pt x="8640" y="21600"/>
                  <a:pt x="17280" y="21600"/>
                  <a:pt x="21600" y="21600"/>
                </a:cubicBezTo>
                <a:cubicBezTo>
                  <a:pt x="21600" y="21600"/>
                  <a:pt x="21600" y="21600"/>
                  <a:pt x="21600" y="21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0" name="Shape">
            <a:extLst>
              <a:ext uri="{FF2B5EF4-FFF2-40B4-BE49-F238E27FC236}">
                <a16:creationId xmlns:a16="http://schemas.microsoft.com/office/drawing/2014/main" id="{F0985F0C-17BB-4DC3-9A34-EDEE950C6462}"/>
              </a:ext>
            </a:extLst>
          </p:cNvPr>
          <p:cNvSpPr/>
          <p:nvPr/>
        </p:nvSpPr>
        <p:spPr>
          <a:xfrm>
            <a:off x="-1491000" y="5154869"/>
            <a:ext cx="205870" cy="104889"/>
          </a:xfrm>
          <a:custGeom>
            <a:avLst/>
            <a:gdLst/>
            <a:ahLst/>
            <a:cxnLst>
              <a:cxn ang="0">
                <a:pos x="wd2" y="hd2"/>
              </a:cxn>
              <a:cxn ang="5400000">
                <a:pos x="wd2" y="hd2"/>
              </a:cxn>
              <a:cxn ang="10800000">
                <a:pos x="wd2" y="hd2"/>
              </a:cxn>
              <a:cxn ang="16200000">
                <a:pos x="wd2" y="hd2"/>
              </a:cxn>
            </a:cxnLst>
            <a:rect l="0" t="0" r="r" b="b"/>
            <a:pathLst>
              <a:path w="20829" h="21600" extrusionOk="0">
                <a:moveTo>
                  <a:pt x="18514" y="16200"/>
                </a:moveTo>
                <a:cubicBezTo>
                  <a:pt x="21600" y="10800"/>
                  <a:pt x="21600" y="10800"/>
                  <a:pt x="18514" y="10800"/>
                </a:cubicBezTo>
                <a:cubicBezTo>
                  <a:pt x="18514" y="10800"/>
                  <a:pt x="18514" y="5400"/>
                  <a:pt x="15429" y="5400"/>
                </a:cubicBezTo>
                <a:cubicBezTo>
                  <a:pt x="15429" y="5400"/>
                  <a:pt x="15429" y="10800"/>
                  <a:pt x="15429" y="10800"/>
                </a:cubicBezTo>
                <a:cubicBezTo>
                  <a:pt x="15429" y="10800"/>
                  <a:pt x="12343" y="5400"/>
                  <a:pt x="9257" y="5400"/>
                </a:cubicBezTo>
                <a:cubicBezTo>
                  <a:pt x="9257" y="0"/>
                  <a:pt x="9257" y="0"/>
                  <a:pt x="6171" y="0"/>
                </a:cubicBezTo>
                <a:cubicBezTo>
                  <a:pt x="6171" y="0"/>
                  <a:pt x="6171" y="5400"/>
                  <a:pt x="3086" y="5400"/>
                </a:cubicBezTo>
                <a:cubicBezTo>
                  <a:pt x="3086" y="5400"/>
                  <a:pt x="0" y="10800"/>
                  <a:pt x="0" y="10800"/>
                </a:cubicBezTo>
                <a:cubicBezTo>
                  <a:pt x="0" y="16200"/>
                  <a:pt x="12343" y="21600"/>
                  <a:pt x="12343" y="21600"/>
                </a:cubicBezTo>
                <a:cubicBezTo>
                  <a:pt x="12343" y="21600"/>
                  <a:pt x="12343" y="21600"/>
                  <a:pt x="12343" y="16200"/>
                </a:cubicBezTo>
                <a:cubicBezTo>
                  <a:pt x="15429" y="21600"/>
                  <a:pt x="18514" y="21600"/>
                  <a:pt x="18514"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1" name="Shape">
            <a:extLst>
              <a:ext uri="{FF2B5EF4-FFF2-40B4-BE49-F238E27FC236}">
                <a16:creationId xmlns:a16="http://schemas.microsoft.com/office/drawing/2014/main" id="{DCBE7496-A069-4B72-B155-5BEC2C0E97C0}"/>
              </a:ext>
            </a:extLst>
          </p:cNvPr>
          <p:cNvSpPr/>
          <p:nvPr/>
        </p:nvSpPr>
        <p:spPr>
          <a:xfrm>
            <a:off x="7620822" y="3762732"/>
            <a:ext cx="959782" cy="791420"/>
          </a:xfrm>
          <a:custGeom>
            <a:avLst/>
            <a:gdLst/>
            <a:ahLst/>
            <a:cxnLst>
              <a:cxn ang="0">
                <a:pos x="wd2" y="hd2"/>
              </a:cxn>
              <a:cxn ang="5400000">
                <a:pos x="wd2" y="hd2"/>
              </a:cxn>
              <a:cxn ang="10800000">
                <a:pos x="wd2" y="hd2"/>
              </a:cxn>
              <a:cxn ang="16200000">
                <a:pos x="wd2" y="hd2"/>
              </a:cxn>
            </a:cxnLst>
            <a:rect l="0" t="0" r="r" b="b"/>
            <a:pathLst>
              <a:path w="21225" h="21600" extrusionOk="0">
                <a:moveTo>
                  <a:pt x="21225" y="20855"/>
                </a:moveTo>
                <a:cubicBezTo>
                  <a:pt x="21225" y="20110"/>
                  <a:pt x="19875" y="20110"/>
                  <a:pt x="19200" y="19366"/>
                </a:cubicBezTo>
                <a:cubicBezTo>
                  <a:pt x="19200" y="18621"/>
                  <a:pt x="18525" y="16386"/>
                  <a:pt x="19200" y="17131"/>
                </a:cubicBezTo>
                <a:cubicBezTo>
                  <a:pt x="18525" y="14897"/>
                  <a:pt x="17850" y="13407"/>
                  <a:pt x="16500" y="11172"/>
                </a:cubicBezTo>
                <a:cubicBezTo>
                  <a:pt x="16500" y="11172"/>
                  <a:pt x="15825" y="10428"/>
                  <a:pt x="15825" y="9683"/>
                </a:cubicBezTo>
                <a:cubicBezTo>
                  <a:pt x="15150" y="8938"/>
                  <a:pt x="15150" y="8193"/>
                  <a:pt x="15150" y="7448"/>
                </a:cubicBezTo>
                <a:cubicBezTo>
                  <a:pt x="14475" y="7448"/>
                  <a:pt x="13800" y="6703"/>
                  <a:pt x="13800" y="5959"/>
                </a:cubicBezTo>
                <a:cubicBezTo>
                  <a:pt x="13800" y="5959"/>
                  <a:pt x="13800" y="5214"/>
                  <a:pt x="13800" y="5214"/>
                </a:cubicBezTo>
                <a:cubicBezTo>
                  <a:pt x="13125" y="4469"/>
                  <a:pt x="13125" y="4469"/>
                  <a:pt x="13125" y="3724"/>
                </a:cubicBezTo>
                <a:cubicBezTo>
                  <a:pt x="13125" y="3724"/>
                  <a:pt x="13125" y="3724"/>
                  <a:pt x="13125" y="3724"/>
                </a:cubicBezTo>
                <a:cubicBezTo>
                  <a:pt x="13800" y="3724"/>
                  <a:pt x="14475" y="5959"/>
                  <a:pt x="15150" y="5959"/>
                </a:cubicBezTo>
                <a:cubicBezTo>
                  <a:pt x="15150" y="6703"/>
                  <a:pt x="15825" y="8193"/>
                  <a:pt x="16500" y="8193"/>
                </a:cubicBezTo>
                <a:cubicBezTo>
                  <a:pt x="16500" y="7448"/>
                  <a:pt x="17175" y="5959"/>
                  <a:pt x="17175" y="4469"/>
                </a:cubicBezTo>
                <a:cubicBezTo>
                  <a:pt x="17175" y="3724"/>
                  <a:pt x="17175" y="2979"/>
                  <a:pt x="16500" y="2979"/>
                </a:cubicBezTo>
                <a:cubicBezTo>
                  <a:pt x="16500" y="2234"/>
                  <a:pt x="16500" y="1490"/>
                  <a:pt x="15825" y="745"/>
                </a:cubicBezTo>
                <a:cubicBezTo>
                  <a:pt x="15150" y="745"/>
                  <a:pt x="14475" y="745"/>
                  <a:pt x="14475" y="745"/>
                </a:cubicBezTo>
                <a:cubicBezTo>
                  <a:pt x="13800" y="745"/>
                  <a:pt x="13800" y="1490"/>
                  <a:pt x="13125" y="1490"/>
                </a:cubicBezTo>
                <a:cubicBezTo>
                  <a:pt x="13125" y="745"/>
                  <a:pt x="13125" y="745"/>
                  <a:pt x="12450" y="745"/>
                </a:cubicBezTo>
                <a:cubicBezTo>
                  <a:pt x="13125" y="1490"/>
                  <a:pt x="11775" y="745"/>
                  <a:pt x="11775" y="745"/>
                </a:cubicBezTo>
                <a:cubicBezTo>
                  <a:pt x="11775" y="745"/>
                  <a:pt x="11775" y="0"/>
                  <a:pt x="11775" y="0"/>
                </a:cubicBezTo>
                <a:cubicBezTo>
                  <a:pt x="12450" y="745"/>
                  <a:pt x="12450" y="745"/>
                  <a:pt x="12450" y="745"/>
                </a:cubicBezTo>
                <a:cubicBezTo>
                  <a:pt x="12450" y="0"/>
                  <a:pt x="11775" y="0"/>
                  <a:pt x="11775" y="0"/>
                </a:cubicBezTo>
                <a:cubicBezTo>
                  <a:pt x="11775" y="0"/>
                  <a:pt x="11775" y="0"/>
                  <a:pt x="11775" y="0"/>
                </a:cubicBezTo>
                <a:cubicBezTo>
                  <a:pt x="11100" y="0"/>
                  <a:pt x="11100" y="0"/>
                  <a:pt x="11100" y="0"/>
                </a:cubicBezTo>
                <a:cubicBezTo>
                  <a:pt x="10425" y="0"/>
                  <a:pt x="10425" y="0"/>
                  <a:pt x="9750" y="745"/>
                </a:cubicBezTo>
                <a:cubicBezTo>
                  <a:pt x="9750" y="0"/>
                  <a:pt x="10425" y="0"/>
                  <a:pt x="10425" y="0"/>
                </a:cubicBezTo>
                <a:cubicBezTo>
                  <a:pt x="9075" y="0"/>
                  <a:pt x="9075" y="745"/>
                  <a:pt x="7725" y="1490"/>
                </a:cubicBezTo>
                <a:cubicBezTo>
                  <a:pt x="7050" y="2234"/>
                  <a:pt x="6375" y="1490"/>
                  <a:pt x="5700" y="745"/>
                </a:cubicBezTo>
                <a:cubicBezTo>
                  <a:pt x="4350" y="745"/>
                  <a:pt x="3675" y="745"/>
                  <a:pt x="3000" y="0"/>
                </a:cubicBezTo>
                <a:cubicBezTo>
                  <a:pt x="2325" y="0"/>
                  <a:pt x="2325" y="0"/>
                  <a:pt x="1650" y="0"/>
                </a:cubicBezTo>
                <a:cubicBezTo>
                  <a:pt x="1650" y="0"/>
                  <a:pt x="975" y="745"/>
                  <a:pt x="300" y="0"/>
                </a:cubicBezTo>
                <a:cubicBezTo>
                  <a:pt x="300" y="745"/>
                  <a:pt x="300" y="745"/>
                  <a:pt x="300" y="1490"/>
                </a:cubicBezTo>
                <a:cubicBezTo>
                  <a:pt x="300" y="2234"/>
                  <a:pt x="300" y="2234"/>
                  <a:pt x="300" y="2979"/>
                </a:cubicBezTo>
                <a:cubicBezTo>
                  <a:pt x="-375" y="3724"/>
                  <a:pt x="300" y="4469"/>
                  <a:pt x="300" y="4469"/>
                </a:cubicBezTo>
                <a:cubicBezTo>
                  <a:pt x="300" y="7448"/>
                  <a:pt x="300" y="11172"/>
                  <a:pt x="300" y="14152"/>
                </a:cubicBezTo>
                <a:cubicBezTo>
                  <a:pt x="300" y="15641"/>
                  <a:pt x="975" y="17131"/>
                  <a:pt x="975" y="18621"/>
                </a:cubicBezTo>
                <a:cubicBezTo>
                  <a:pt x="975" y="19366"/>
                  <a:pt x="300" y="20855"/>
                  <a:pt x="975" y="20855"/>
                </a:cubicBezTo>
                <a:cubicBezTo>
                  <a:pt x="975" y="21600"/>
                  <a:pt x="1650" y="21600"/>
                  <a:pt x="2325" y="21600"/>
                </a:cubicBezTo>
                <a:cubicBezTo>
                  <a:pt x="3675" y="21600"/>
                  <a:pt x="5025" y="21600"/>
                  <a:pt x="6375" y="21600"/>
                </a:cubicBezTo>
                <a:cubicBezTo>
                  <a:pt x="7725" y="21600"/>
                  <a:pt x="9075" y="21600"/>
                  <a:pt x="11100" y="21600"/>
                </a:cubicBezTo>
                <a:cubicBezTo>
                  <a:pt x="11100" y="21600"/>
                  <a:pt x="11775" y="21600"/>
                  <a:pt x="11775" y="21600"/>
                </a:cubicBezTo>
                <a:cubicBezTo>
                  <a:pt x="11775" y="20855"/>
                  <a:pt x="12450" y="20110"/>
                  <a:pt x="12450" y="21600"/>
                </a:cubicBezTo>
                <a:cubicBezTo>
                  <a:pt x="13800" y="21600"/>
                  <a:pt x="15150" y="21600"/>
                  <a:pt x="17175" y="21600"/>
                </a:cubicBezTo>
                <a:cubicBezTo>
                  <a:pt x="18525" y="21600"/>
                  <a:pt x="20550" y="21600"/>
                  <a:pt x="21225" y="20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2" name="Shape">
            <a:extLst>
              <a:ext uri="{FF2B5EF4-FFF2-40B4-BE49-F238E27FC236}">
                <a16:creationId xmlns:a16="http://schemas.microsoft.com/office/drawing/2014/main" id="{9EAC324F-5672-4FD9-9F8E-AA5CAD867BF5}"/>
              </a:ext>
            </a:extLst>
          </p:cNvPr>
          <p:cNvSpPr/>
          <p:nvPr/>
        </p:nvSpPr>
        <p:spPr>
          <a:xfrm>
            <a:off x="-818490" y="6213279"/>
            <a:ext cx="459014" cy="51967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8640" y="0"/>
                  <a:pt x="8640" y="0"/>
                  <a:pt x="8640" y="0"/>
                </a:cubicBezTo>
                <a:cubicBezTo>
                  <a:pt x="7200" y="0"/>
                  <a:pt x="7200" y="0"/>
                  <a:pt x="8640" y="0"/>
                </a:cubicBezTo>
                <a:close/>
                <a:moveTo>
                  <a:pt x="21600" y="6821"/>
                </a:moveTo>
                <a:cubicBezTo>
                  <a:pt x="21600" y="6821"/>
                  <a:pt x="20160" y="5684"/>
                  <a:pt x="20160" y="4547"/>
                </a:cubicBezTo>
                <a:cubicBezTo>
                  <a:pt x="20160" y="5684"/>
                  <a:pt x="21600" y="4547"/>
                  <a:pt x="21600" y="4547"/>
                </a:cubicBezTo>
                <a:cubicBezTo>
                  <a:pt x="20160" y="4547"/>
                  <a:pt x="18720" y="3411"/>
                  <a:pt x="17280" y="3411"/>
                </a:cubicBezTo>
                <a:cubicBezTo>
                  <a:pt x="17280" y="3411"/>
                  <a:pt x="17280" y="3411"/>
                  <a:pt x="17280" y="3411"/>
                </a:cubicBezTo>
                <a:cubicBezTo>
                  <a:pt x="17280" y="3411"/>
                  <a:pt x="17280" y="3411"/>
                  <a:pt x="15840" y="3411"/>
                </a:cubicBezTo>
                <a:cubicBezTo>
                  <a:pt x="15840" y="3411"/>
                  <a:pt x="15840" y="3411"/>
                  <a:pt x="14400" y="3411"/>
                </a:cubicBezTo>
                <a:cubicBezTo>
                  <a:pt x="12960" y="3411"/>
                  <a:pt x="14400" y="3411"/>
                  <a:pt x="12960" y="2274"/>
                </a:cubicBezTo>
                <a:cubicBezTo>
                  <a:pt x="12960" y="2274"/>
                  <a:pt x="12960" y="2274"/>
                  <a:pt x="11520" y="2274"/>
                </a:cubicBezTo>
                <a:cubicBezTo>
                  <a:pt x="10080" y="1137"/>
                  <a:pt x="10080" y="0"/>
                  <a:pt x="8640" y="0"/>
                </a:cubicBezTo>
                <a:cubicBezTo>
                  <a:pt x="8640" y="1137"/>
                  <a:pt x="4320" y="1137"/>
                  <a:pt x="2880" y="2274"/>
                </a:cubicBezTo>
                <a:cubicBezTo>
                  <a:pt x="2880" y="2274"/>
                  <a:pt x="4320" y="3411"/>
                  <a:pt x="2880" y="4547"/>
                </a:cubicBezTo>
                <a:cubicBezTo>
                  <a:pt x="2880" y="4547"/>
                  <a:pt x="1440" y="5684"/>
                  <a:pt x="2880" y="6821"/>
                </a:cubicBezTo>
                <a:cubicBezTo>
                  <a:pt x="2880" y="6821"/>
                  <a:pt x="2880" y="6821"/>
                  <a:pt x="1440" y="6821"/>
                </a:cubicBezTo>
                <a:cubicBezTo>
                  <a:pt x="1440" y="7958"/>
                  <a:pt x="1440" y="6821"/>
                  <a:pt x="0" y="7958"/>
                </a:cubicBezTo>
                <a:cubicBezTo>
                  <a:pt x="0" y="9095"/>
                  <a:pt x="1440" y="10232"/>
                  <a:pt x="1440" y="11368"/>
                </a:cubicBezTo>
                <a:cubicBezTo>
                  <a:pt x="1440" y="11368"/>
                  <a:pt x="1440" y="11368"/>
                  <a:pt x="1440" y="11368"/>
                </a:cubicBezTo>
                <a:cubicBezTo>
                  <a:pt x="1440" y="12505"/>
                  <a:pt x="0" y="11368"/>
                  <a:pt x="0" y="12505"/>
                </a:cubicBezTo>
                <a:cubicBezTo>
                  <a:pt x="0" y="12505"/>
                  <a:pt x="2880" y="13642"/>
                  <a:pt x="2880" y="13642"/>
                </a:cubicBezTo>
                <a:cubicBezTo>
                  <a:pt x="2880" y="13642"/>
                  <a:pt x="2880" y="12505"/>
                  <a:pt x="4320" y="12505"/>
                </a:cubicBezTo>
                <a:cubicBezTo>
                  <a:pt x="4320" y="12505"/>
                  <a:pt x="4320" y="13642"/>
                  <a:pt x="4320" y="13642"/>
                </a:cubicBezTo>
                <a:cubicBezTo>
                  <a:pt x="4320" y="12505"/>
                  <a:pt x="4320" y="12505"/>
                  <a:pt x="4320" y="11368"/>
                </a:cubicBezTo>
                <a:cubicBezTo>
                  <a:pt x="4320" y="13642"/>
                  <a:pt x="4320" y="14779"/>
                  <a:pt x="2880" y="15916"/>
                </a:cubicBezTo>
                <a:cubicBezTo>
                  <a:pt x="2880" y="15916"/>
                  <a:pt x="2880" y="17053"/>
                  <a:pt x="2880" y="18189"/>
                </a:cubicBezTo>
                <a:cubicBezTo>
                  <a:pt x="2880" y="18189"/>
                  <a:pt x="1440" y="18189"/>
                  <a:pt x="2880" y="19326"/>
                </a:cubicBezTo>
                <a:cubicBezTo>
                  <a:pt x="1440" y="19326"/>
                  <a:pt x="2880" y="19326"/>
                  <a:pt x="2880" y="19326"/>
                </a:cubicBezTo>
                <a:cubicBezTo>
                  <a:pt x="2880" y="19326"/>
                  <a:pt x="2880" y="19326"/>
                  <a:pt x="2880" y="19326"/>
                </a:cubicBezTo>
                <a:cubicBezTo>
                  <a:pt x="4320" y="19326"/>
                  <a:pt x="4320" y="19326"/>
                  <a:pt x="4320" y="19326"/>
                </a:cubicBezTo>
                <a:cubicBezTo>
                  <a:pt x="4320" y="19326"/>
                  <a:pt x="5760" y="19326"/>
                  <a:pt x="5760" y="20463"/>
                </a:cubicBezTo>
                <a:cubicBezTo>
                  <a:pt x="7200" y="20463"/>
                  <a:pt x="5760" y="21600"/>
                  <a:pt x="7200" y="21600"/>
                </a:cubicBezTo>
                <a:cubicBezTo>
                  <a:pt x="8640" y="21600"/>
                  <a:pt x="8640" y="20463"/>
                  <a:pt x="8640" y="19326"/>
                </a:cubicBezTo>
                <a:cubicBezTo>
                  <a:pt x="10080" y="18189"/>
                  <a:pt x="10080" y="18189"/>
                  <a:pt x="10080" y="17053"/>
                </a:cubicBezTo>
                <a:cubicBezTo>
                  <a:pt x="10080" y="17053"/>
                  <a:pt x="10080" y="15916"/>
                  <a:pt x="10080" y="15916"/>
                </a:cubicBezTo>
                <a:cubicBezTo>
                  <a:pt x="10080" y="15916"/>
                  <a:pt x="10080" y="15916"/>
                  <a:pt x="10080" y="15916"/>
                </a:cubicBezTo>
                <a:cubicBezTo>
                  <a:pt x="10080" y="17053"/>
                  <a:pt x="11520" y="15916"/>
                  <a:pt x="11520" y="15916"/>
                </a:cubicBezTo>
                <a:cubicBezTo>
                  <a:pt x="11520" y="15916"/>
                  <a:pt x="11520" y="14779"/>
                  <a:pt x="11520" y="14779"/>
                </a:cubicBezTo>
                <a:cubicBezTo>
                  <a:pt x="12960" y="13642"/>
                  <a:pt x="14400" y="13642"/>
                  <a:pt x="14400" y="13642"/>
                </a:cubicBezTo>
                <a:cubicBezTo>
                  <a:pt x="17280" y="12505"/>
                  <a:pt x="17280" y="12505"/>
                  <a:pt x="18720" y="11368"/>
                </a:cubicBezTo>
                <a:cubicBezTo>
                  <a:pt x="20160" y="10232"/>
                  <a:pt x="20160" y="9095"/>
                  <a:pt x="21600" y="7958"/>
                </a:cubicBezTo>
                <a:cubicBezTo>
                  <a:pt x="21600" y="7958"/>
                  <a:pt x="21600" y="7958"/>
                  <a:pt x="21600" y="682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3" name="Shape">
            <a:extLst>
              <a:ext uri="{FF2B5EF4-FFF2-40B4-BE49-F238E27FC236}">
                <a16:creationId xmlns:a16="http://schemas.microsoft.com/office/drawing/2014/main" id="{080FCFD5-1867-47E9-8E01-BFF751D2C1E0}"/>
              </a:ext>
            </a:extLst>
          </p:cNvPr>
          <p:cNvSpPr/>
          <p:nvPr/>
        </p:nvSpPr>
        <p:spPr>
          <a:xfrm>
            <a:off x="15663273" y="7004700"/>
            <a:ext cx="213496"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4" y="0"/>
                  <a:pt x="15429" y="0"/>
                  <a:pt x="12343" y="0"/>
                </a:cubicBezTo>
                <a:cubicBezTo>
                  <a:pt x="9257" y="0"/>
                  <a:pt x="6171" y="0"/>
                  <a:pt x="3086" y="7200"/>
                </a:cubicBezTo>
                <a:cubicBezTo>
                  <a:pt x="3086" y="7200"/>
                  <a:pt x="0" y="14400"/>
                  <a:pt x="0" y="14400"/>
                </a:cubicBezTo>
                <a:cubicBezTo>
                  <a:pt x="0" y="14400"/>
                  <a:pt x="3086" y="14400"/>
                  <a:pt x="3086" y="14400"/>
                </a:cubicBezTo>
                <a:cubicBezTo>
                  <a:pt x="3086" y="14400"/>
                  <a:pt x="0" y="14400"/>
                  <a:pt x="0" y="14400"/>
                </a:cubicBezTo>
                <a:cubicBezTo>
                  <a:pt x="0" y="21600"/>
                  <a:pt x="3086" y="21600"/>
                  <a:pt x="3086" y="21600"/>
                </a:cubicBezTo>
                <a:cubicBezTo>
                  <a:pt x="6171" y="21600"/>
                  <a:pt x="21600" y="72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4" name="Shape">
            <a:extLst>
              <a:ext uri="{FF2B5EF4-FFF2-40B4-BE49-F238E27FC236}">
                <a16:creationId xmlns:a16="http://schemas.microsoft.com/office/drawing/2014/main" id="{5FC69AEE-3817-46D2-8A07-193418B7713F}"/>
              </a:ext>
            </a:extLst>
          </p:cNvPr>
          <p:cNvSpPr/>
          <p:nvPr/>
        </p:nvSpPr>
        <p:spPr>
          <a:xfrm>
            <a:off x="3461" y="4716249"/>
            <a:ext cx="277546" cy="174748"/>
          </a:xfrm>
          <a:custGeom>
            <a:avLst/>
            <a:gdLst/>
            <a:ahLst/>
            <a:cxnLst>
              <a:cxn ang="0">
                <a:pos x="wd2" y="hd2"/>
              </a:cxn>
              <a:cxn ang="5400000">
                <a:pos x="wd2" y="hd2"/>
              </a:cxn>
              <a:cxn ang="10800000">
                <a:pos x="wd2" y="hd2"/>
              </a:cxn>
              <a:cxn ang="16200000">
                <a:pos x="wd2" y="hd2"/>
              </a:cxn>
            </a:cxnLst>
            <a:rect l="0" t="0" r="r" b="b"/>
            <a:pathLst>
              <a:path w="21600" h="19792" extrusionOk="0">
                <a:moveTo>
                  <a:pt x="21600" y="9257"/>
                </a:moveTo>
                <a:cubicBezTo>
                  <a:pt x="21600" y="9257"/>
                  <a:pt x="19200" y="6171"/>
                  <a:pt x="14400" y="6171"/>
                </a:cubicBezTo>
                <a:cubicBezTo>
                  <a:pt x="14400" y="6171"/>
                  <a:pt x="16800" y="6171"/>
                  <a:pt x="16800" y="6171"/>
                </a:cubicBezTo>
                <a:cubicBezTo>
                  <a:pt x="16800" y="3086"/>
                  <a:pt x="14400" y="6171"/>
                  <a:pt x="14400" y="3086"/>
                </a:cubicBezTo>
                <a:cubicBezTo>
                  <a:pt x="14400" y="3086"/>
                  <a:pt x="14400" y="3086"/>
                  <a:pt x="14400" y="3086"/>
                </a:cubicBezTo>
                <a:cubicBezTo>
                  <a:pt x="14400" y="0"/>
                  <a:pt x="12000" y="3086"/>
                  <a:pt x="12000" y="3086"/>
                </a:cubicBezTo>
                <a:cubicBezTo>
                  <a:pt x="9600" y="0"/>
                  <a:pt x="7200" y="0"/>
                  <a:pt x="4800" y="0"/>
                </a:cubicBezTo>
                <a:cubicBezTo>
                  <a:pt x="4800" y="0"/>
                  <a:pt x="2400" y="0"/>
                  <a:pt x="2400" y="0"/>
                </a:cubicBezTo>
                <a:cubicBezTo>
                  <a:pt x="2400" y="3086"/>
                  <a:pt x="2400" y="3086"/>
                  <a:pt x="2400" y="6171"/>
                </a:cubicBezTo>
                <a:cubicBezTo>
                  <a:pt x="2400" y="6171"/>
                  <a:pt x="2400" y="12343"/>
                  <a:pt x="0" y="12343"/>
                </a:cubicBezTo>
                <a:cubicBezTo>
                  <a:pt x="0" y="12343"/>
                  <a:pt x="0" y="12343"/>
                  <a:pt x="2400" y="12343"/>
                </a:cubicBezTo>
                <a:cubicBezTo>
                  <a:pt x="2400" y="15429"/>
                  <a:pt x="0" y="15429"/>
                  <a:pt x="0" y="15429"/>
                </a:cubicBezTo>
                <a:cubicBezTo>
                  <a:pt x="0" y="15429"/>
                  <a:pt x="2400" y="18514"/>
                  <a:pt x="2400" y="18514"/>
                </a:cubicBezTo>
                <a:cubicBezTo>
                  <a:pt x="4800" y="21600"/>
                  <a:pt x="4800" y="18514"/>
                  <a:pt x="4800" y="15429"/>
                </a:cubicBezTo>
                <a:cubicBezTo>
                  <a:pt x="7200" y="15429"/>
                  <a:pt x="7200" y="12343"/>
                  <a:pt x="7200" y="12343"/>
                </a:cubicBezTo>
                <a:cubicBezTo>
                  <a:pt x="9600" y="12343"/>
                  <a:pt x="9600" y="15429"/>
                  <a:pt x="9600" y="15429"/>
                </a:cubicBezTo>
                <a:cubicBezTo>
                  <a:pt x="9600" y="15429"/>
                  <a:pt x="12000" y="15429"/>
                  <a:pt x="12000" y="12343"/>
                </a:cubicBezTo>
                <a:cubicBezTo>
                  <a:pt x="14400" y="12343"/>
                  <a:pt x="16800" y="12343"/>
                  <a:pt x="16800" y="12343"/>
                </a:cubicBezTo>
                <a:cubicBezTo>
                  <a:pt x="19200" y="12343"/>
                  <a:pt x="19200" y="15429"/>
                  <a:pt x="19200" y="15429"/>
                </a:cubicBezTo>
                <a:cubicBezTo>
                  <a:pt x="21600" y="15429"/>
                  <a:pt x="21600" y="12343"/>
                  <a:pt x="21600" y="9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5" name="Shape">
            <a:extLst>
              <a:ext uri="{FF2B5EF4-FFF2-40B4-BE49-F238E27FC236}">
                <a16:creationId xmlns:a16="http://schemas.microsoft.com/office/drawing/2014/main" id="{DF4099B3-5004-4F9A-BB88-3BDEA35A30DF}"/>
              </a:ext>
            </a:extLst>
          </p:cNvPr>
          <p:cNvSpPr/>
          <p:nvPr/>
        </p:nvSpPr>
        <p:spPr>
          <a:xfrm>
            <a:off x="9007591" y="5288364"/>
            <a:ext cx="137588" cy="147093"/>
          </a:xfrm>
          <a:custGeom>
            <a:avLst/>
            <a:gdLst/>
            <a:ahLst/>
            <a:cxnLst>
              <a:cxn ang="0">
                <a:pos x="wd2" y="hd2"/>
              </a:cxn>
              <a:cxn ang="5400000">
                <a:pos x="wd2" y="hd2"/>
              </a:cxn>
              <a:cxn ang="10800000">
                <a:pos x="wd2" y="hd2"/>
              </a:cxn>
              <a:cxn ang="16200000">
                <a:pos x="wd2" y="hd2"/>
              </a:cxn>
            </a:cxnLst>
            <a:rect l="0" t="0" r="r" b="b"/>
            <a:pathLst>
              <a:path w="19200" h="19600" extrusionOk="0">
                <a:moveTo>
                  <a:pt x="17280" y="3600"/>
                </a:moveTo>
                <a:cubicBezTo>
                  <a:pt x="17280" y="3600"/>
                  <a:pt x="17280" y="0"/>
                  <a:pt x="12960" y="0"/>
                </a:cubicBezTo>
                <a:cubicBezTo>
                  <a:pt x="12960" y="3600"/>
                  <a:pt x="12960" y="3600"/>
                  <a:pt x="12960" y="3600"/>
                </a:cubicBezTo>
                <a:cubicBezTo>
                  <a:pt x="8640" y="3600"/>
                  <a:pt x="8640" y="3600"/>
                  <a:pt x="8640" y="3600"/>
                </a:cubicBezTo>
                <a:cubicBezTo>
                  <a:pt x="8640" y="3600"/>
                  <a:pt x="4320" y="7200"/>
                  <a:pt x="4320" y="10800"/>
                </a:cubicBezTo>
                <a:cubicBezTo>
                  <a:pt x="0" y="10800"/>
                  <a:pt x="0" y="14400"/>
                  <a:pt x="0" y="18000"/>
                </a:cubicBezTo>
                <a:cubicBezTo>
                  <a:pt x="4320" y="21600"/>
                  <a:pt x="4320" y="18000"/>
                  <a:pt x="8640" y="18000"/>
                </a:cubicBezTo>
                <a:cubicBezTo>
                  <a:pt x="8640" y="18000"/>
                  <a:pt x="8640" y="18000"/>
                  <a:pt x="12960" y="18000"/>
                </a:cubicBezTo>
                <a:cubicBezTo>
                  <a:pt x="12960" y="18000"/>
                  <a:pt x="12960" y="18000"/>
                  <a:pt x="12960" y="18000"/>
                </a:cubicBezTo>
                <a:cubicBezTo>
                  <a:pt x="17280" y="18000"/>
                  <a:pt x="17280" y="14400"/>
                  <a:pt x="17280" y="14400"/>
                </a:cubicBezTo>
                <a:cubicBezTo>
                  <a:pt x="12960" y="10800"/>
                  <a:pt x="12960" y="14400"/>
                  <a:pt x="8640" y="14400"/>
                </a:cubicBezTo>
                <a:cubicBezTo>
                  <a:pt x="12960" y="14400"/>
                  <a:pt x="17280" y="10800"/>
                  <a:pt x="17280" y="10800"/>
                </a:cubicBezTo>
                <a:cubicBezTo>
                  <a:pt x="17280" y="7200"/>
                  <a:pt x="21600" y="7200"/>
                  <a:pt x="17280" y="3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6" name="Shape">
            <a:extLst>
              <a:ext uri="{FF2B5EF4-FFF2-40B4-BE49-F238E27FC236}">
                <a16:creationId xmlns:a16="http://schemas.microsoft.com/office/drawing/2014/main" id="{B10F8588-3E1A-481B-9791-4DCD25331B9F}"/>
              </a:ext>
            </a:extLst>
          </p:cNvPr>
          <p:cNvSpPr/>
          <p:nvPr/>
        </p:nvSpPr>
        <p:spPr>
          <a:xfrm>
            <a:off x="6381606" y="1693591"/>
            <a:ext cx="277546" cy="241029"/>
          </a:xfrm>
          <a:custGeom>
            <a:avLst/>
            <a:gdLst/>
            <a:ahLst/>
            <a:cxnLst>
              <a:cxn ang="0">
                <a:pos x="wd2" y="hd2"/>
              </a:cxn>
              <a:cxn ang="5400000">
                <a:pos x="wd2" y="hd2"/>
              </a:cxn>
              <a:cxn ang="10800000">
                <a:pos x="wd2" y="hd2"/>
              </a:cxn>
              <a:cxn ang="16200000">
                <a:pos x="wd2" y="hd2"/>
              </a:cxn>
            </a:cxnLst>
            <a:rect l="0" t="0" r="r" b="b"/>
            <a:pathLst>
              <a:path w="21600" h="21000" extrusionOk="0">
                <a:moveTo>
                  <a:pt x="19200" y="19200"/>
                </a:moveTo>
                <a:cubicBezTo>
                  <a:pt x="16800" y="19200"/>
                  <a:pt x="14400" y="16800"/>
                  <a:pt x="14400" y="19200"/>
                </a:cubicBezTo>
                <a:cubicBezTo>
                  <a:pt x="14400" y="21600"/>
                  <a:pt x="19200" y="21600"/>
                  <a:pt x="19200" y="19200"/>
                </a:cubicBezTo>
                <a:close/>
                <a:moveTo>
                  <a:pt x="12000" y="14400"/>
                </a:moveTo>
                <a:cubicBezTo>
                  <a:pt x="12000" y="14400"/>
                  <a:pt x="7200" y="14400"/>
                  <a:pt x="9600" y="16800"/>
                </a:cubicBezTo>
                <a:cubicBezTo>
                  <a:pt x="9600" y="19200"/>
                  <a:pt x="14400" y="19200"/>
                  <a:pt x="12000" y="14400"/>
                </a:cubicBezTo>
                <a:close/>
                <a:moveTo>
                  <a:pt x="21600" y="16800"/>
                </a:moveTo>
                <a:cubicBezTo>
                  <a:pt x="21600" y="14400"/>
                  <a:pt x="21600" y="14400"/>
                  <a:pt x="21600" y="14400"/>
                </a:cubicBezTo>
                <a:cubicBezTo>
                  <a:pt x="21600" y="14400"/>
                  <a:pt x="21600" y="14400"/>
                  <a:pt x="21600" y="14400"/>
                </a:cubicBezTo>
                <a:cubicBezTo>
                  <a:pt x="21600" y="12000"/>
                  <a:pt x="21600" y="12000"/>
                  <a:pt x="21600" y="12000"/>
                </a:cubicBezTo>
                <a:cubicBezTo>
                  <a:pt x="21600" y="9600"/>
                  <a:pt x="19200" y="12000"/>
                  <a:pt x="19200" y="12000"/>
                </a:cubicBezTo>
                <a:cubicBezTo>
                  <a:pt x="19200" y="12000"/>
                  <a:pt x="19200" y="12000"/>
                  <a:pt x="19200" y="12000"/>
                </a:cubicBezTo>
                <a:cubicBezTo>
                  <a:pt x="16800" y="14400"/>
                  <a:pt x="19200" y="12000"/>
                  <a:pt x="16800" y="12000"/>
                </a:cubicBezTo>
                <a:cubicBezTo>
                  <a:pt x="16800" y="12000"/>
                  <a:pt x="16800" y="12000"/>
                  <a:pt x="16800" y="12000"/>
                </a:cubicBezTo>
                <a:cubicBezTo>
                  <a:pt x="16800" y="12000"/>
                  <a:pt x="16800" y="14400"/>
                  <a:pt x="14400" y="14400"/>
                </a:cubicBezTo>
                <a:cubicBezTo>
                  <a:pt x="14400" y="14400"/>
                  <a:pt x="14400" y="14400"/>
                  <a:pt x="14400" y="14400"/>
                </a:cubicBezTo>
                <a:cubicBezTo>
                  <a:pt x="14400" y="14400"/>
                  <a:pt x="14400" y="16800"/>
                  <a:pt x="16800" y="16800"/>
                </a:cubicBezTo>
                <a:cubicBezTo>
                  <a:pt x="16800" y="16800"/>
                  <a:pt x="16800" y="16800"/>
                  <a:pt x="16800" y="16800"/>
                </a:cubicBezTo>
                <a:cubicBezTo>
                  <a:pt x="19200" y="16800"/>
                  <a:pt x="19200" y="21600"/>
                  <a:pt x="19200" y="19200"/>
                </a:cubicBezTo>
                <a:cubicBezTo>
                  <a:pt x="21600" y="19200"/>
                  <a:pt x="19200" y="16800"/>
                  <a:pt x="21600" y="16800"/>
                </a:cubicBezTo>
                <a:close/>
                <a:moveTo>
                  <a:pt x="7200" y="19200"/>
                </a:moveTo>
                <a:cubicBezTo>
                  <a:pt x="7200" y="19200"/>
                  <a:pt x="7200" y="16800"/>
                  <a:pt x="7200" y="16800"/>
                </a:cubicBezTo>
                <a:cubicBezTo>
                  <a:pt x="7200" y="16800"/>
                  <a:pt x="7200" y="16800"/>
                  <a:pt x="7200" y="14400"/>
                </a:cubicBezTo>
                <a:cubicBezTo>
                  <a:pt x="7200" y="14400"/>
                  <a:pt x="7200" y="14400"/>
                  <a:pt x="9600" y="12000"/>
                </a:cubicBezTo>
                <a:cubicBezTo>
                  <a:pt x="9600" y="12000"/>
                  <a:pt x="9600" y="12000"/>
                  <a:pt x="9600" y="12000"/>
                </a:cubicBezTo>
                <a:cubicBezTo>
                  <a:pt x="9600" y="12000"/>
                  <a:pt x="9600" y="12000"/>
                  <a:pt x="9600" y="9600"/>
                </a:cubicBezTo>
                <a:cubicBezTo>
                  <a:pt x="12000" y="9600"/>
                  <a:pt x="14400" y="9600"/>
                  <a:pt x="12000" y="7200"/>
                </a:cubicBezTo>
                <a:cubicBezTo>
                  <a:pt x="12000" y="7200"/>
                  <a:pt x="12000" y="7200"/>
                  <a:pt x="9600" y="7200"/>
                </a:cubicBezTo>
                <a:cubicBezTo>
                  <a:pt x="9600" y="7200"/>
                  <a:pt x="9600" y="4800"/>
                  <a:pt x="9600" y="4800"/>
                </a:cubicBezTo>
                <a:cubicBezTo>
                  <a:pt x="12000" y="4800"/>
                  <a:pt x="12000" y="2400"/>
                  <a:pt x="12000" y="2400"/>
                </a:cubicBezTo>
                <a:cubicBezTo>
                  <a:pt x="12000" y="0"/>
                  <a:pt x="9600" y="0"/>
                  <a:pt x="12000" y="0"/>
                </a:cubicBezTo>
                <a:cubicBezTo>
                  <a:pt x="9600" y="0"/>
                  <a:pt x="9600" y="2400"/>
                  <a:pt x="7200" y="2400"/>
                </a:cubicBezTo>
                <a:cubicBezTo>
                  <a:pt x="4800" y="4800"/>
                  <a:pt x="2400" y="2400"/>
                  <a:pt x="2400" y="4800"/>
                </a:cubicBezTo>
                <a:cubicBezTo>
                  <a:pt x="0" y="4800"/>
                  <a:pt x="0" y="7200"/>
                  <a:pt x="2400" y="7200"/>
                </a:cubicBezTo>
                <a:cubicBezTo>
                  <a:pt x="2400" y="7200"/>
                  <a:pt x="2400" y="4800"/>
                  <a:pt x="4800" y="4800"/>
                </a:cubicBezTo>
                <a:cubicBezTo>
                  <a:pt x="4800" y="4800"/>
                  <a:pt x="4800" y="4800"/>
                  <a:pt x="4800" y="7200"/>
                </a:cubicBezTo>
                <a:cubicBezTo>
                  <a:pt x="2400" y="4800"/>
                  <a:pt x="2400" y="7200"/>
                  <a:pt x="2400" y="7200"/>
                </a:cubicBezTo>
                <a:cubicBezTo>
                  <a:pt x="2400" y="7200"/>
                  <a:pt x="2400" y="7200"/>
                  <a:pt x="0" y="7200"/>
                </a:cubicBezTo>
                <a:cubicBezTo>
                  <a:pt x="0" y="7200"/>
                  <a:pt x="0" y="7200"/>
                  <a:pt x="0" y="9600"/>
                </a:cubicBezTo>
                <a:cubicBezTo>
                  <a:pt x="0" y="9600"/>
                  <a:pt x="0" y="12000"/>
                  <a:pt x="0" y="12000"/>
                </a:cubicBezTo>
                <a:cubicBezTo>
                  <a:pt x="0" y="14400"/>
                  <a:pt x="0" y="12000"/>
                  <a:pt x="0" y="14400"/>
                </a:cubicBezTo>
                <a:cubicBezTo>
                  <a:pt x="0" y="14400"/>
                  <a:pt x="2400" y="14400"/>
                  <a:pt x="2400" y="14400"/>
                </a:cubicBezTo>
                <a:cubicBezTo>
                  <a:pt x="2400" y="16800"/>
                  <a:pt x="0" y="16800"/>
                  <a:pt x="2400" y="19200"/>
                </a:cubicBezTo>
                <a:cubicBezTo>
                  <a:pt x="2400" y="19200"/>
                  <a:pt x="7200" y="19200"/>
                  <a:pt x="7200" y="19200"/>
                </a:cubicBezTo>
                <a:cubicBezTo>
                  <a:pt x="7200" y="19200"/>
                  <a:pt x="7200" y="19200"/>
                  <a:pt x="7200" y="19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7" name="Shape">
            <a:extLst>
              <a:ext uri="{FF2B5EF4-FFF2-40B4-BE49-F238E27FC236}">
                <a16:creationId xmlns:a16="http://schemas.microsoft.com/office/drawing/2014/main" id="{4F9C211A-2DBB-42FD-B7D4-BAC27054F514}"/>
              </a:ext>
            </a:extLst>
          </p:cNvPr>
          <p:cNvSpPr/>
          <p:nvPr/>
        </p:nvSpPr>
        <p:spPr>
          <a:xfrm>
            <a:off x="6659152" y="5904216"/>
            <a:ext cx="1534186" cy="1510497"/>
          </a:xfrm>
          <a:custGeom>
            <a:avLst/>
            <a:gdLst/>
            <a:ahLst/>
            <a:cxnLst>
              <a:cxn ang="0">
                <a:pos x="wd2" y="hd2"/>
              </a:cxn>
              <a:cxn ang="5400000">
                <a:pos x="wd2" y="hd2"/>
              </a:cxn>
              <a:cxn ang="10800000">
                <a:pos x="wd2" y="hd2"/>
              </a:cxn>
              <a:cxn ang="16200000">
                <a:pos x="wd2" y="hd2"/>
              </a:cxn>
            </a:cxnLst>
            <a:rect l="0" t="0" r="r" b="b"/>
            <a:pathLst>
              <a:path w="21263" h="21386" extrusionOk="0">
                <a:moveTo>
                  <a:pt x="21176" y="3257"/>
                </a:moveTo>
                <a:cubicBezTo>
                  <a:pt x="21176" y="3257"/>
                  <a:pt x="20753" y="3257"/>
                  <a:pt x="20753" y="3257"/>
                </a:cubicBezTo>
                <a:cubicBezTo>
                  <a:pt x="20753" y="2872"/>
                  <a:pt x="20753" y="3257"/>
                  <a:pt x="20753" y="2872"/>
                </a:cubicBezTo>
                <a:cubicBezTo>
                  <a:pt x="20753" y="2872"/>
                  <a:pt x="20753" y="2486"/>
                  <a:pt x="20753" y="2486"/>
                </a:cubicBezTo>
                <a:cubicBezTo>
                  <a:pt x="20753" y="2486"/>
                  <a:pt x="20753" y="2100"/>
                  <a:pt x="20753" y="2100"/>
                </a:cubicBezTo>
                <a:cubicBezTo>
                  <a:pt x="20753" y="1715"/>
                  <a:pt x="20753" y="1715"/>
                  <a:pt x="20753" y="1715"/>
                </a:cubicBezTo>
                <a:cubicBezTo>
                  <a:pt x="20753" y="1715"/>
                  <a:pt x="20329" y="1715"/>
                  <a:pt x="20329" y="1715"/>
                </a:cubicBezTo>
                <a:cubicBezTo>
                  <a:pt x="20329" y="1715"/>
                  <a:pt x="20329" y="1715"/>
                  <a:pt x="20329" y="1715"/>
                </a:cubicBezTo>
                <a:cubicBezTo>
                  <a:pt x="19906" y="1329"/>
                  <a:pt x="19906" y="1329"/>
                  <a:pt x="19482" y="943"/>
                </a:cubicBezTo>
                <a:cubicBezTo>
                  <a:pt x="19482" y="557"/>
                  <a:pt x="19482" y="557"/>
                  <a:pt x="19059" y="943"/>
                </a:cubicBezTo>
                <a:cubicBezTo>
                  <a:pt x="19059" y="943"/>
                  <a:pt x="19059" y="943"/>
                  <a:pt x="18635" y="943"/>
                </a:cubicBezTo>
                <a:cubicBezTo>
                  <a:pt x="18635" y="943"/>
                  <a:pt x="18635" y="943"/>
                  <a:pt x="18635" y="943"/>
                </a:cubicBezTo>
                <a:cubicBezTo>
                  <a:pt x="18212" y="943"/>
                  <a:pt x="18212" y="943"/>
                  <a:pt x="17788" y="943"/>
                </a:cubicBezTo>
                <a:cubicBezTo>
                  <a:pt x="17365" y="557"/>
                  <a:pt x="17365" y="172"/>
                  <a:pt x="16941" y="172"/>
                </a:cubicBezTo>
                <a:cubicBezTo>
                  <a:pt x="16518" y="-214"/>
                  <a:pt x="16518" y="172"/>
                  <a:pt x="16518" y="172"/>
                </a:cubicBezTo>
                <a:cubicBezTo>
                  <a:pt x="15671" y="172"/>
                  <a:pt x="15247" y="-214"/>
                  <a:pt x="14824" y="172"/>
                </a:cubicBezTo>
                <a:cubicBezTo>
                  <a:pt x="14400" y="172"/>
                  <a:pt x="14400" y="172"/>
                  <a:pt x="13976" y="172"/>
                </a:cubicBezTo>
                <a:cubicBezTo>
                  <a:pt x="13553" y="172"/>
                  <a:pt x="13553" y="172"/>
                  <a:pt x="13129" y="557"/>
                </a:cubicBezTo>
                <a:cubicBezTo>
                  <a:pt x="12706" y="557"/>
                  <a:pt x="12706" y="557"/>
                  <a:pt x="12282" y="557"/>
                </a:cubicBezTo>
                <a:cubicBezTo>
                  <a:pt x="11859" y="557"/>
                  <a:pt x="11859" y="557"/>
                  <a:pt x="11435" y="943"/>
                </a:cubicBezTo>
                <a:cubicBezTo>
                  <a:pt x="11435" y="1329"/>
                  <a:pt x="11435" y="1329"/>
                  <a:pt x="11012" y="943"/>
                </a:cubicBezTo>
                <a:cubicBezTo>
                  <a:pt x="10588" y="943"/>
                  <a:pt x="10165" y="943"/>
                  <a:pt x="10165" y="943"/>
                </a:cubicBezTo>
                <a:cubicBezTo>
                  <a:pt x="9741" y="943"/>
                  <a:pt x="9318" y="943"/>
                  <a:pt x="9318" y="557"/>
                </a:cubicBezTo>
                <a:cubicBezTo>
                  <a:pt x="8894" y="557"/>
                  <a:pt x="8471" y="172"/>
                  <a:pt x="8471" y="172"/>
                </a:cubicBezTo>
                <a:cubicBezTo>
                  <a:pt x="8047" y="172"/>
                  <a:pt x="7200" y="557"/>
                  <a:pt x="7200" y="943"/>
                </a:cubicBezTo>
                <a:cubicBezTo>
                  <a:pt x="6776" y="1329"/>
                  <a:pt x="6776" y="2100"/>
                  <a:pt x="6776" y="2872"/>
                </a:cubicBezTo>
                <a:cubicBezTo>
                  <a:pt x="6776" y="3643"/>
                  <a:pt x="6353" y="4415"/>
                  <a:pt x="6353" y="5186"/>
                </a:cubicBezTo>
                <a:cubicBezTo>
                  <a:pt x="6353" y="5572"/>
                  <a:pt x="6353" y="6343"/>
                  <a:pt x="6353" y="6729"/>
                </a:cubicBezTo>
                <a:cubicBezTo>
                  <a:pt x="5929" y="7115"/>
                  <a:pt x="5082" y="7886"/>
                  <a:pt x="4659" y="8272"/>
                </a:cubicBezTo>
                <a:cubicBezTo>
                  <a:pt x="4235" y="8657"/>
                  <a:pt x="4235" y="9429"/>
                  <a:pt x="4235" y="10200"/>
                </a:cubicBezTo>
                <a:cubicBezTo>
                  <a:pt x="4235" y="10586"/>
                  <a:pt x="4235" y="10200"/>
                  <a:pt x="3812" y="10586"/>
                </a:cubicBezTo>
                <a:cubicBezTo>
                  <a:pt x="3388" y="10972"/>
                  <a:pt x="3388" y="11357"/>
                  <a:pt x="2965" y="11357"/>
                </a:cubicBezTo>
                <a:cubicBezTo>
                  <a:pt x="2541" y="11743"/>
                  <a:pt x="2541" y="11357"/>
                  <a:pt x="2541" y="11357"/>
                </a:cubicBezTo>
                <a:cubicBezTo>
                  <a:pt x="2541" y="10972"/>
                  <a:pt x="2541" y="10972"/>
                  <a:pt x="2541" y="10972"/>
                </a:cubicBezTo>
                <a:cubicBezTo>
                  <a:pt x="2541" y="10972"/>
                  <a:pt x="2118" y="10972"/>
                  <a:pt x="2118" y="10972"/>
                </a:cubicBezTo>
                <a:cubicBezTo>
                  <a:pt x="1694" y="10972"/>
                  <a:pt x="1694" y="10972"/>
                  <a:pt x="1694" y="10972"/>
                </a:cubicBezTo>
                <a:cubicBezTo>
                  <a:pt x="1694" y="10972"/>
                  <a:pt x="1694" y="11357"/>
                  <a:pt x="1694" y="11357"/>
                </a:cubicBezTo>
                <a:cubicBezTo>
                  <a:pt x="1271" y="11743"/>
                  <a:pt x="1271" y="11357"/>
                  <a:pt x="847" y="11357"/>
                </a:cubicBezTo>
                <a:cubicBezTo>
                  <a:pt x="847" y="11357"/>
                  <a:pt x="424" y="11743"/>
                  <a:pt x="424" y="11743"/>
                </a:cubicBezTo>
                <a:cubicBezTo>
                  <a:pt x="424" y="12129"/>
                  <a:pt x="424" y="12515"/>
                  <a:pt x="0" y="12515"/>
                </a:cubicBezTo>
                <a:cubicBezTo>
                  <a:pt x="424" y="12900"/>
                  <a:pt x="424" y="12900"/>
                  <a:pt x="847" y="12515"/>
                </a:cubicBezTo>
                <a:cubicBezTo>
                  <a:pt x="1271" y="12515"/>
                  <a:pt x="1271" y="12515"/>
                  <a:pt x="1694" y="12515"/>
                </a:cubicBezTo>
                <a:cubicBezTo>
                  <a:pt x="2118" y="12515"/>
                  <a:pt x="2965" y="12515"/>
                  <a:pt x="3388" y="12515"/>
                </a:cubicBezTo>
                <a:cubicBezTo>
                  <a:pt x="3812" y="12515"/>
                  <a:pt x="4235" y="12515"/>
                  <a:pt x="4659" y="12515"/>
                </a:cubicBezTo>
                <a:cubicBezTo>
                  <a:pt x="5506" y="12900"/>
                  <a:pt x="5082" y="14057"/>
                  <a:pt x="5506" y="14443"/>
                </a:cubicBezTo>
                <a:cubicBezTo>
                  <a:pt x="5929" y="14829"/>
                  <a:pt x="5929" y="15215"/>
                  <a:pt x="6353" y="15215"/>
                </a:cubicBezTo>
                <a:cubicBezTo>
                  <a:pt x="6776" y="15215"/>
                  <a:pt x="6776" y="15215"/>
                  <a:pt x="7200" y="15215"/>
                </a:cubicBezTo>
                <a:cubicBezTo>
                  <a:pt x="7624" y="15215"/>
                  <a:pt x="8047" y="15215"/>
                  <a:pt x="8047" y="15215"/>
                </a:cubicBezTo>
                <a:cubicBezTo>
                  <a:pt x="8047" y="14829"/>
                  <a:pt x="8047" y="14443"/>
                  <a:pt x="8047" y="14443"/>
                </a:cubicBezTo>
                <a:cubicBezTo>
                  <a:pt x="8047" y="14057"/>
                  <a:pt x="8047" y="14057"/>
                  <a:pt x="8471" y="14057"/>
                </a:cubicBezTo>
                <a:cubicBezTo>
                  <a:pt x="8894" y="14057"/>
                  <a:pt x="8894" y="14057"/>
                  <a:pt x="9318" y="14057"/>
                </a:cubicBezTo>
                <a:cubicBezTo>
                  <a:pt x="9318" y="14057"/>
                  <a:pt x="9318" y="14057"/>
                  <a:pt x="9318" y="14443"/>
                </a:cubicBezTo>
                <a:cubicBezTo>
                  <a:pt x="9741" y="14443"/>
                  <a:pt x="10588" y="14057"/>
                  <a:pt x="10588" y="14443"/>
                </a:cubicBezTo>
                <a:cubicBezTo>
                  <a:pt x="10588" y="14443"/>
                  <a:pt x="10588" y="15215"/>
                  <a:pt x="10588" y="15215"/>
                </a:cubicBezTo>
                <a:cubicBezTo>
                  <a:pt x="10588" y="15600"/>
                  <a:pt x="10588" y="16372"/>
                  <a:pt x="10588" y="16757"/>
                </a:cubicBezTo>
                <a:cubicBezTo>
                  <a:pt x="10588" y="17143"/>
                  <a:pt x="11435" y="17529"/>
                  <a:pt x="11012" y="18300"/>
                </a:cubicBezTo>
                <a:cubicBezTo>
                  <a:pt x="11012" y="18686"/>
                  <a:pt x="11012" y="18686"/>
                  <a:pt x="11435" y="18686"/>
                </a:cubicBezTo>
                <a:cubicBezTo>
                  <a:pt x="11435" y="18686"/>
                  <a:pt x="11859" y="18686"/>
                  <a:pt x="11859" y="18686"/>
                </a:cubicBezTo>
                <a:cubicBezTo>
                  <a:pt x="11859" y="18686"/>
                  <a:pt x="12282" y="18686"/>
                  <a:pt x="12282" y="18686"/>
                </a:cubicBezTo>
                <a:cubicBezTo>
                  <a:pt x="12706" y="18686"/>
                  <a:pt x="12706" y="18686"/>
                  <a:pt x="12706" y="18686"/>
                </a:cubicBezTo>
                <a:cubicBezTo>
                  <a:pt x="13129" y="18686"/>
                  <a:pt x="13129" y="18300"/>
                  <a:pt x="13129" y="18300"/>
                </a:cubicBezTo>
                <a:cubicBezTo>
                  <a:pt x="13129" y="18300"/>
                  <a:pt x="13129" y="18686"/>
                  <a:pt x="13129" y="18686"/>
                </a:cubicBezTo>
                <a:cubicBezTo>
                  <a:pt x="13553" y="18686"/>
                  <a:pt x="13553" y="19072"/>
                  <a:pt x="13553" y="19072"/>
                </a:cubicBezTo>
                <a:cubicBezTo>
                  <a:pt x="13553" y="19072"/>
                  <a:pt x="13553" y="19072"/>
                  <a:pt x="13553" y="19072"/>
                </a:cubicBezTo>
                <a:cubicBezTo>
                  <a:pt x="13553" y="19072"/>
                  <a:pt x="13976" y="19072"/>
                  <a:pt x="13976" y="19072"/>
                </a:cubicBezTo>
                <a:cubicBezTo>
                  <a:pt x="14824" y="18686"/>
                  <a:pt x="14400" y="18686"/>
                  <a:pt x="14400" y="19072"/>
                </a:cubicBezTo>
                <a:cubicBezTo>
                  <a:pt x="14824" y="19457"/>
                  <a:pt x="16094" y="19843"/>
                  <a:pt x="16518" y="19457"/>
                </a:cubicBezTo>
                <a:cubicBezTo>
                  <a:pt x="16518" y="19457"/>
                  <a:pt x="16518" y="19072"/>
                  <a:pt x="16518" y="19457"/>
                </a:cubicBezTo>
                <a:cubicBezTo>
                  <a:pt x="16518" y="19072"/>
                  <a:pt x="16941" y="19457"/>
                  <a:pt x="16941" y="19457"/>
                </a:cubicBezTo>
                <a:cubicBezTo>
                  <a:pt x="16941" y="20229"/>
                  <a:pt x="17365" y="19843"/>
                  <a:pt x="17788" y="20229"/>
                </a:cubicBezTo>
                <a:cubicBezTo>
                  <a:pt x="17788" y="20229"/>
                  <a:pt x="18212" y="20615"/>
                  <a:pt x="18212" y="21000"/>
                </a:cubicBezTo>
                <a:cubicBezTo>
                  <a:pt x="18212" y="21000"/>
                  <a:pt x="18635" y="21386"/>
                  <a:pt x="18635" y="21386"/>
                </a:cubicBezTo>
                <a:cubicBezTo>
                  <a:pt x="18635" y="21386"/>
                  <a:pt x="19059" y="21000"/>
                  <a:pt x="19059" y="21000"/>
                </a:cubicBezTo>
                <a:cubicBezTo>
                  <a:pt x="19482" y="21386"/>
                  <a:pt x="19482" y="21386"/>
                  <a:pt x="19482" y="21386"/>
                </a:cubicBezTo>
                <a:cubicBezTo>
                  <a:pt x="19482" y="21000"/>
                  <a:pt x="19482" y="20229"/>
                  <a:pt x="19482" y="19843"/>
                </a:cubicBezTo>
                <a:cubicBezTo>
                  <a:pt x="19059" y="19843"/>
                  <a:pt x="19059" y="20615"/>
                  <a:pt x="18635" y="20229"/>
                </a:cubicBezTo>
                <a:cubicBezTo>
                  <a:pt x="17788" y="19843"/>
                  <a:pt x="17788" y="19072"/>
                  <a:pt x="18212" y="18686"/>
                </a:cubicBezTo>
                <a:cubicBezTo>
                  <a:pt x="18212" y="17915"/>
                  <a:pt x="18212" y="17529"/>
                  <a:pt x="18212" y="16757"/>
                </a:cubicBezTo>
                <a:cubicBezTo>
                  <a:pt x="18212" y="16372"/>
                  <a:pt x="17788" y="16757"/>
                  <a:pt x="18212" y="16372"/>
                </a:cubicBezTo>
                <a:cubicBezTo>
                  <a:pt x="18212" y="15986"/>
                  <a:pt x="18635" y="15986"/>
                  <a:pt x="18635" y="15600"/>
                </a:cubicBezTo>
                <a:cubicBezTo>
                  <a:pt x="19059" y="15600"/>
                  <a:pt x="19906" y="15600"/>
                  <a:pt x="20753" y="15215"/>
                </a:cubicBezTo>
                <a:cubicBezTo>
                  <a:pt x="20329" y="14829"/>
                  <a:pt x="20329" y="14443"/>
                  <a:pt x="19906" y="14057"/>
                </a:cubicBezTo>
                <a:cubicBezTo>
                  <a:pt x="19906" y="13672"/>
                  <a:pt x="19059" y="13286"/>
                  <a:pt x="19059" y="12900"/>
                </a:cubicBezTo>
                <a:cubicBezTo>
                  <a:pt x="19059" y="12900"/>
                  <a:pt x="19482" y="12515"/>
                  <a:pt x="19482" y="12515"/>
                </a:cubicBezTo>
                <a:cubicBezTo>
                  <a:pt x="19482" y="12129"/>
                  <a:pt x="19482" y="12129"/>
                  <a:pt x="19059" y="11743"/>
                </a:cubicBezTo>
                <a:cubicBezTo>
                  <a:pt x="19059" y="10972"/>
                  <a:pt x="19059" y="10586"/>
                  <a:pt x="19059" y="9815"/>
                </a:cubicBezTo>
                <a:cubicBezTo>
                  <a:pt x="19059" y="9429"/>
                  <a:pt x="18635" y="9043"/>
                  <a:pt x="18635" y="9043"/>
                </a:cubicBezTo>
                <a:cubicBezTo>
                  <a:pt x="18635" y="8657"/>
                  <a:pt x="18635" y="8657"/>
                  <a:pt x="18635" y="8657"/>
                </a:cubicBezTo>
                <a:cubicBezTo>
                  <a:pt x="19059" y="8272"/>
                  <a:pt x="19059" y="8272"/>
                  <a:pt x="19059" y="7886"/>
                </a:cubicBezTo>
                <a:cubicBezTo>
                  <a:pt x="19059" y="7886"/>
                  <a:pt x="19059" y="7886"/>
                  <a:pt x="19482" y="7500"/>
                </a:cubicBezTo>
                <a:cubicBezTo>
                  <a:pt x="19482" y="7500"/>
                  <a:pt x="19482" y="7115"/>
                  <a:pt x="19482" y="7115"/>
                </a:cubicBezTo>
                <a:cubicBezTo>
                  <a:pt x="19482" y="6729"/>
                  <a:pt x="19482" y="5957"/>
                  <a:pt x="19482" y="5572"/>
                </a:cubicBezTo>
                <a:cubicBezTo>
                  <a:pt x="19906" y="5572"/>
                  <a:pt x="19906" y="5186"/>
                  <a:pt x="19906" y="5186"/>
                </a:cubicBezTo>
                <a:cubicBezTo>
                  <a:pt x="19906" y="4800"/>
                  <a:pt x="20329" y="4800"/>
                  <a:pt x="20329" y="4415"/>
                </a:cubicBezTo>
                <a:cubicBezTo>
                  <a:pt x="20329" y="4415"/>
                  <a:pt x="21600" y="3643"/>
                  <a:pt x="21176" y="3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8" name="Shape">
            <a:extLst>
              <a:ext uri="{FF2B5EF4-FFF2-40B4-BE49-F238E27FC236}">
                <a16:creationId xmlns:a16="http://schemas.microsoft.com/office/drawing/2014/main" id="{1E0702E3-EFE9-4CFA-8C10-2F5182E8FA14}"/>
              </a:ext>
            </a:extLst>
          </p:cNvPr>
          <p:cNvSpPr/>
          <p:nvPr/>
        </p:nvSpPr>
        <p:spPr>
          <a:xfrm>
            <a:off x="6627129" y="2213262"/>
            <a:ext cx="491037" cy="190703"/>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1600" y="12343"/>
                  <a:pt x="20250" y="9257"/>
                  <a:pt x="20250" y="9257"/>
                </a:cubicBezTo>
                <a:cubicBezTo>
                  <a:pt x="18900" y="9257"/>
                  <a:pt x="17550" y="9257"/>
                  <a:pt x="17550" y="6171"/>
                </a:cubicBezTo>
                <a:cubicBezTo>
                  <a:pt x="18900" y="6171"/>
                  <a:pt x="17550" y="6171"/>
                  <a:pt x="17550" y="6171"/>
                </a:cubicBezTo>
                <a:cubicBezTo>
                  <a:pt x="17550" y="6171"/>
                  <a:pt x="16200" y="6171"/>
                  <a:pt x="14850" y="6171"/>
                </a:cubicBezTo>
                <a:cubicBezTo>
                  <a:pt x="16200" y="6171"/>
                  <a:pt x="16200" y="9257"/>
                  <a:pt x="14850" y="6171"/>
                </a:cubicBezTo>
                <a:cubicBezTo>
                  <a:pt x="14850" y="6171"/>
                  <a:pt x="13500" y="6171"/>
                  <a:pt x="13500" y="6171"/>
                </a:cubicBezTo>
                <a:cubicBezTo>
                  <a:pt x="14850" y="3086"/>
                  <a:pt x="13500" y="3086"/>
                  <a:pt x="12150" y="3086"/>
                </a:cubicBezTo>
                <a:cubicBezTo>
                  <a:pt x="12150" y="3086"/>
                  <a:pt x="10800" y="3086"/>
                  <a:pt x="10800" y="0"/>
                </a:cubicBezTo>
                <a:cubicBezTo>
                  <a:pt x="9450" y="0"/>
                  <a:pt x="10800" y="0"/>
                  <a:pt x="9450" y="0"/>
                </a:cubicBezTo>
                <a:cubicBezTo>
                  <a:pt x="9450" y="3086"/>
                  <a:pt x="8100" y="0"/>
                  <a:pt x="6750" y="0"/>
                </a:cubicBezTo>
                <a:cubicBezTo>
                  <a:pt x="6750" y="0"/>
                  <a:pt x="6750" y="0"/>
                  <a:pt x="8100" y="0"/>
                </a:cubicBezTo>
                <a:cubicBezTo>
                  <a:pt x="6750" y="3086"/>
                  <a:pt x="5400" y="3086"/>
                  <a:pt x="4050" y="3086"/>
                </a:cubicBezTo>
                <a:cubicBezTo>
                  <a:pt x="2700" y="6171"/>
                  <a:pt x="1350" y="3086"/>
                  <a:pt x="1350" y="6171"/>
                </a:cubicBezTo>
                <a:cubicBezTo>
                  <a:pt x="1350" y="6171"/>
                  <a:pt x="0" y="6171"/>
                  <a:pt x="0" y="6171"/>
                </a:cubicBezTo>
                <a:cubicBezTo>
                  <a:pt x="0" y="6171"/>
                  <a:pt x="1350" y="9257"/>
                  <a:pt x="1350" y="9257"/>
                </a:cubicBezTo>
                <a:cubicBezTo>
                  <a:pt x="1350" y="9257"/>
                  <a:pt x="1350" y="9257"/>
                  <a:pt x="1350" y="12343"/>
                </a:cubicBezTo>
                <a:cubicBezTo>
                  <a:pt x="1350" y="12343"/>
                  <a:pt x="2700" y="12343"/>
                  <a:pt x="2700" y="12343"/>
                </a:cubicBezTo>
                <a:cubicBezTo>
                  <a:pt x="2700" y="12343"/>
                  <a:pt x="2700" y="15429"/>
                  <a:pt x="2700" y="15429"/>
                </a:cubicBezTo>
                <a:cubicBezTo>
                  <a:pt x="4050" y="15429"/>
                  <a:pt x="6750" y="21600"/>
                  <a:pt x="8100" y="21600"/>
                </a:cubicBezTo>
                <a:cubicBezTo>
                  <a:pt x="8100" y="21600"/>
                  <a:pt x="8100" y="21600"/>
                  <a:pt x="9450" y="18514"/>
                </a:cubicBezTo>
                <a:cubicBezTo>
                  <a:pt x="9450" y="18514"/>
                  <a:pt x="9450" y="18514"/>
                  <a:pt x="10800" y="18514"/>
                </a:cubicBezTo>
                <a:cubicBezTo>
                  <a:pt x="10800" y="18514"/>
                  <a:pt x="12150" y="18514"/>
                  <a:pt x="13500" y="18514"/>
                </a:cubicBezTo>
                <a:cubicBezTo>
                  <a:pt x="13500" y="18514"/>
                  <a:pt x="14850" y="18514"/>
                  <a:pt x="16200" y="21600"/>
                </a:cubicBezTo>
                <a:cubicBezTo>
                  <a:pt x="16200" y="18514"/>
                  <a:pt x="17550" y="18514"/>
                  <a:pt x="18900" y="18514"/>
                </a:cubicBezTo>
                <a:cubicBezTo>
                  <a:pt x="18900" y="15429"/>
                  <a:pt x="20250" y="12343"/>
                  <a:pt x="21600" y="123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9" name="Shape">
            <a:extLst>
              <a:ext uri="{FF2B5EF4-FFF2-40B4-BE49-F238E27FC236}">
                <a16:creationId xmlns:a16="http://schemas.microsoft.com/office/drawing/2014/main" id="{0256EABE-6AEF-4F5E-A705-2A4C6E8F8F64}"/>
              </a:ext>
            </a:extLst>
          </p:cNvPr>
          <p:cNvSpPr/>
          <p:nvPr/>
        </p:nvSpPr>
        <p:spPr>
          <a:xfrm>
            <a:off x="8185636" y="3438533"/>
            <a:ext cx="149450"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7280" y="0"/>
                  <a:pt x="17280" y="0"/>
                  <a:pt x="12960" y="7200"/>
                </a:cubicBezTo>
                <a:cubicBezTo>
                  <a:pt x="12960" y="7200"/>
                  <a:pt x="8640" y="7200"/>
                  <a:pt x="8640" y="7200"/>
                </a:cubicBezTo>
                <a:cubicBezTo>
                  <a:pt x="4320" y="7200"/>
                  <a:pt x="4320" y="7200"/>
                  <a:pt x="4320" y="7200"/>
                </a:cubicBezTo>
                <a:cubicBezTo>
                  <a:pt x="4320" y="7200"/>
                  <a:pt x="4320" y="7200"/>
                  <a:pt x="4320" y="7200"/>
                </a:cubicBezTo>
                <a:cubicBezTo>
                  <a:pt x="0" y="7200"/>
                  <a:pt x="0" y="14400"/>
                  <a:pt x="0" y="14400"/>
                </a:cubicBezTo>
                <a:cubicBezTo>
                  <a:pt x="0" y="14400"/>
                  <a:pt x="0" y="21600"/>
                  <a:pt x="4320" y="21600"/>
                </a:cubicBezTo>
                <a:cubicBezTo>
                  <a:pt x="4320" y="21600"/>
                  <a:pt x="8640" y="21600"/>
                  <a:pt x="8640" y="21600"/>
                </a:cubicBezTo>
                <a:cubicBezTo>
                  <a:pt x="4320" y="21600"/>
                  <a:pt x="12960" y="21600"/>
                  <a:pt x="12960" y="14400"/>
                </a:cubicBezTo>
                <a:cubicBezTo>
                  <a:pt x="12960" y="14400"/>
                  <a:pt x="12960" y="14400"/>
                  <a:pt x="17280" y="14400"/>
                </a:cubicBezTo>
                <a:cubicBezTo>
                  <a:pt x="12960" y="7200"/>
                  <a:pt x="17280" y="72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0" name="Shape">
            <a:extLst>
              <a:ext uri="{FF2B5EF4-FFF2-40B4-BE49-F238E27FC236}">
                <a16:creationId xmlns:a16="http://schemas.microsoft.com/office/drawing/2014/main" id="{26AD858C-3D61-4A7A-BFE3-253038C798DD}"/>
              </a:ext>
            </a:extLst>
          </p:cNvPr>
          <p:cNvSpPr/>
          <p:nvPr/>
        </p:nvSpPr>
        <p:spPr>
          <a:xfrm>
            <a:off x="-973272" y="4444499"/>
            <a:ext cx="827292" cy="271754"/>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0800" y="17280"/>
                  <a:pt x="20800" y="17280"/>
                  <a:pt x="20000" y="15120"/>
                </a:cubicBezTo>
                <a:cubicBezTo>
                  <a:pt x="20000" y="15120"/>
                  <a:pt x="17600" y="15120"/>
                  <a:pt x="19200" y="15120"/>
                </a:cubicBezTo>
                <a:cubicBezTo>
                  <a:pt x="19200" y="12960"/>
                  <a:pt x="18400" y="12960"/>
                  <a:pt x="18400" y="12960"/>
                </a:cubicBezTo>
                <a:cubicBezTo>
                  <a:pt x="17600" y="12960"/>
                  <a:pt x="16800" y="10800"/>
                  <a:pt x="16000" y="12960"/>
                </a:cubicBezTo>
                <a:cubicBezTo>
                  <a:pt x="16800" y="10800"/>
                  <a:pt x="16000" y="10800"/>
                  <a:pt x="15200" y="10800"/>
                </a:cubicBezTo>
                <a:cubicBezTo>
                  <a:pt x="16000" y="10800"/>
                  <a:pt x="16000" y="10800"/>
                  <a:pt x="16000" y="10800"/>
                </a:cubicBezTo>
                <a:cubicBezTo>
                  <a:pt x="16000" y="8640"/>
                  <a:pt x="15200" y="8640"/>
                  <a:pt x="15200" y="8640"/>
                </a:cubicBezTo>
                <a:cubicBezTo>
                  <a:pt x="15200" y="8640"/>
                  <a:pt x="15200" y="8640"/>
                  <a:pt x="15200" y="8640"/>
                </a:cubicBezTo>
                <a:cubicBezTo>
                  <a:pt x="14400" y="8640"/>
                  <a:pt x="13600" y="6480"/>
                  <a:pt x="12800" y="4320"/>
                </a:cubicBezTo>
                <a:cubicBezTo>
                  <a:pt x="12000" y="4320"/>
                  <a:pt x="11200" y="4320"/>
                  <a:pt x="11200" y="2160"/>
                </a:cubicBezTo>
                <a:cubicBezTo>
                  <a:pt x="10400" y="2160"/>
                  <a:pt x="9600" y="2160"/>
                  <a:pt x="9600" y="0"/>
                </a:cubicBezTo>
                <a:cubicBezTo>
                  <a:pt x="8800" y="0"/>
                  <a:pt x="8000" y="2160"/>
                  <a:pt x="8000" y="0"/>
                </a:cubicBezTo>
                <a:cubicBezTo>
                  <a:pt x="6400" y="0"/>
                  <a:pt x="4800" y="0"/>
                  <a:pt x="3200" y="2160"/>
                </a:cubicBezTo>
                <a:cubicBezTo>
                  <a:pt x="2400" y="4320"/>
                  <a:pt x="1600" y="4320"/>
                  <a:pt x="1600" y="6480"/>
                </a:cubicBezTo>
                <a:cubicBezTo>
                  <a:pt x="800" y="6480"/>
                  <a:pt x="1600" y="6480"/>
                  <a:pt x="800" y="6480"/>
                </a:cubicBezTo>
                <a:cubicBezTo>
                  <a:pt x="800" y="8640"/>
                  <a:pt x="0" y="8640"/>
                  <a:pt x="0" y="8640"/>
                </a:cubicBezTo>
                <a:cubicBezTo>
                  <a:pt x="0" y="8640"/>
                  <a:pt x="800" y="8640"/>
                  <a:pt x="800" y="8640"/>
                </a:cubicBezTo>
                <a:cubicBezTo>
                  <a:pt x="800" y="8640"/>
                  <a:pt x="800" y="8640"/>
                  <a:pt x="800" y="8640"/>
                </a:cubicBezTo>
                <a:cubicBezTo>
                  <a:pt x="800" y="8640"/>
                  <a:pt x="1600" y="8640"/>
                  <a:pt x="1600" y="8640"/>
                </a:cubicBezTo>
                <a:cubicBezTo>
                  <a:pt x="2400" y="6480"/>
                  <a:pt x="2400" y="6480"/>
                  <a:pt x="2400" y="6480"/>
                </a:cubicBezTo>
                <a:cubicBezTo>
                  <a:pt x="2400" y="6480"/>
                  <a:pt x="2400" y="6480"/>
                  <a:pt x="2400" y="6480"/>
                </a:cubicBezTo>
                <a:cubicBezTo>
                  <a:pt x="3200" y="6480"/>
                  <a:pt x="4000" y="4320"/>
                  <a:pt x="4000" y="4320"/>
                </a:cubicBezTo>
                <a:cubicBezTo>
                  <a:pt x="4800" y="4320"/>
                  <a:pt x="5600" y="2160"/>
                  <a:pt x="6400" y="4320"/>
                </a:cubicBezTo>
                <a:cubicBezTo>
                  <a:pt x="7200" y="4320"/>
                  <a:pt x="6400" y="4320"/>
                  <a:pt x="6400" y="4320"/>
                </a:cubicBezTo>
                <a:cubicBezTo>
                  <a:pt x="6400" y="6480"/>
                  <a:pt x="8000" y="8640"/>
                  <a:pt x="8000" y="6480"/>
                </a:cubicBezTo>
                <a:cubicBezTo>
                  <a:pt x="8000" y="6480"/>
                  <a:pt x="8800" y="8640"/>
                  <a:pt x="8800" y="6480"/>
                </a:cubicBezTo>
                <a:cubicBezTo>
                  <a:pt x="9600" y="8640"/>
                  <a:pt x="10400" y="10800"/>
                  <a:pt x="12000" y="10800"/>
                </a:cubicBezTo>
                <a:cubicBezTo>
                  <a:pt x="12000" y="10800"/>
                  <a:pt x="12800" y="8640"/>
                  <a:pt x="12800" y="10800"/>
                </a:cubicBezTo>
                <a:cubicBezTo>
                  <a:pt x="12800" y="10800"/>
                  <a:pt x="12800" y="12960"/>
                  <a:pt x="12800" y="12960"/>
                </a:cubicBezTo>
                <a:cubicBezTo>
                  <a:pt x="13600" y="17280"/>
                  <a:pt x="15200" y="15120"/>
                  <a:pt x="15200" y="17280"/>
                </a:cubicBezTo>
                <a:cubicBezTo>
                  <a:pt x="16000" y="17280"/>
                  <a:pt x="14400" y="19440"/>
                  <a:pt x="14400" y="21600"/>
                </a:cubicBezTo>
                <a:cubicBezTo>
                  <a:pt x="15200" y="21600"/>
                  <a:pt x="16000" y="21600"/>
                  <a:pt x="17600" y="21600"/>
                </a:cubicBezTo>
                <a:cubicBezTo>
                  <a:pt x="17600" y="21600"/>
                  <a:pt x="19200" y="21600"/>
                  <a:pt x="19200" y="19440"/>
                </a:cubicBezTo>
                <a:cubicBezTo>
                  <a:pt x="19200" y="21600"/>
                  <a:pt x="19200" y="21600"/>
                  <a:pt x="19200" y="21600"/>
                </a:cubicBezTo>
                <a:cubicBezTo>
                  <a:pt x="20000" y="21600"/>
                  <a:pt x="21600" y="21600"/>
                  <a:pt x="21600" y="194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1" name="Shape">
            <a:extLst>
              <a:ext uri="{FF2B5EF4-FFF2-40B4-BE49-F238E27FC236}">
                <a16:creationId xmlns:a16="http://schemas.microsoft.com/office/drawing/2014/main" id="{316AB95F-E46C-46CE-B9E1-6113FCD8B5A5}"/>
              </a:ext>
            </a:extLst>
          </p:cNvPr>
          <p:cNvSpPr/>
          <p:nvPr/>
        </p:nvSpPr>
        <p:spPr>
          <a:xfrm>
            <a:off x="6749884" y="2566062"/>
            <a:ext cx="426991" cy="324199"/>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19800"/>
                  <a:pt x="15429" y="19800"/>
                  <a:pt x="15429" y="19800"/>
                </a:cubicBezTo>
                <a:cubicBezTo>
                  <a:pt x="15429" y="19800"/>
                  <a:pt x="15429" y="19800"/>
                  <a:pt x="15429" y="19800"/>
                </a:cubicBezTo>
                <a:cubicBezTo>
                  <a:pt x="13886" y="19800"/>
                  <a:pt x="13886" y="18000"/>
                  <a:pt x="12343" y="18000"/>
                </a:cubicBezTo>
                <a:cubicBezTo>
                  <a:pt x="15429" y="19800"/>
                  <a:pt x="16971" y="19800"/>
                  <a:pt x="18514" y="21600"/>
                </a:cubicBezTo>
                <a:cubicBezTo>
                  <a:pt x="18514" y="21600"/>
                  <a:pt x="18514" y="21600"/>
                  <a:pt x="18514" y="21600"/>
                </a:cubicBezTo>
                <a:close/>
                <a:moveTo>
                  <a:pt x="21600" y="7200"/>
                </a:moveTo>
                <a:cubicBezTo>
                  <a:pt x="20057" y="5400"/>
                  <a:pt x="18514" y="5400"/>
                  <a:pt x="20057" y="5400"/>
                </a:cubicBezTo>
                <a:cubicBezTo>
                  <a:pt x="18514" y="5400"/>
                  <a:pt x="18514" y="3600"/>
                  <a:pt x="18514" y="3600"/>
                </a:cubicBezTo>
                <a:cubicBezTo>
                  <a:pt x="18514" y="3600"/>
                  <a:pt x="18514" y="3600"/>
                  <a:pt x="16971" y="3600"/>
                </a:cubicBezTo>
                <a:cubicBezTo>
                  <a:pt x="16971" y="3600"/>
                  <a:pt x="15429" y="3600"/>
                  <a:pt x="13886" y="3600"/>
                </a:cubicBezTo>
                <a:cubicBezTo>
                  <a:pt x="13886" y="1800"/>
                  <a:pt x="12343" y="0"/>
                  <a:pt x="10800" y="0"/>
                </a:cubicBezTo>
                <a:cubicBezTo>
                  <a:pt x="9257" y="0"/>
                  <a:pt x="10800" y="0"/>
                  <a:pt x="9257" y="0"/>
                </a:cubicBezTo>
                <a:cubicBezTo>
                  <a:pt x="9257" y="0"/>
                  <a:pt x="7714" y="0"/>
                  <a:pt x="7714" y="1800"/>
                </a:cubicBezTo>
                <a:cubicBezTo>
                  <a:pt x="6171" y="1800"/>
                  <a:pt x="7714" y="1800"/>
                  <a:pt x="7714" y="1800"/>
                </a:cubicBezTo>
                <a:cubicBezTo>
                  <a:pt x="7714" y="3600"/>
                  <a:pt x="7714" y="3600"/>
                  <a:pt x="6171" y="3600"/>
                </a:cubicBezTo>
                <a:cubicBezTo>
                  <a:pt x="6171" y="3600"/>
                  <a:pt x="6171" y="5400"/>
                  <a:pt x="6171" y="5400"/>
                </a:cubicBezTo>
                <a:cubicBezTo>
                  <a:pt x="6171" y="5400"/>
                  <a:pt x="4629" y="5400"/>
                  <a:pt x="4629" y="5400"/>
                </a:cubicBezTo>
                <a:cubicBezTo>
                  <a:pt x="4629" y="5400"/>
                  <a:pt x="3086" y="3600"/>
                  <a:pt x="3086" y="3600"/>
                </a:cubicBezTo>
                <a:cubicBezTo>
                  <a:pt x="3086" y="3600"/>
                  <a:pt x="3086" y="5400"/>
                  <a:pt x="3086" y="5400"/>
                </a:cubicBezTo>
                <a:cubicBezTo>
                  <a:pt x="3086" y="5400"/>
                  <a:pt x="1543" y="5400"/>
                  <a:pt x="1543" y="5400"/>
                </a:cubicBezTo>
                <a:cubicBezTo>
                  <a:pt x="0" y="5400"/>
                  <a:pt x="0" y="5400"/>
                  <a:pt x="0" y="5400"/>
                </a:cubicBezTo>
                <a:cubicBezTo>
                  <a:pt x="0" y="7200"/>
                  <a:pt x="0" y="9000"/>
                  <a:pt x="1543" y="9000"/>
                </a:cubicBezTo>
                <a:cubicBezTo>
                  <a:pt x="1543" y="9000"/>
                  <a:pt x="1543" y="5400"/>
                  <a:pt x="3086" y="5400"/>
                </a:cubicBezTo>
                <a:cubicBezTo>
                  <a:pt x="4629" y="5400"/>
                  <a:pt x="4629" y="7200"/>
                  <a:pt x="4629" y="9000"/>
                </a:cubicBezTo>
                <a:cubicBezTo>
                  <a:pt x="4629" y="10800"/>
                  <a:pt x="6171" y="10800"/>
                  <a:pt x="6171" y="12600"/>
                </a:cubicBezTo>
                <a:cubicBezTo>
                  <a:pt x="6171" y="12600"/>
                  <a:pt x="6171" y="12600"/>
                  <a:pt x="6171" y="12600"/>
                </a:cubicBezTo>
                <a:cubicBezTo>
                  <a:pt x="6171" y="12600"/>
                  <a:pt x="7714" y="12600"/>
                  <a:pt x="7714" y="14400"/>
                </a:cubicBezTo>
                <a:cubicBezTo>
                  <a:pt x="7714" y="14400"/>
                  <a:pt x="9257" y="16200"/>
                  <a:pt x="9257" y="16200"/>
                </a:cubicBezTo>
                <a:cubicBezTo>
                  <a:pt x="9257" y="16200"/>
                  <a:pt x="10800" y="16200"/>
                  <a:pt x="10800" y="16200"/>
                </a:cubicBezTo>
                <a:cubicBezTo>
                  <a:pt x="12343" y="16200"/>
                  <a:pt x="12343" y="18000"/>
                  <a:pt x="13886" y="18000"/>
                </a:cubicBezTo>
                <a:cubicBezTo>
                  <a:pt x="15429" y="19800"/>
                  <a:pt x="13886" y="18000"/>
                  <a:pt x="13886" y="16200"/>
                </a:cubicBezTo>
                <a:cubicBezTo>
                  <a:pt x="13886" y="16200"/>
                  <a:pt x="13886" y="16200"/>
                  <a:pt x="12343" y="16200"/>
                </a:cubicBezTo>
                <a:cubicBezTo>
                  <a:pt x="12343" y="14400"/>
                  <a:pt x="10800" y="14400"/>
                  <a:pt x="10800" y="12600"/>
                </a:cubicBezTo>
                <a:cubicBezTo>
                  <a:pt x="9257" y="12600"/>
                  <a:pt x="9257" y="10800"/>
                  <a:pt x="9257" y="10800"/>
                </a:cubicBezTo>
                <a:cubicBezTo>
                  <a:pt x="9257" y="10800"/>
                  <a:pt x="7714" y="10800"/>
                  <a:pt x="7714" y="9000"/>
                </a:cubicBezTo>
                <a:cubicBezTo>
                  <a:pt x="7714" y="9000"/>
                  <a:pt x="7714" y="7200"/>
                  <a:pt x="7714" y="7200"/>
                </a:cubicBezTo>
                <a:cubicBezTo>
                  <a:pt x="9257" y="7200"/>
                  <a:pt x="9257" y="7200"/>
                  <a:pt x="9257" y="7200"/>
                </a:cubicBezTo>
                <a:cubicBezTo>
                  <a:pt x="10800" y="7200"/>
                  <a:pt x="10800" y="7200"/>
                  <a:pt x="10800" y="7200"/>
                </a:cubicBezTo>
                <a:cubicBezTo>
                  <a:pt x="10800" y="7200"/>
                  <a:pt x="10800" y="7200"/>
                  <a:pt x="10800" y="7200"/>
                </a:cubicBezTo>
                <a:cubicBezTo>
                  <a:pt x="12343" y="7200"/>
                  <a:pt x="12343" y="7200"/>
                  <a:pt x="13886" y="7200"/>
                </a:cubicBezTo>
                <a:cubicBezTo>
                  <a:pt x="13886" y="7200"/>
                  <a:pt x="15429" y="7200"/>
                  <a:pt x="16971" y="7200"/>
                </a:cubicBezTo>
                <a:cubicBezTo>
                  <a:pt x="16971" y="7200"/>
                  <a:pt x="18514" y="7200"/>
                  <a:pt x="18514" y="7200"/>
                </a:cubicBezTo>
                <a:cubicBezTo>
                  <a:pt x="18514" y="9000"/>
                  <a:pt x="18514" y="9000"/>
                  <a:pt x="20057" y="9000"/>
                </a:cubicBezTo>
                <a:cubicBezTo>
                  <a:pt x="20057" y="9000"/>
                  <a:pt x="20057" y="7200"/>
                  <a:pt x="20057" y="7200"/>
                </a:cubicBezTo>
                <a:cubicBezTo>
                  <a:pt x="20057" y="72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2" name="Shape">
            <a:extLst>
              <a:ext uri="{FF2B5EF4-FFF2-40B4-BE49-F238E27FC236}">
                <a16:creationId xmlns:a16="http://schemas.microsoft.com/office/drawing/2014/main" id="{CDD7EF94-F947-4346-9AC7-AF633B82BC8A}"/>
              </a:ext>
            </a:extLst>
          </p:cNvPr>
          <p:cNvSpPr/>
          <p:nvPr/>
        </p:nvSpPr>
        <p:spPr>
          <a:xfrm>
            <a:off x="-1186768" y="5426623"/>
            <a:ext cx="277546"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9600"/>
                </a:moveTo>
                <a:cubicBezTo>
                  <a:pt x="19200" y="9600"/>
                  <a:pt x="16800" y="4800"/>
                  <a:pt x="14400" y="2400"/>
                </a:cubicBezTo>
                <a:cubicBezTo>
                  <a:pt x="14400" y="2400"/>
                  <a:pt x="12000" y="2400"/>
                  <a:pt x="12000" y="2400"/>
                </a:cubicBezTo>
                <a:cubicBezTo>
                  <a:pt x="12000" y="2400"/>
                  <a:pt x="12000" y="0"/>
                  <a:pt x="12000" y="0"/>
                </a:cubicBezTo>
                <a:cubicBezTo>
                  <a:pt x="9600" y="0"/>
                  <a:pt x="9600" y="0"/>
                  <a:pt x="7200" y="0"/>
                </a:cubicBezTo>
                <a:cubicBezTo>
                  <a:pt x="7200" y="0"/>
                  <a:pt x="7200" y="0"/>
                  <a:pt x="7200" y="0"/>
                </a:cubicBezTo>
                <a:cubicBezTo>
                  <a:pt x="4800" y="0"/>
                  <a:pt x="4800" y="0"/>
                  <a:pt x="2400" y="0"/>
                </a:cubicBezTo>
                <a:cubicBezTo>
                  <a:pt x="2400" y="0"/>
                  <a:pt x="2400" y="0"/>
                  <a:pt x="0" y="2400"/>
                </a:cubicBezTo>
                <a:cubicBezTo>
                  <a:pt x="4800" y="2400"/>
                  <a:pt x="0" y="4800"/>
                  <a:pt x="0" y="4800"/>
                </a:cubicBezTo>
                <a:cubicBezTo>
                  <a:pt x="2400" y="9600"/>
                  <a:pt x="4800" y="9600"/>
                  <a:pt x="4800" y="9600"/>
                </a:cubicBezTo>
                <a:cubicBezTo>
                  <a:pt x="4800" y="9600"/>
                  <a:pt x="7200" y="9600"/>
                  <a:pt x="7200" y="9600"/>
                </a:cubicBezTo>
                <a:cubicBezTo>
                  <a:pt x="7200" y="7200"/>
                  <a:pt x="4800" y="7200"/>
                  <a:pt x="4800" y="4800"/>
                </a:cubicBezTo>
                <a:cubicBezTo>
                  <a:pt x="4800" y="7200"/>
                  <a:pt x="7200" y="7200"/>
                  <a:pt x="7200" y="9600"/>
                </a:cubicBezTo>
                <a:cubicBezTo>
                  <a:pt x="9600" y="9600"/>
                  <a:pt x="7200" y="9600"/>
                  <a:pt x="9600" y="12000"/>
                </a:cubicBezTo>
                <a:cubicBezTo>
                  <a:pt x="12000" y="12000"/>
                  <a:pt x="14400" y="14400"/>
                  <a:pt x="14400" y="14400"/>
                </a:cubicBezTo>
                <a:cubicBezTo>
                  <a:pt x="14400" y="16800"/>
                  <a:pt x="14400" y="16800"/>
                  <a:pt x="14400" y="16800"/>
                </a:cubicBezTo>
                <a:cubicBezTo>
                  <a:pt x="14400" y="19200"/>
                  <a:pt x="14400" y="19200"/>
                  <a:pt x="16800" y="19200"/>
                </a:cubicBezTo>
                <a:cubicBezTo>
                  <a:pt x="16800" y="19200"/>
                  <a:pt x="16800" y="16800"/>
                  <a:pt x="14400" y="16800"/>
                </a:cubicBezTo>
                <a:cubicBezTo>
                  <a:pt x="16800" y="16800"/>
                  <a:pt x="16800" y="19200"/>
                  <a:pt x="19200" y="21600"/>
                </a:cubicBezTo>
                <a:cubicBezTo>
                  <a:pt x="16800" y="19200"/>
                  <a:pt x="19200" y="19200"/>
                  <a:pt x="19200" y="19200"/>
                </a:cubicBezTo>
                <a:cubicBezTo>
                  <a:pt x="19200" y="16800"/>
                  <a:pt x="19200" y="16800"/>
                  <a:pt x="19200" y="16800"/>
                </a:cubicBezTo>
                <a:cubicBezTo>
                  <a:pt x="19200" y="16800"/>
                  <a:pt x="19200" y="16800"/>
                  <a:pt x="19200" y="14400"/>
                </a:cubicBezTo>
                <a:cubicBezTo>
                  <a:pt x="19200" y="14400"/>
                  <a:pt x="19200" y="14400"/>
                  <a:pt x="19200" y="14400"/>
                </a:cubicBezTo>
                <a:cubicBezTo>
                  <a:pt x="19200" y="14400"/>
                  <a:pt x="19200" y="12000"/>
                  <a:pt x="19200" y="12000"/>
                </a:cubicBezTo>
                <a:cubicBezTo>
                  <a:pt x="19200" y="9600"/>
                  <a:pt x="21600" y="12000"/>
                  <a:pt x="21600" y="9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3" name="Shape">
            <a:extLst>
              <a:ext uri="{FF2B5EF4-FFF2-40B4-BE49-F238E27FC236}">
                <a16:creationId xmlns:a16="http://schemas.microsoft.com/office/drawing/2014/main" id="{C0106E6C-16FE-49AC-8D52-E86E45FD609C}"/>
              </a:ext>
            </a:extLst>
          </p:cNvPr>
          <p:cNvSpPr/>
          <p:nvPr/>
        </p:nvSpPr>
        <p:spPr>
          <a:xfrm>
            <a:off x="6585317" y="6022576"/>
            <a:ext cx="591558" cy="710374"/>
          </a:xfrm>
          <a:custGeom>
            <a:avLst/>
            <a:gdLst/>
            <a:ahLst/>
            <a:cxnLst>
              <a:cxn ang="0">
                <a:pos x="wd2" y="hd2"/>
              </a:cxn>
              <a:cxn ang="5400000">
                <a:pos x="wd2" y="hd2"/>
              </a:cxn>
              <a:cxn ang="10800000">
                <a:pos x="wd2" y="hd2"/>
              </a:cxn>
              <a:cxn ang="16200000">
                <a:pos x="wd2" y="hd2"/>
              </a:cxn>
            </a:cxnLst>
            <a:rect l="0" t="0" r="r" b="b"/>
            <a:pathLst>
              <a:path w="21000" h="21600" extrusionOk="0">
                <a:moveTo>
                  <a:pt x="21000" y="831"/>
                </a:moveTo>
                <a:cubicBezTo>
                  <a:pt x="21000" y="0"/>
                  <a:pt x="19920" y="831"/>
                  <a:pt x="18840" y="0"/>
                </a:cubicBezTo>
                <a:cubicBezTo>
                  <a:pt x="17760" y="0"/>
                  <a:pt x="16680" y="0"/>
                  <a:pt x="15600" y="831"/>
                </a:cubicBezTo>
                <a:cubicBezTo>
                  <a:pt x="14520" y="831"/>
                  <a:pt x="14520" y="2492"/>
                  <a:pt x="14520" y="3323"/>
                </a:cubicBezTo>
                <a:cubicBezTo>
                  <a:pt x="14520" y="3323"/>
                  <a:pt x="13440" y="4985"/>
                  <a:pt x="13440" y="4985"/>
                </a:cubicBezTo>
                <a:cubicBezTo>
                  <a:pt x="13440" y="4985"/>
                  <a:pt x="13440" y="4154"/>
                  <a:pt x="12360" y="4154"/>
                </a:cubicBezTo>
                <a:cubicBezTo>
                  <a:pt x="12360" y="4154"/>
                  <a:pt x="11280" y="4154"/>
                  <a:pt x="11280" y="4154"/>
                </a:cubicBezTo>
                <a:cubicBezTo>
                  <a:pt x="11280" y="4154"/>
                  <a:pt x="10200" y="4154"/>
                  <a:pt x="10200" y="4154"/>
                </a:cubicBezTo>
                <a:cubicBezTo>
                  <a:pt x="10200" y="4154"/>
                  <a:pt x="9120" y="3323"/>
                  <a:pt x="9120" y="3323"/>
                </a:cubicBezTo>
                <a:cubicBezTo>
                  <a:pt x="9120" y="3323"/>
                  <a:pt x="5880" y="3323"/>
                  <a:pt x="5880" y="4154"/>
                </a:cubicBezTo>
                <a:cubicBezTo>
                  <a:pt x="4800" y="4154"/>
                  <a:pt x="5880" y="5815"/>
                  <a:pt x="5880" y="5815"/>
                </a:cubicBezTo>
                <a:cubicBezTo>
                  <a:pt x="6960" y="6646"/>
                  <a:pt x="8040" y="4985"/>
                  <a:pt x="9120" y="6646"/>
                </a:cubicBezTo>
                <a:cubicBezTo>
                  <a:pt x="9120" y="8308"/>
                  <a:pt x="6960" y="8308"/>
                  <a:pt x="6960" y="9969"/>
                </a:cubicBezTo>
                <a:cubicBezTo>
                  <a:pt x="8040" y="9969"/>
                  <a:pt x="8040" y="9969"/>
                  <a:pt x="9120" y="9969"/>
                </a:cubicBezTo>
                <a:cubicBezTo>
                  <a:pt x="9120" y="10800"/>
                  <a:pt x="9120" y="11631"/>
                  <a:pt x="9120" y="12462"/>
                </a:cubicBezTo>
                <a:cubicBezTo>
                  <a:pt x="9120" y="13292"/>
                  <a:pt x="9120" y="14123"/>
                  <a:pt x="8040" y="14954"/>
                </a:cubicBezTo>
                <a:cubicBezTo>
                  <a:pt x="8040" y="14954"/>
                  <a:pt x="8040" y="14954"/>
                  <a:pt x="8040" y="14954"/>
                </a:cubicBezTo>
                <a:cubicBezTo>
                  <a:pt x="6960" y="14954"/>
                  <a:pt x="8040" y="14123"/>
                  <a:pt x="6960" y="14123"/>
                </a:cubicBezTo>
                <a:cubicBezTo>
                  <a:pt x="6960" y="14123"/>
                  <a:pt x="6960" y="15785"/>
                  <a:pt x="4800" y="14954"/>
                </a:cubicBezTo>
                <a:cubicBezTo>
                  <a:pt x="4800" y="14954"/>
                  <a:pt x="4800" y="14123"/>
                  <a:pt x="3720" y="13292"/>
                </a:cubicBezTo>
                <a:cubicBezTo>
                  <a:pt x="2640" y="13292"/>
                  <a:pt x="3720" y="14123"/>
                  <a:pt x="3720" y="14123"/>
                </a:cubicBezTo>
                <a:cubicBezTo>
                  <a:pt x="2640" y="14954"/>
                  <a:pt x="3720" y="14954"/>
                  <a:pt x="2640" y="14954"/>
                </a:cubicBezTo>
                <a:cubicBezTo>
                  <a:pt x="2640" y="14954"/>
                  <a:pt x="2640" y="14954"/>
                  <a:pt x="1560" y="14954"/>
                </a:cubicBezTo>
                <a:cubicBezTo>
                  <a:pt x="1560" y="14954"/>
                  <a:pt x="480" y="14954"/>
                  <a:pt x="480" y="14954"/>
                </a:cubicBezTo>
                <a:cubicBezTo>
                  <a:pt x="480" y="14954"/>
                  <a:pt x="480" y="15785"/>
                  <a:pt x="480" y="15785"/>
                </a:cubicBezTo>
                <a:cubicBezTo>
                  <a:pt x="480" y="16615"/>
                  <a:pt x="1560" y="16615"/>
                  <a:pt x="1560" y="16615"/>
                </a:cubicBezTo>
                <a:cubicBezTo>
                  <a:pt x="1560" y="16615"/>
                  <a:pt x="1560" y="16615"/>
                  <a:pt x="1560" y="16615"/>
                </a:cubicBezTo>
                <a:cubicBezTo>
                  <a:pt x="1560" y="17446"/>
                  <a:pt x="1560" y="17446"/>
                  <a:pt x="1560" y="17446"/>
                </a:cubicBezTo>
                <a:cubicBezTo>
                  <a:pt x="1560" y="17446"/>
                  <a:pt x="1560" y="18277"/>
                  <a:pt x="1560" y="18277"/>
                </a:cubicBezTo>
                <a:cubicBezTo>
                  <a:pt x="1560" y="18277"/>
                  <a:pt x="480" y="17446"/>
                  <a:pt x="480" y="18277"/>
                </a:cubicBezTo>
                <a:cubicBezTo>
                  <a:pt x="-600" y="19108"/>
                  <a:pt x="480" y="19108"/>
                  <a:pt x="480" y="19938"/>
                </a:cubicBezTo>
                <a:cubicBezTo>
                  <a:pt x="1560" y="19938"/>
                  <a:pt x="1560" y="20769"/>
                  <a:pt x="2640" y="21600"/>
                </a:cubicBezTo>
                <a:cubicBezTo>
                  <a:pt x="2640" y="20769"/>
                  <a:pt x="3720" y="19938"/>
                  <a:pt x="4800" y="20769"/>
                </a:cubicBezTo>
                <a:cubicBezTo>
                  <a:pt x="5880" y="20769"/>
                  <a:pt x="5880" y="20769"/>
                  <a:pt x="5880" y="20769"/>
                </a:cubicBezTo>
                <a:cubicBezTo>
                  <a:pt x="6960" y="21600"/>
                  <a:pt x="6960" y="20769"/>
                  <a:pt x="6960" y="19938"/>
                </a:cubicBezTo>
                <a:cubicBezTo>
                  <a:pt x="6960" y="19938"/>
                  <a:pt x="8040" y="19938"/>
                  <a:pt x="8040" y="19938"/>
                </a:cubicBezTo>
                <a:cubicBezTo>
                  <a:pt x="8040" y="19938"/>
                  <a:pt x="9120" y="19938"/>
                  <a:pt x="9120" y="19938"/>
                </a:cubicBezTo>
                <a:cubicBezTo>
                  <a:pt x="9120" y="19938"/>
                  <a:pt x="8040" y="20769"/>
                  <a:pt x="9120" y="20769"/>
                </a:cubicBezTo>
                <a:cubicBezTo>
                  <a:pt x="9120" y="21600"/>
                  <a:pt x="10200" y="20769"/>
                  <a:pt x="10200" y="20769"/>
                </a:cubicBezTo>
                <a:cubicBezTo>
                  <a:pt x="11280" y="20769"/>
                  <a:pt x="11280" y="19938"/>
                  <a:pt x="12360" y="19108"/>
                </a:cubicBezTo>
                <a:cubicBezTo>
                  <a:pt x="12360" y="19108"/>
                  <a:pt x="13440" y="19108"/>
                  <a:pt x="13440" y="19108"/>
                </a:cubicBezTo>
                <a:cubicBezTo>
                  <a:pt x="13440" y="18277"/>
                  <a:pt x="13440" y="15785"/>
                  <a:pt x="13440" y="14954"/>
                </a:cubicBezTo>
                <a:cubicBezTo>
                  <a:pt x="14520" y="14123"/>
                  <a:pt x="14520" y="14123"/>
                  <a:pt x="15600" y="13292"/>
                </a:cubicBezTo>
                <a:cubicBezTo>
                  <a:pt x="16680" y="12462"/>
                  <a:pt x="17760" y="11631"/>
                  <a:pt x="18840" y="10800"/>
                </a:cubicBezTo>
                <a:cubicBezTo>
                  <a:pt x="18840" y="9969"/>
                  <a:pt x="18840" y="9138"/>
                  <a:pt x="18840" y="8308"/>
                </a:cubicBezTo>
                <a:cubicBezTo>
                  <a:pt x="19920" y="5815"/>
                  <a:pt x="19920" y="3323"/>
                  <a:pt x="21000" y="83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4" name="Shape">
            <a:extLst>
              <a:ext uri="{FF2B5EF4-FFF2-40B4-BE49-F238E27FC236}">
                <a16:creationId xmlns:a16="http://schemas.microsoft.com/office/drawing/2014/main" id="{2E2ECD62-96F9-46BE-8AAE-4EDE78AD5894}"/>
              </a:ext>
            </a:extLst>
          </p:cNvPr>
          <p:cNvSpPr/>
          <p:nvPr/>
        </p:nvSpPr>
        <p:spPr>
          <a:xfrm>
            <a:off x="-656073" y="5316970"/>
            <a:ext cx="969107" cy="1358767"/>
          </a:xfrm>
          <a:custGeom>
            <a:avLst/>
            <a:gdLst/>
            <a:ahLst/>
            <a:cxnLst>
              <a:cxn ang="0">
                <a:pos x="wd2" y="hd2"/>
              </a:cxn>
              <a:cxn ang="5400000">
                <a:pos x="wd2" y="hd2"/>
              </a:cxn>
              <a:cxn ang="10800000">
                <a:pos x="wd2" y="hd2"/>
              </a:cxn>
              <a:cxn ang="16200000">
                <a:pos x="wd2" y="hd2"/>
              </a:cxn>
            </a:cxnLst>
            <a:rect l="0" t="0" r="r" b="b"/>
            <a:pathLst>
              <a:path w="21431" h="21600" extrusionOk="0">
                <a:moveTo>
                  <a:pt x="1856" y="12960"/>
                </a:moveTo>
                <a:cubicBezTo>
                  <a:pt x="1856" y="12528"/>
                  <a:pt x="1856" y="12528"/>
                  <a:pt x="1856" y="12528"/>
                </a:cubicBezTo>
                <a:cubicBezTo>
                  <a:pt x="1181" y="12528"/>
                  <a:pt x="1856" y="12528"/>
                  <a:pt x="1856" y="12960"/>
                </a:cubicBezTo>
                <a:close/>
                <a:moveTo>
                  <a:pt x="21431" y="14256"/>
                </a:moveTo>
                <a:cubicBezTo>
                  <a:pt x="21431" y="13824"/>
                  <a:pt x="20756" y="12096"/>
                  <a:pt x="20081" y="12528"/>
                </a:cubicBezTo>
                <a:cubicBezTo>
                  <a:pt x="20081" y="12096"/>
                  <a:pt x="20756" y="12096"/>
                  <a:pt x="20756" y="11232"/>
                </a:cubicBezTo>
                <a:cubicBezTo>
                  <a:pt x="20756" y="10800"/>
                  <a:pt x="20081" y="10368"/>
                  <a:pt x="20081" y="9936"/>
                </a:cubicBezTo>
                <a:cubicBezTo>
                  <a:pt x="20081" y="9504"/>
                  <a:pt x="20081" y="9072"/>
                  <a:pt x="20756" y="8640"/>
                </a:cubicBezTo>
                <a:cubicBezTo>
                  <a:pt x="20756" y="7776"/>
                  <a:pt x="20081" y="7776"/>
                  <a:pt x="19406" y="8208"/>
                </a:cubicBezTo>
                <a:cubicBezTo>
                  <a:pt x="18731" y="8208"/>
                  <a:pt x="17381" y="8208"/>
                  <a:pt x="17381" y="8208"/>
                </a:cubicBezTo>
                <a:cubicBezTo>
                  <a:pt x="16706" y="8208"/>
                  <a:pt x="16706" y="7776"/>
                  <a:pt x="16706" y="7344"/>
                </a:cubicBezTo>
                <a:cubicBezTo>
                  <a:pt x="16031" y="7344"/>
                  <a:pt x="16031" y="7344"/>
                  <a:pt x="16031" y="6912"/>
                </a:cubicBezTo>
                <a:cubicBezTo>
                  <a:pt x="14681" y="6912"/>
                  <a:pt x="14006" y="6912"/>
                  <a:pt x="13331" y="6912"/>
                </a:cubicBezTo>
                <a:cubicBezTo>
                  <a:pt x="12656" y="6912"/>
                  <a:pt x="12656" y="6912"/>
                  <a:pt x="12656" y="6912"/>
                </a:cubicBezTo>
                <a:cubicBezTo>
                  <a:pt x="12656" y="6912"/>
                  <a:pt x="12656" y="6480"/>
                  <a:pt x="12656" y="6480"/>
                </a:cubicBezTo>
                <a:cubicBezTo>
                  <a:pt x="12656" y="6480"/>
                  <a:pt x="11981" y="6480"/>
                  <a:pt x="11981" y="6480"/>
                </a:cubicBezTo>
                <a:cubicBezTo>
                  <a:pt x="11981" y="6048"/>
                  <a:pt x="11981" y="5616"/>
                  <a:pt x="11981" y="5616"/>
                </a:cubicBezTo>
                <a:cubicBezTo>
                  <a:pt x="11981" y="5184"/>
                  <a:pt x="11981" y="5184"/>
                  <a:pt x="11981" y="4752"/>
                </a:cubicBezTo>
                <a:cubicBezTo>
                  <a:pt x="11306" y="4320"/>
                  <a:pt x="11306" y="3888"/>
                  <a:pt x="10631" y="4320"/>
                </a:cubicBezTo>
                <a:cubicBezTo>
                  <a:pt x="10631" y="3888"/>
                  <a:pt x="11306" y="3024"/>
                  <a:pt x="11306" y="2592"/>
                </a:cubicBezTo>
                <a:cubicBezTo>
                  <a:pt x="11981" y="2592"/>
                  <a:pt x="11981" y="2160"/>
                  <a:pt x="11981" y="1728"/>
                </a:cubicBezTo>
                <a:cubicBezTo>
                  <a:pt x="12656" y="1728"/>
                  <a:pt x="12656" y="1728"/>
                  <a:pt x="12656" y="1728"/>
                </a:cubicBezTo>
                <a:cubicBezTo>
                  <a:pt x="12656" y="1296"/>
                  <a:pt x="13331" y="1296"/>
                  <a:pt x="13331" y="864"/>
                </a:cubicBezTo>
                <a:cubicBezTo>
                  <a:pt x="14006" y="864"/>
                  <a:pt x="14006" y="864"/>
                  <a:pt x="14681" y="864"/>
                </a:cubicBezTo>
                <a:cubicBezTo>
                  <a:pt x="15356" y="432"/>
                  <a:pt x="14681" y="0"/>
                  <a:pt x="14006" y="0"/>
                </a:cubicBezTo>
                <a:cubicBezTo>
                  <a:pt x="13331" y="0"/>
                  <a:pt x="13331" y="432"/>
                  <a:pt x="13331" y="432"/>
                </a:cubicBezTo>
                <a:cubicBezTo>
                  <a:pt x="12656" y="864"/>
                  <a:pt x="11981" y="1296"/>
                  <a:pt x="11306" y="1296"/>
                </a:cubicBezTo>
                <a:cubicBezTo>
                  <a:pt x="10631" y="1728"/>
                  <a:pt x="9956" y="1296"/>
                  <a:pt x="9281" y="1728"/>
                </a:cubicBezTo>
                <a:cubicBezTo>
                  <a:pt x="9281" y="1728"/>
                  <a:pt x="9281" y="2160"/>
                  <a:pt x="8606" y="2160"/>
                </a:cubicBezTo>
                <a:cubicBezTo>
                  <a:pt x="8606" y="2160"/>
                  <a:pt x="8606" y="1728"/>
                  <a:pt x="9281" y="1728"/>
                </a:cubicBezTo>
                <a:cubicBezTo>
                  <a:pt x="8606" y="1728"/>
                  <a:pt x="8606" y="1728"/>
                  <a:pt x="8606" y="1728"/>
                </a:cubicBezTo>
                <a:cubicBezTo>
                  <a:pt x="7931" y="1728"/>
                  <a:pt x="7931" y="1728"/>
                  <a:pt x="7931" y="2160"/>
                </a:cubicBezTo>
                <a:cubicBezTo>
                  <a:pt x="7256" y="2160"/>
                  <a:pt x="7256" y="2592"/>
                  <a:pt x="6581" y="3024"/>
                </a:cubicBezTo>
                <a:cubicBezTo>
                  <a:pt x="6581" y="3024"/>
                  <a:pt x="6581" y="3024"/>
                  <a:pt x="6581" y="3024"/>
                </a:cubicBezTo>
                <a:cubicBezTo>
                  <a:pt x="6581" y="3024"/>
                  <a:pt x="6581" y="3456"/>
                  <a:pt x="6581" y="3456"/>
                </a:cubicBezTo>
                <a:cubicBezTo>
                  <a:pt x="6581" y="3888"/>
                  <a:pt x="6581" y="3456"/>
                  <a:pt x="5906" y="3888"/>
                </a:cubicBezTo>
                <a:cubicBezTo>
                  <a:pt x="5906" y="3888"/>
                  <a:pt x="5906" y="4320"/>
                  <a:pt x="5231" y="4320"/>
                </a:cubicBezTo>
                <a:cubicBezTo>
                  <a:pt x="5231" y="4752"/>
                  <a:pt x="4556" y="4752"/>
                  <a:pt x="4556" y="4752"/>
                </a:cubicBezTo>
                <a:cubicBezTo>
                  <a:pt x="4556" y="5184"/>
                  <a:pt x="4556" y="6048"/>
                  <a:pt x="3881" y="5616"/>
                </a:cubicBezTo>
                <a:cubicBezTo>
                  <a:pt x="3881" y="5616"/>
                  <a:pt x="4556" y="5616"/>
                  <a:pt x="3881" y="5616"/>
                </a:cubicBezTo>
                <a:cubicBezTo>
                  <a:pt x="3881" y="5184"/>
                  <a:pt x="3881" y="5184"/>
                  <a:pt x="3206" y="4752"/>
                </a:cubicBezTo>
                <a:cubicBezTo>
                  <a:pt x="3206" y="5184"/>
                  <a:pt x="3881" y="5616"/>
                  <a:pt x="3881" y="5616"/>
                </a:cubicBezTo>
                <a:cubicBezTo>
                  <a:pt x="3881" y="6048"/>
                  <a:pt x="3206" y="6048"/>
                  <a:pt x="3206" y="6480"/>
                </a:cubicBezTo>
                <a:cubicBezTo>
                  <a:pt x="3206" y="6048"/>
                  <a:pt x="2531" y="6048"/>
                  <a:pt x="2531" y="6048"/>
                </a:cubicBezTo>
                <a:cubicBezTo>
                  <a:pt x="2531" y="6480"/>
                  <a:pt x="2531" y="6480"/>
                  <a:pt x="2531" y="6912"/>
                </a:cubicBezTo>
                <a:cubicBezTo>
                  <a:pt x="2531" y="6912"/>
                  <a:pt x="3881" y="7776"/>
                  <a:pt x="3206" y="7776"/>
                </a:cubicBezTo>
                <a:cubicBezTo>
                  <a:pt x="3206" y="8208"/>
                  <a:pt x="3206" y="8208"/>
                  <a:pt x="3206" y="8640"/>
                </a:cubicBezTo>
                <a:cubicBezTo>
                  <a:pt x="3206" y="8640"/>
                  <a:pt x="3206" y="8640"/>
                  <a:pt x="3206" y="8640"/>
                </a:cubicBezTo>
                <a:cubicBezTo>
                  <a:pt x="2531" y="9072"/>
                  <a:pt x="3206" y="9072"/>
                  <a:pt x="3206" y="9072"/>
                </a:cubicBezTo>
                <a:cubicBezTo>
                  <a:pt x="3206" y="9504"/>
                  <a:pt x="3206" y="10368"/>
                  <a:pt x="2531" y="10368"/>
                </a:cubicBezTo>
                <a:cubicBezTo>
                  <a:pt x="2531" y="10368"/>
                  <a:pt x="3206" y="10368"/>
                  <a:pt x="3206" y="10368"/>
                </a:cubicBezTo>
                <a:cubicBezTo>
                  <a:pt x="3206" y="10800"/>
                  <a:pt x="3206" y="10800"/>
                  <a:pt x="3206" y="10800"/>
                </a:cubicBezTo>
                <a:cubicBezTo>
                  <a:pt x="3206" y="10800"/>
                  <a:pt x="3206" y="10800"/>
                  <a:pt x="3206" y="10800"/>
                </a:cubicBezTo>
                <a:cubicBezTo>
                  <a:pt x="3206" y="10800"/>
                  <a:pt x="3206" y="11232"/>
                  <a:pt x="3881" y="10800"/>
                </a:cubicBezTo>
                <a:cubicBezTo>
                  <a:pt x="3206" y="11664"/>
                  <a:pt x="2531" y="12096"/>
                  <a:pt x="1856" y="12528"/>
                </a:cubicBezTo>
                <a:cubicBezTo>
                  <a:pt x="1856" y="12960"/>
                  <a:pt x="1856" y="12528"/>
                  <a:pt x="1181" y="12960"/>
                </a:cubicBezTo>
                <a:cubicBezTo>
                  <a:pt x="506" y="12960"/>
                  <a:pt x="1181" y="13392"/>
                  <a:pt x="506" y="13824"/>
                </a:cubicBezTo>
                <a:cubicBezTo>
                  <a:pt x="506" y="13392"/>
                  <a:pt x="506" y="13392"/>
                  <a:pt x="506" y="13824"/>
                </a:cubicBezTo>
                <a:cubicBezTo>
                  <a:pt x="-169" y="13824"/>
                  <a:pt x="-169" y="13824"/>
                  <a:pt x="506" y="13824"/>
                </a:cubicBezTo>
                <a:cubicBezTo>
                  <a:pt x="506" y="14256"/>
                  <a:pt x="1181" y="14256"/>
                  <a:pt x="1181" y="14688"/>
                </a:cubicBezTo>
                <a:cubicBezTo>
                  <a:pt x="1856" y="14688"/>
                  <a:pt x="1856" y="14688"/>
                  <a:pt x="2531" y="15120"/>
                </a:cubicBezTo>
                <a:cubicBezTo>
                  <a:pt x="2531" y="15120"/>
                  <a:pt x="2531" y="15552"/>
                  <a:pt x="3206" y="15552"/>
                </a:cubicBezTo>
                <a:cubicBezTo>
                  <a:pt x="3206" y="15552"/>
                  <a:pt x="3881" y="15552"/>
                  <a:pt x="3881" y="15552"/>
                </a:cubicBezTo>
                <a:cubicBezTo>
                  <a:pt x="4556" y="15552"/>
                  <a:pt x="4556" y="15552"/>
                  <a:pt x="5231" y="15552"/>
                </a:cubicBezTo>
                <a:cubicBezTo>
                  <a:pt x="5231" y="15552"/>
                  <a:pt x="5906" y="15984"/>
                  <a:pt x="6581" y="15984"/>
                </a:cubicBezTo>
                <a:cubicBezTo>
                  <a:pt x="6581" y="15984"/>
                  <a:pt x="7256" y="15984"/>
                  <a:pt x="7256" y="16416"/>
                </a:cubicBezTo>
                <a:cubicBezTo>
                  <a:pt x="7931" y="16416"/>
                  <a:pt x="7931" y="17280"/>
                  <a:pt x="8606" y="17280"/>
                </a:cubicBezTo>
                <a:cubicBezTo>
                  <a:pt x="9281" y="17712"/>
                  <a:pt x="9956" y="18144"/>
                  <a:pt x="9956" y="18144"/>
                </a:cubicBezTo>
                <a:cubicBezTo>
                  <a:pt x="9956" y="18144"/>
                  <a:pt x="9956" y="18144"/>
                  <a:pt x="10631" y="18576"/>
                </a:cubicBezTo>
                <a:cubicBezTo>
                  <a:pt x="10631" y="18576"/>
                  <a:pt x="10631" y="18576"/>
                  <a:pt x="10631" y="19008"/>
                </a:cubicBezTo>
                <a:cubicBezTo>
                  <a:pt x="10631" y="19008"/>
                  <a:pt x="10631" y="19008"/>
                  <a:pt x="11306" y="19008"/>
                </a:cubicBezTo>
                <a:cubicBezTo>
                  <a:pt x="11981" y="19008"/>
                  <a:pt x="11981" y="19008"/>
                  <a:pt x="12656" y="19008"/>
                </a:cubicBezTo>
                <a:cubicBezTo>
                  <a:pt x="13331" y="18576"/>
                  <a:pt x="12656" y="19008"/>
                  <a:pt x="13331" y="19008"/>
                </a:cubicBezTo>
                <a:cubicBezTo>
                  <a:pt x="13331" y="19008"/>
                  <a:pt x="13331" y="19008"/>
                  <a:pt x="13331" y="19008"/>
                </a:cubicBezTo>
                <a:cubicBezTo>
                  <a:pt x="14006" y="19008"/>
                  <a:pt x="14006" y="19008"/>
                  <a:pt x="14006" y="19008"/>
                </a:cubicBezTo>
                <a:cubicBezTo>
                  <a:pt x="14681" y="19008"/>
                  <a:pt x="15356" y="19008"/>
                  <a:pt x="15356" y="19440"/>
                </a:cubicBezTo>
                <a:cubicBezTo>
                  <a:pt x="16031" y="19440"/>
                  <a:pt x="16031" y="19440"/>
                  <a:pt x="16031" y="19872"/>
                </a:cubicBezTo>
                <a:cubicBezTo>
                  <a:pt x="15356" y="19872"/>
                  <a:pt x="15356" y="20304"/>
                  <a:pt x="14681" y="20736"/>
                </a:cubicBezTo>
                <a:cubicBezTo>
                  <a:pt x="15356" y="21168"/>
                  <a:pt x="15356" y="20736"/>
                  <a:pt x="15356" y="20736"/>
                </a:cubicBezTo>
                <a:cubicBezTo>
                  <a:pt x="16031" y="21168"/>
                  <a:pt x="16031" y="21168"/>
                  <a:pt x="16031" y="21600"/>
                </a:cubicBezTo>
                <a:cubicBezTo>
                  <a:pt x="16706" y="20304"/>
                  <a:pt x="16706" y="19440"/>
                  <a:pt x="16706" y="18144"/>
                </a:cubicBezTo>
                <a:cubicBezTo>
                  <a:pt x="16706" y="18144"/>
                  <a:pt x="17381" y="17712"/>
                  <a:pt x="16706" y="17280"/>
                </a:cubicBezTo>
                <a:cubicBezTo>
                  <a:pt x="16706" y="17280"/>
                  <a:pt x="16706" y="16848"/>
                  <a:pt x="16706" y="16848"/>
                </a:cubicBezTo>
                <a:cubicBezTo>
                  <a:pt x="16031" y="15984"/>
                  <a:pt x="15356" y="16416"/>
                  <a:pt x="16031" y="15552"/>
                </a:cubicBezTo>
                <a:cubicBezTo>
                  <a:pt x="16031" y="15120"/>
                  <a:pt x="16031" y="15552"/>
                  <a:pt x="16031" y="15120"/>
                </a:cubicBezTo>
                <a:cubicBezTo>
                  <a:pt x="16706" y="15120"/>
                  <a:pt x="16706" y="15120"/>
                  <a:pt x="17381" y="15120"/>
                </a:cubicBezTo>
                <a:cubicBezTo>
                  <a:pt x="17381" y="15120"/>
                  <a:pt x="18056" y="15120"/>
                  <a:pt x="17381" y="14688"/>
                </a:cubicBezTo>
                <a:cubicBezTo>
                  <a:pt x="17381" y="14688"/>
                  <a:pt x="16706" y="14688"/>
                  <a:pt x="16031" y="14688"/>
                </a:cubicBezTo>
                <a:cubicBezTo>
                  <a:pt x="16031" y="14256"/>
                  <a:pt x="16031" y="13824"/>
                  <a:pt x="16706" y="13824"/>
                </a:cubicBezTo>
                <a:cubicBezTo>
                  <a:pt x="17381" y="13392"/>
                  <a:pt x="18731" y="13824"/>
                  <a:pt x="19406" y="13824"/>
                </a:cubicBezTo>
                <a:cubicBezTo>
                  <a:pt x="19406" y="13824"/>
                  <a:pt x="19406" y="13392"/>
                  <a:pt x="19406" y="13392"/>
                </a:cubicBezTo>
                <a:cubicBezTo>
                  <a:pt x="19406" y="13392"/>
                  <a:pt x="19406" y="13824"/>
                  <a:pt x="20081" y="13824"/>
                </a:cubicBezTo>
                <a:cubicBezTo>
                  <a:pt x="20081" y="13824"/>
                  <a:pt x="20081" y="12960"/>
                  <a:pt x="20756" y="13392"/>
                </a:cubicBezTo>
                <a:cubicBezTo>
                  <a:pt x="20756" y="13392"/>
                  <a:pt x="21431" y="13824"/>
                  <a:pt x="21431" y="14256"/>
                </a:cubicBezTo>
                <a:cubicBezTo>
                  <a:pt x="21431" y="14256"/>
                  <a:pt x="21431" y="14688"/>
                  <a:pt x="21431" y="142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5" name="Shape">
            <a:extLst>
              <a:ext uri="{FF2B5EF4-FFF2-40B4-BE49-F238E27FC236}">
                <a16:creationId xmlns:a16="http://schemas.microsoft.com/office/drawing/2014/main" id="{57810B19-9663-446E-9AD1-94974A46FC87}"/>
              </a:ext>
            </a:extLst>
          </p:cNvPr>
          <p:cNvSpPr/>
          <p:nvPr/>
        </p:nvSpPr>
        <p:spPr>
          <a:xfrm>
            <a:off x="11206581" y="2021197"/>
            <a:ext cx="4130484" cy="2826510"/>
          </a:xfrm>
          <a:custGeom>
            <a:avLst/>
            <a:gdLst/>
            <a:ahLst/>
            <a:cxnLst>
              <a:cxn ang="0">
                <a:pos x="wd2" y="hd2"/>
              </a:cxn>
              <a:cxn ang="5400000">
                <a:pos x="wd2" y="hd2"/>
              </a:cxn>
              <a:cxn ang="10800000">
                <a:pos x="wd2" y="hd2"/>
              </a:cxn>
              <a:cxn ang="16200000">
                <a:pos x="wd2" y="hd2"/>
              </a:cxn>
            </a:cxnLst>
            <a:rect l="0" t="0" r="r" b="b"/>
            <a:pathLst>
              <a:path w="21486" h="21343" extrusionOk="0">
                <a:moveTo>
                  <a:pt x="16835" y="20365"/>
                </a:moveTo>
                <a:cubicBezTo>
                  <a:pt x="16835" y="20160"/>
                  <a:pt x="16676" y="20160"/>
                  <a:pt x="16676" y="20365"/>
                </a:cubicBezTo>
                <a:cubicBezTo>
                  <a:pt x="16676" y="20160"/>
                  <a:pt x="16676" y="20160"/>
                  <a:pt x="16676" y="20160"/>
                </a:cubicBezTo>
                <a:cubicBezTo>
                  <a:pt x="16676" y="20160"/>
                  <a:pt x="16676" y="20160"/>
                  <a:pt x="16676" y="20365"/>
                </a:cubicBezTo>
                <a:cubicBezTo>
                  <a:pt x="16518" y="20160"/>
                  <a:pt x="16200" y="20365"/>
                  <a:pt x="16200" y="20365"/>
                </a:cubicBezTo>
                <a:cubicBezTo>
                  <a:pt x="16200" y="20365"/>
                  <a:pt x="16200" y="20365"/>
                  <a:pt x="16200" y="20365"/>
                </a:cubicBezTo>
                <a:cubicBezTo>
                  <a:pt x="16041" y="20571"/>
                  <a:pt x="15882" y="20777"/>
                  <a:pt x="16041" y="21188"/>
                </a:cubicBezTo>
                <a:cubicBezTo>
                  <a:pt x="16041" y="21394"/>
                  <a:pt x="16359" y="21394"/>
                  <a:pt x="16518" y="21188"/>
                </a:cubicBezTo>
                <a:cubicBezTo>
                  <a:pt x="16518" y="21188"/>
                  <a:pt x="16676" y="21188"/>
                  <a:pt x="16676" y="20983"/>
                </a:cubicBezTo>
                <a:cubicBezTo>
                  <a:pt x="16835" y="20983"/>
                  <a:pt x="16835" y="20365"/>
                  <a:pt x="16835" y="20365"/>
                </a:cubicBezTo>
                <a:close/>
                <a:moveTo>
                  <a:pt x="19376" y="17485"/>
                </a:moveTo>
                <a:cubicBezTo>
                  <a:pt x="19376" y="17485"/>
                  <a:pt x="19376" y="17485"/>
                  <a:pt x="19376" y="17485"/>
                </a:cubicBezTo>
                <a:cubicBezTo>
                  <a:pt x="19535" y="17485"/>
                  <a:pt x="19376" y="17485"/>
                  <a:pt x="19376" y="17485"/>
                </a:cubicBezTo>
                <a:close/>
                <a:moveTo>
                  <a:pt x="20488" y="14194"/>
                </a:moveTo>
                <a:cubicBezTo>
                  <a:pt x="20488" y="14194"/>
                  <a:pt x="20329" y="14194"/>
                  <a:pt x="20329" y="14400"/>
                </a:cubicBezTo>
                <a:cubicBezTo>
                  <a:pt x="20488" y="14400"/>
                  <a:pt x="20488" y="14400"/>
                  <a:pt x="20488" y="14400"/>
                </a:cubicBezTo>
                <a:cubicBezTo>
                  <a:pt x="20488" y="14400"/>
                  <a:pt x="20488" y="14400"/>
                  <a:pt x="20488" y="14194"/>
                </a:cubicBezTo>
                <a:close/>
                <a:moveTo>
                  <a:pt x="20488" y="14194"/>
                </a:moveTo>
                <a:cubicBezTo>
                  <a:pt x="20488" y="14194"/>
                  <a:pt x="20488" y="14194"/>
                  <a:pt x="20488" y="14194"/>
                </a:cubicBezTo>
                <a:cubicBezTo>
                  <a:pt x="20488" y="14194"/>
                  <a:pt x="20488" y="14194"/>
                  <a:pt x="20488" y="14194"/>
                </a:cubicBezTo>
                <a:close/>
                <a:moveTo>
                  <a:pt x="20012" y="13165"/>
                </a:moveTo>
                <a:cubicBezTo>
                  <a:pt x="19853" y="13165"/>
                  <a:pt x="19853" y="12960"/>
                  <a:pt x="19694" y="12960"/>
                </a:cubicBezTo>
                <a:cubicBezTo>
                  <a:pt x="19853" y="13165"/>
                  <a:pt x="20012" y="13165"/>
                  <a:pt x="20012" y="13165"/>
                </a:cubicBezTo>
                <a:cubicBezTo>
                  <a:pt x="20012" y="13165"/>
                  <a:pt x="20012" y="13165"/>
                  <a:pt x="20012" y="13165"/>
                </a:cubicBezTo>
                <a:close/>
                <a:moveTo>
                  <a:pt x="21441" y="4937"/>
                </a:moveTo>
                <a:cubicBezTo>
                  <a:pt x="21441" y="4731"/>
                  <a:pt x="21441" y="4731"/>
                  <a:pt x="21441" y="4525"/>
                </a:cubicBezTo>
                <a:cubicBezTo>
                  <a:pt x="21441" y="4525"/>
                  <a:pt x="21441" y="4320"/>
                  <a:pt x="21441" y="4320"/>
                </a:cubicBezTo>
                <a:cubicBezTo>
                  <a:pt x="21441" y="4114"/>
                  <a:pt x="21441" y="4114"/>
                  <a:pt x="21441" y="3908"/>
                </a:cubicBezTo>
                <a:cubicBezTo>
                  <a:pt x="21441" y="3908"/>
                  <a:pt x="21282" y="3703"/>
                  <a:pt x="21282" y="3703"/>
                </a:cubicBezTo>
                <a:cubicBezTo>
                  <a:pt x="21282" y="3497"/>
                  <a:pt x="21441" y="3497"/>
                  <a:pt x="21441" y="3497"/>
                </a:cubicBezTo>
                <a:cubicBezTo>
                  <a:pt x="21441" y="3291"/>
                  <a:pt x="21441" y="3291"/>
                  <a:pt x="21282" y="3291"/>
                </a:cubicBezTo>
                <a:cubicBezTo>
                  <a:pt x="21282" y="3291"/>
                  <a:pt x="21282" y="3085"/>
                  <a:pt x="21282" y="3085"/>
                </a:cubicBezTo>
                <a:cubicBezTo>
                  <a:pt x="21124" y="2880"/>
                  <a:pt x="20965" y="3085"/>
                  <a:pt x="20806" y="3085"/>
                </a:cubicBezTo>
                <a:cubicBezTo>
                  <a:pt x="20806" y="3085"/>
                  <a:pt x="20647" y="3085"/>
                  <a:pt x="20647" y="3291"/>
                </a:cubicBezTo>
                <a:cubicBezTo>
                  <a:pt x="20488" y="3291"/>
                  <a:pt x="20647" y="3291"/>
                  <a:pt x="20488" y="3291"/>
                </a:cubicBezTo>
                <a:cubicBezTo>
                  <a:pt x="20171" y="3497"/>
                  <a:pt x="20012" y="3497"/>
                  <a:pt x="19853" y="3291"/>
                </a:cubicBezTo>
                <a:cubicBezTo>
                  <a:pt x="19853" y="3291"/>
                  <a:pt x="19853" y="3085"/>
                  <a:pt x="19694" y="3085"/>
                </a:cubicBezTo>
                <a:cubicBezTo>
                  <a:pt x="19694" y="2880"/>
                  <a:pt x="19694" y="2880"/>
                  <a:pt x="19535" y="2880"/>
                </a:cubicBezTo>
                <a:cubicBezTo>
                  <a:pt x="19535" y="2880"/>
                  <a:pt x="19535" y="2674"/>
                  <a:pt x="19535" y="2674"/>
                </a:cubicBezTo>
                <a:cubicBezTo>
                  <a:pt x="19376" y="2674"/>
                  <a:pt x="19376" y="2674"/>
                  <a:pt x="19218" y="2674"/>
                </a:cubicBezTo>
                <a:cubicBezTo>
                  <a:pt x="19218" y="2468"/>
                  <a:pt x="19059" y="2468"/>
                  <a:pt x="18900" y="2468"/>
                </a:cubicBezTo>
                <a:cubicBezTo>
                  <a:pt x="18900" y="2468"/>
                  <a:pt x="18741" y="2263"/>
                  <a:pt x="18741" y="2263"/>
                </a:cubicBezTo>
                <a:cubicBezTo>
                  <a:pt x="18582" y="2263"/>
                  <a:pt x="18424" y="2263"/>
                  <a:pt x="18265" y="2263"/>
                </a:cubicBezTo>
                <a:cubicBezTo>
                  <a:pt x="18106" y="2057"/>
                  <a:pt x="18106" y="2057"/>
                  <a:pt x="18106" y="2057"/>
                </a:cubicBezTo>
                <a:cubicBezTo>
                  <a:pt x="17947" y="1851"/>
                  <a:pt x="17947" y="1851"/>
                  <a:pt x="17947" y="1851"/>
                </a:cubicBezTo>
                <a:cubicBezTo>
                  <a:pt x="17788" y="1645"/>
                  <a:pt x="17788" y="1645"/>
                  <a:pt x="17788" y="1645"/>
                </a:cubicBezTo>
                <a:cubicBezTo>
                  <a:pt x="17629" y="1440"/>
                  <a:pt x="16200" y="-206"/>
                  <a:pt x="16200" y="205"/>
                </a:cubicBezTo>
                <a:cubicBezTo>
                  <a:pt x="16041" y="205"/>
                  <a:pt x="15882" y="0"/>
                  <a:pt x="15724" y="0"/>
                </a:cubicBezTo>
                <a:cubicBezTo>
                  <a:pt x="15565" y="0"/>
                  <a:pt x="15406" y="0"/>
                  <a:pt x="15247" y="0"/>
                </a:cubicBezTo>
                <a:cubicBezTo>
                  <a:pt x="15088" y="0"/>
                  <a:pt x="14929" y="0"/>
                  <a:pt x="14771" y="0"/>
                </a:cubicBezTo>
                <a:cubicBezTo>
                  <a:pt x="14771" y="205"/>
                  <a:pt x="14612" y="411"/>
                  <a:pt x="14612" y="411"/>
                </a:cubicBezTo>
                <a:cubicBezTo>
                  <a:pt x="14612" y="617"/>
                  <a:pt x="14771" y="411"/>
                  <a:pt x="14771" y="411"/>
                </a:cubicBezTo>
                <a:cubicBezTo>
                  <a:pt x="14929" y="617"/>
                  <a:pt x="14929" y="617"/>
                  <a:pt x="14929" y="617"/>
                </a:cubicBezTo>
                <a:cubicBezTo>
                  <a:pt x="15088" y="823"/>
                  <a:pt x="14929" y="823"/>
                  <a:pt x="14929" y="1234"/>
                </a:cubicBezTo>
                <a:cubicBezTo>
                  <a:pt x="14929" y="1234"/>
                  <a:pt x="14929" y="1440"/>
                  <a:pt x="14929" y="1645"/>
                </a:cubicBezTo>
                <a:cubicBezTo>
                  <a:pt x="14929" y="1645"/>
                  <a:pt x="14929" y="1645"/>
                  <a:pt x="14929" y="1851"/>
                </a:cubicBezTo>
                <a:cubicBezTo>
                  <a:pt x="14929" y="1851"/>
                  <a:pt x="15088" y="1851"/>
                  <a:pt x="15088" y="1851"/>
                </a:cubicBezTo>
                <a:cubicBezTo>
                  <a:pt x="15088" y="2057"/>
                  <a:pt x="15088" y="2057"/>
                  <a:pt x="14929" y="2057"/>
                </a:cubicBezTo>
                <a:cubicBezTo>
                  <a:pt x="14929" y="2057"/>
                  <a:pt x="14771" y="2263"/>
                  <a:pt x="14771" y="2263"/>
                </a:cubicBezTo>
                <a:cubicBezTo>
                  <a:pt x="14612" y="2263"/>
                  <a:pt x="14294" y="2263"/>
                  <a:pt x="14135" y="2057"/>
                </a:cubicBezTo>
                <a:cubicBezTo>
                  <a:pt x="14135" y="2263"/>
                  <a:pt x="14294" y="2468"/>
                  <a:pt x="14294" y="2674"/>
                </a:cubicBezTo>
                <a:cubicBezTo>
                  <a:pt x="14294" y="2880"/>
                  <a:pt x="14294" y="3085"/>
                  <a:pt x="14135" y="3085"/>
                </a:cubicBezTo>
                <a:cubicBezTo>
                  <a:pt x="14294" y="3085"/>
                  <a:pt x="14294" y="3291"/>
                  <a:pt x="14453" y="3291"/>
                </a:cubicBezTo>
                <a:cubicBezTo>
                  <a:pt x="14453" y="3291"/>
                  <a:pt x="14453" y="3291"/>
                  <a:pt x="14453" y="3291"/>
                </a:cubicBezTo>
                <a:cubicBezTo>
                  <a:pt x="14771" y="3291"/>
                  <a:pt x="14929" y="3291"/>
                  <a:pt x="14929" y="3497"/>
                </a:cubicBezTo>
                <a:cubicBezTo>
                  <a:pt x="15088" y="3291"/>
                  <a:pt x="15088" y="3085"/>
                  <a:pt x="15247" y="3291"/>
                </a:cubicBezTo>
                <a:cubicBezTo>
                  <a:pt x="15406" y="3291"/>
                  <a:pt x="15406" y="3291"/>
                  <a:pt x="15565" y="3291"/>
                </a:cubicBezTo>
                <a:cubicBezTo>
                  <a:pt x="15565" y="3497"/>
                  <a:pt x="16200" y="3908"/>
                  <a:pt x="16200" y="3908"/>
                </a:cubicBezTo>
                <a:cubicBezTo>
                  <a:pt x="16200" y="4114"/>
                  <a:pt x="15724" y="3908"/>
                  <a:pt x="15565" y="3908"/>
                </a:cubicBezTo>
                <a:cubicBezTo>
                  <a:pt x="15565" y="3908"/>
                  <a:pt x="15406" y="4114"/>
                  <a:pt x="15406" y="4114"/>
                </a:cubicBezTo>
                <a:cubicBezTo>
                  <a:pt x="15406" y="4114"/>
                  <a:pt x="15247" y="3908"/>
                  <a:pt x="15247" y="4114"/>
                </a:cubicBezTo>
                <a:cubicBezTo>
                  <a:pt x="15247" y="4114"/>
                  <a:pt x="15088" y="4114"/>
                  <a:pt x="15088" y="4320"/>
                </a:cubicBezTo>
                <a:cubicBezTo>
                  <a:pt x="14929" y="4525"/>
                  <a:pt x="15088" y="4525"/>
                  <a:pt x="14929" y="4731"/>
                </a:cubicBezTo>
                <a:cubicBezTo>
                  <a:pt x="14929" y="4731"/>
                  <a:pt x="14771" y="4731"/>
                  <a:pt x="14612" y="4731"/>
                </a:cubicBezTo>
                <a:cubicBezTo>
                  <a:pt x="14453" y="4731"/>
                  <a:pt x="14612" y="4731"/>
                  <a:pt x="14453" y="4937"/>
                </a:cubicBezTo>
                <a:cubicBezTo>
                  <a:pt x="14453" y="4937"/>
                  <a:pt x="14453" y="5143"/>
                  <a:pt x="14294" y="5143"/>
                </a:cubicBezTo>
                <a:cubicBezTo>
                  <a:pt x="14294" y="5143"/>
                  <a:pt x="13976" y="5143"/>
                  <a:pt x="13976" y="5143"/>
                </a:cubicBezTo>
                <a:cubicBezTo>
                  <a:pt x="13818" y="5143"/>
                  <a:pt x="13818" y="4937"/>
                  <a:pt x="13818" y="4937"/>
                </a:cubicBezTo>
                <a:cubicBezTo>
                  <a:pt x="13659" y="4937"/>
                  <a:pt x="13500" y="5143"/>
                  <a:pt x="13500" y="5348"/>
                </a:cubicBezTo>
                <a:cubicBezTo>
                  <a:pt x="13659" y="5554"/>
                  <a:pt x="13976" y="5554"/>
                  <a:pt x="13976" y="5760"/>
                </a:cubicBezTo>
                <a:cubicBezTo>
                  <a:pt x="13976" y="5965"/>
                  <a:pt x="13659" y="5965"/>
                  <a:pt x="13659" y="6171"/>
                </a:cubicBezTo>
                <a:cubicBezTo>
                  <a:pt x="13500" y="6377"/>
                  <a:pt x="13500" y="6377"/>
                  <a:pt x="13341" y="6377"/>
                </a:cubicBezTo>
                <a:cubicBezTo>
                  <a:pt x="13182" y="6583"/>
                  <a:pt x="12865" y="6583"/>
                  <a:pt x="12547" y="6583"/>
                </a:cubicBezTo>
                <a:cubicBezTo>
                  <a:pt x="12388" y="6788"/>
                  <a:pt x="12229" y="6788"/>
                  <a:pt x="11912" y="6994"/>
                </a:cubicBezTo>
                <a:cubicBezTo>
                  <a:pt x="11753" y="6994"/>
                  <a:pt x="11753" y="6994"/>
                  <a:pt x="11594" y="6994"/>
                </a:cubicBezTo>
                <a:cubicBezTo>
                  <a:pt x="11435" y="6994"/>
                  <a:pt x="11594" y="6994"/>
                  <a:pt x="11435" y="6994"/>
                </a:cubicBezTo>
                <a:cubicBezTo>
                  <a:pt x="11435" y="6788"/>
                  <a:pt x="11276" y="6994"/>
                  <a:pt x="11276" y="6994"/>
                </a:cubicBezTo>
                <a:cubicBezTo>
                  <a:pt x="10959" y="6994"/>
                  <a:pt x="10800" y="6788"/>
                  <a:pt x="10641" y="6788"/>
                </a:cubicBezTo>
                <a:cubicBezTo>
                  <a:pt x="10482" y="6583"/>
                  <a:pt x="10324" y="6583"/>
                  <a:pt x="10324" y="6583"/>
                </a:cubicBezTo>
                <a:cubicBezTo>
                  <a:pt x="10165" y="6377"/>
                  <a:pt x="9847" y="6583"/>
                  <a:pt x="9688" y="6583"/>
                </a:cubicBezTo>
                <a:cubicBezTo>
                  <a:pt x="9371" y="6377"/>
                  <a:pt x="9212" y="6377"/>
                  <a:pt x="8894" y="6377"/>
                </a:cubicBezTo>
                <a:cubicBezTo>
                  <a:pt x="8735" y="6377"/>
                  <a:pt x="8418" y="6377"/>
                  <a:pt x="8259" y="6377"/>
                </a:cubicBezTo>
                <a:cubicBezTo>
                  <a:pt x="8100" y="6377"/>
                  <a:pt x="8100" y="6171"/>
                  <a:pt x="7941" y="5965"/>
                </a:cubicBezTo>
                <a:cubicBezTo>
                  <a:pt x="7782" y="5965"/>
                  <a:pt x="7624" y="5760"/>
                  <a:pt x="7624" y="5554"/>
                </a:cubicBezTo>
                <a:cubicBezTo>
                  <a:pt x="7624" y="5554"/>
                  <a:pt x="7624" y="5554"/>
                  <a:pt x="7465" y="5554"/>
                </a:cubicBezTo>
                <a:cubicBezTo>
                  <a:pt x="7465" y="5348"/>
                  <a:pt x="7306" y="5348"/>
                  <a:pt x="7306" y="5348"/>
                </a:cubicBezTo>
                <a:cubicBezTo>
                  <a:pt x="7147" y="5348"/>
                  <a:pt x="6829" y="5143"/>
                  <a:pt x="6512" y="5143"/>
                </a:cubicBezTo>
                <a:cubicBezTo>
                  <a:pt x="6353" y="5143"/>
                  <a:pt x="6035" y="4937"/>
                  <a:pt x="5876" y="4937"/>
                </a:cubicBezTo>
                <a:cubicBezTo>
                  <a:pt x="5718" y="4937"/>
                  <a:pt x="5718" y="4937"/>
                  <a:pt x="5559" y="4731"/>
                </a:cubicBezTo>
                <a:cubicBezTo>
                  <a:pt x="5559" y="4731"/>
                  <a:pt x="5559" y="4525"/>
                  <a:pt x="5559" y="4525"/>
                </a:cubicBezTo>
                <a:cubicBezTo>
                  <a:pt x="5559" y="4525"/>
                  <a:pt x="5559" y="4320"/>
                  <a:pt x="5559" y="4320"/>
                </a:cubicBezTo>
                <a:cubicBezTo>
                  <a:pt x="5559" y="4320"/>
                  <a:pt x="5559" y="4320"/>
                  <a:pt x="5559" y="4114"/>
                </a:cubicBezTo>
                <a:cubicBezTo>
                  <a:pt x="5559" y="4114"/>
                  <a:pt x="5559" y="4114"/>
                  <a:pt x="5400" y="3908"/>
                </a:cubicBezTo>
                <a:cubicBezTo>
                  <a:pt x="5400" y="3908"/>
                  <a:pt x="5400" y="3703"/>
                  <a:pt x="5241" y="3703"/>
                </a:cubicBezTo>
                <a:cubicBezTo>
                  <a:pt x="5082" y="3497"/>
                  <a:pt x="5082" y="3291"/>
                  <a:pt x="4924" y="3291"/>
                </a:cubicBezTo>
                <a:cubicBezTo>
                  <a:pt x="4924" y="3291"/>
                  <a:pt x="4924" y="3291"/>
                  <a:pt x="4765" y="3291"/>
                </a:cubicBezTo>
                <a:cubicBezTo>
                  <a:pt x="4765" y="3291"/>
                  <a:pt x="4765" y="3291"/>
                  <a:pt x="4606" y="3291"/>
                </a:cubicBezTo>
                <a:cubicBezTo>
                  <a:pt x="4447" y="3085"/>
                  <a:pt x="4288" y="3085"/>
                  <a:pt x="4129" y="2880"/>
                </a:cubicBezTo>
                <a:cubicBezTo>
                  <a:pt x="4129" y="2880"/>
                  <a:pt x="4129" y="2880"/>
                  <a:pt x="3971" y="2880"/>
                </a:cubicBezTo>
                <a:cubicBezTo>
                  <a:pt x="3971" y="2880"/>
                  <a:pt x="3971" y="2880"/>
                  <a:pt x="3971" y="2880"/>
                </a:cubicBezTo>
                <a:cubicBezTo>
                  <a:pt x="3971" y="2674"/>
                  <a:pt x="3971" y="2674"/>
                  <a:pt x="3812" y="2674"/>
                </a:cubicBezTo>
                <a:cubicBezTo>
                  <a:pt x="3812" y="2674"/>
                  <a:pt x="3971" y="2674"/>
                  <a:pt x="3812" y="2468"/>
                </a:cubicBezTo>
                <a:cubicBezTo>
                  <a:pt x="3812" y="2468"/>
                  <a:pt x="3812" y="2468"/>
                  <a:pt x="3653" y="2468"/>
                </a:cubicBezTo>
                <a:cubicBezTo>
                  <a:pt x="3653" y="2468"/>
                  <a:pt x="3494" y="2468"/>
                  <a:pt x="3494" y="2674"/>
                </a:cubicBezTo>
                <a:cubicBezTo>
                  <a:pt x="3494" y="2674"/>
                  <a:pt x="3494" y="2674"/>
                  <a:pt x="3494" y="2880"/>
                </a:cubicBezTo>
                <a:cubicBezTo>
                  <a:pt x="3335" y="3085"/>
                  <a:pt x="3176" y="2880"/>
                  <a:pt x="3176" y="3291"/>
                </a:cubicBezTo>
                <a:cubicBezTo>
                  <a:pt x="3335" y="3497"/>
                  <a:pt x="3494" y="3703"/>
                  <a:pt x="3335" y="3703"/>
                </a:cubicBezTo>
                <a:cubicBezTo>
                  <a:pt x="3335" y="3703"/>
                  <a:pt x="3176" y="3908"/>
                  <a:pt x="3176" y="3908"/>
                </a:cubicBezTo>
                <a:cubicBezTo>
                  <a:pt x="3176" y="3908"/>
                  <a:pt x="3018" y="3908"/>
                  <a:pt x="3018" y="3908"/>
                </a:cubicBezTo>
                <a:cubicBezTo>
                  <a:pt x="3018" y="3703"/>
                  <a:pt x="2541" y="3703"/>
                  <a:pt x="2382" y="3703"/>
                </a:cubicBezTo>
                <a:cubicBezTo>
                  <a:pt x="2382" y="3703"/>
                  <a:pt x="2382" y="4320"/>
                  <a:pt x="2382" y="4525"/>
                </a:cubicBezTo>
                <a:cubicBezTo>
                  <a:pt x="2382" y="4525"/>
                  <a:pt x="2382" y="4731"/>
                  <a:pt x="2541" y="4731"/>
                </a:cubicBezTo>
                <a:cubicBezTo>
                  <a:pt x="2541" y="4731"/>
                  <a:pt x="2700" y="4731"/>
                  <a:pt x="2541" y="4937"/>
                </a:cubicBezTo>
                <a:cubicBezTo>
                  <a:pt x="2541" y="4937"/>
                  <a:pt x="2382" y="4731"/>
                  <a:pt x="2224" y="4731"/>
                </a:cubicBezTo>
                <a:cubicBezTo>
                  <a:pt x="2224" y="4731"/>
                  <a:pt x="1747" y="4937"/>
                  <a:pt x="1747" y="4937"/>
                </a:cubicBezTo>
                <a:cubicBezTo>
                  <a:pt x="1588" y="5143"/>
                  <a:pt x="1747" y="5143"/>
                  <a:pt x="1906" y="5143"/>
                </a:cubicBezTo>
                <a:cubicBezTo>
                  <a:pt x="1747" y="5348"/>
                  <a:pt x="2065" y="5965"/>
                  <a:pt x="2224" y="5965"/>
                </a:cubicBezTo>
                <a:cubicBezTo>
                  <a:pt x="2224" y="5965"/>
                  <a:pt x="2224" y="6171"/>
                  <a:pt x="2224" y="6171"/>
                </a:cubicBezTo>
                <a:cubicBezTo>
                  <a:pt x="2224" y="6171"/>
                  <a:pt x="2065" y="6171"/>
                  <a:pt x="2224" y="6377"/>
                </a:cubicBezTo>
                <a:cubicBezTo>
                  <a:pt x="1906" y="6377"/>
                  <a:pt x="2224" y="6788"/>
                  <a:pt x="2224" y="6788"/>
                </a:cubicBezTo>
                <a:cubicBezTo>
                  <a:pt x="2224" y="6788"/>
                  <a:pt x="2065" y="6994"/>
                  <a:pt x="2065" y="6994"/>
                </a:cubicBezTo>
                <a:cubicBezTo>
                  <a:pt x="1906" y="6994"/>
                  <a:pt x="1906" y="6994"/>
                  <a:pt x="1747" y="6994"/>
                </a:cubicBezTo>
                <a:cubicBezTo>
                  <a:pt x="1747" y="6994"/>
                  <a:pt x="1588" y="7200"/>
                  <a:pt x="1588" y="7200"/>
                </a:cubicBezTo>
                <a:cubicBezTo>
                  <a:pt x="1588" y="7200"/>
                  <a:pt x="1588" y="7200"/>
                  <a:pt x="1588" y="7200"/>
                </a:cubicBezTo>
                <a:cubicBezTo>
                  <a:pt x="1429" y="7405"/>
                  <a:pt x="1429" y="7405"/>
                  <a:pt x="1271" y="7405"/>
                </a:cubicBezTo>
                <a:cubicBezTo>
                  <a:pt x="1271" y="7405"/>
                  <a:pt x="1112" y="7405"/>
                  <a:pt x="1112" y="7405"/>
                </a:cubicBezTo>
                <a:cubicBezTo>
                  <a:pt x="953" y="7611"/>
                  <a:pt x="1112" y="7817"/>
                  <a:pt x="953" y="7817"/>
                </a:cubicBezTo>
                <a:cubicBezTo>
                  <a:pt x="794" y="7817"/>
                  <a:pt x="794" y="7817"/>
                  <a:pt x="794" y="7817"/>
                </a:cubicBezTo>
                <a:cubicBezTo>
                  <a:pt x="635" y="7817"/>
                  <a:pt x="635" y="7611"/>
                  <a:pt x="635" y="7611"/>
                </a:cubicBezTo>
                <a:cubicBezTo>
                  <a:pt x="635" y="7611"/>
                  <a:pt x="476" y="7817"/>
                  <a:pt x="476" y="7817"/>
                </a:cubicBezTo>
                <a:cubicBezTo>
                  <a:pt x="318" y="7817"/>
                  <a:pt x="318" y="7611"/>
                  <a:pt x="318" y="7817"/>
                </a:cubicBezTo>
                <a:cubicBezTo>
                  <a:pt x="318" y="7817"/>
                  <a:pt x="0" y="8023"/>
                  <a:pt x="0" y="8023"/>
                </a:cubicBezTo>
                <a:cubicBezTo>
                  <a:pt x="0" y="8023"/>
                  <a:pt x="159" y="8228"/>
                  <a:pt x="159" y="8228"/>
                </a:cubicBezTo>
                <a:cubicBezTo>
                  <a:pt x="159" y="8228"/>
                  <a:pt x="0" y="8228"/>
                  <a:pt x="0" y="8228"/>
                </a:cubicBezTo>
                <a:cubicBezTo>
                  <a:pt x="0" y="8434"/>
                  <a:pt x="159" y="8434"/>
                  <a:pt x="159" y="8640"/>
                </a:cubicBezTo>
                <a:cubicBezTo>
                  <a:pt x="159" y="8640"/>
                  <a:pt x="159" y="8640"/>
                  <a:pt x="159" y="8640"/>
                </a:cubicBezTo>
                <a:cubicBezTo>
                  <a:pt x="159" y="8845"/>
                  <a:pt x="159" y="8845"/>
                  <a:pt x="318" y="8845"/>
                </a:cubicBezTo>
                <a:cubicBezTo>
                  <a:pt x="318" y="8845"/>
                  <a:pt x="318" y="8845"/>
                  <a:pt x="318" y="8845"/>
                </a:cubicBezTo>
                <a:cubicBezTo>
                  <a:pt x="476" y="8845"/>
                  <a:pt x="476" y="8845"/>
                  <a:pt x="635" y="8845"/>
                </a:cubicBezTo>
                <a:cubicBezTo>
                  <a:pt x="635" y="9051"/>
                  <a:pt x="635" y="9257"/>
                  <a:pt x="635" y="9257"/>
                </a:cubicBezTo>
                <a:cubicBezTo>
                  <a:pt x="794" y="9463"/>
                  <a:pt x="794" y="9463"/>
                  <a:pt x="794" y="9463"/>
                </a:cubicBezTo>
                <a:cubicBezTo>
                  <a:pt x="794" y="9668"/>
                  <a:pt x="794" y="9463"/>
                  <a:pt x="794" y="9668"/>
                </a:cubicBezTo>
                <a:cubicBezTo>
                  <a:pt x="794" y="9668"/>
                  <a:pt x="635" y="9668"/>
                  <a:pt x="635" y="9668"/>
                </a:cubicBezTo>
                <a:cubicBezTo>
                  <a:pt x="635" y="9874"/>
                  <a:pt x="794" y="9874"/>
                  <a:pt x="953" y="9874"/>
                </a:cubicBezTo>
                <a:cubicBezTo>
                  <a:pt x="953" y="9874"/>
                  <a:pt x="953" y="10080"/>
                  <a:pt x="1112" y="10080"/>
                </a:cubicBezTo>
                <a:cubicBezTo>
                  <a:pt x="1112" y="10080"/>
                  <a:pt x="1112" y="10080"/>
                  <a:pt x="1112" y="10080"/>
                </a:cubicBezTo>
                <a:cubicBezTo>
                  <a:pt x="1271" y="10080"/>
                  <a:pt x="1271" y="10080"/>
                  <a:pt x="1271" y="10285"/>
                </a:cubicBezTo>
                <a:cubicBezTo>
                  <a:pt x="1271" y="10285"/>
                  <a:pt x="1271" y="10285"/>
                  <a:pt x="1271" y="10491"/>
                </a:cubicBezTo>
                <a:cubicBezTo>
                  <a:pt x="1429" y="10491"/>
                  <a:pt x="1429" y="10491"/>
                  <a:pt x="1429" y="10491"/>
                </a:cubicBezTo>
                <a:cubicBezTo>
                  <a:pt x="1429" y="10491"/>
                  <a:pt x="1588" y="10491"/>
                  <a:pt x="1588" y="10491"/>
                </a:cubicBezTo>
                <a:cubicBezTo>
                  <a:pt x="1588" y="10491"/>
                  <a:pt x="1588" y="10697"/>
                  <a:pt x="1588" y="10697"/>
                </a:cubicBezTo>
                <a:cubicBezTo>
                  <a:pt x="1747" y="10697"/>
                  <a:pt x="1906" y="10697"/>
                  <a:pt x="1906" y="10697"/>
                </a:cubicBezTo>
                <a:cubicBezTo>
                  <a:pt x="2065" y="10697"/>
                  <a:pt x="2224" y="10697"/>
                  <a:pt x="2224" y="10697"/>
                </a:cubicBezTo>
                <a:cubicBezTo>
                  <a:pt x="2224" y="10697"/>
                  <a:pt x="2224" y="11108"/>
                  <a:pt x="2224" y="11108"/>
                </a:cubicBezTo>
                <a:cubicBezTo>
                  <a:pt x="2382" y="11108"/>
                  <a:pt x="2382" y="11314"/>
                  <a:pt x="2382" y="11314"/>
                </a:cubicBezTo>
                <a:cubicBezTo>
                  <a:pt x="2541" y="11314"/>
                  <a:pt x="2700" y="11314"/>
                  <a:pt x="2700" y="11520"/>
                </a:cubicBezTo>
                <a:cubicBezTo>
                  <a:pt x="2700" y="11520"/>
                  <a:pt x="2541" y="11520"/>
                  <a:pt x="2541" y="11725"/>
                </a:cubicBezTo>
                <a:cubicBezTo>
                  <a:pt x="2541" y="11725"/>
                  <a:pt x="2700" y="11931"/>
                  <a:pt x="2700" y="11931"/>
                </a:cubicBezTo>
                <a:cubicBezTo>
                  <a:pt x="2700" y="12137"/>
                  <a:pt x="2859" y="12137"/>
                  <a:pt x="2859" y="12343"/>
                </a:cubicBezTo>
                <a:cubicBezTo>
                  <a:pt x="2859" y="12343"/>
                  <a:pt x="3018" y="12548"/>
                  <a:pt x="3018" y="12548"/>
                </a:cubicBezTo>
                <a:cubicBezTo>
                  <a:pt x="2859" y="12754"/>
                  <a:pt x="2859" y="12548"/>
                  <a:pt x="2700" y="12548"/>
                </a:cubicBezTo>
                <a:cubicBezTo>
                  <a:pt x="2700" y="12754"/>
                  <a:pt x="2700" y="12754"/>
                  <a:pt x="2859" y="12960"/>
                </a:cubicBezTo>
                <a:cubicBezTo>
                  <a:pt x="2859" y="12960"/>
                  <a:pt x="2859" y="13165"/>
                  <a:pt x="2859" y="13165"/>
                </a:cubicBezTo>
                <a:cubicBezTo>
                  <a:pt x="3018" y="13371"/>
                  <a:pt x="2859" y="13371"/>
                  <a:pt x="3018" y="13371"/>
                </a:cubicBezTo>
                <a:cubicBezTo>
                  <a:pt x="3018" y="13371"/>
                  <a:pt x="3018" y="13165"/>
                  <a:pt x="3018" y="13371"/>
                </a:cubicBezTo>
                <a:cubicBezTo>
                  <a:pt x="3018" y="13371"/>
                  <a:pt x="3176" y="13371"/>
                  <a:pt x="3176" y="13371"/>
                </a:cubicBezTo>
                <a:cubicBezTo>
                  <a:pt x="3176" y="13577"/>
                  <a:pt x="3335" y="13577"/>
                  <a:pt x="3335" y="13577"/>
                </a:cubicBezTo>
                <a:cubicBezTo>
                  <a:pt x="3494" y="13577"/>
                  <a:pt x="3494" y="13783"/>
                  <a:pt x="3494" y="13783"/>
                </a:cubicBezTo>
                <a:cubicBezTo>
                  <a:pt x="3653" y="13988"/>
                  <a:pt x="3812" y="13988"/>
                  <a:pt x="3812" y="13988"/>
                </a:cubicBezTo>
                <a:cubicBezTo>
                  <a:pt x="3971" y="14194"/>
                  <a:pt x="3971" y="14194"/>
                  <a:pt x="3971" y="13988"/>
                </a:cubicBezTo>
                <a:cubicBezTo>
                  <a:pt x="4129" y="13988"/>
                  <a:pt x="4129" y="13783"/>
                  <a:pt x="4288" y="13988"/>
                </a:cubicBezTo>
                <a:cubicBezTo>
                  <a:pt x="4447" y="13988"/>
                  <a:pt x="4447" y="14194"/>
                  <a:pt x="4606" y="14194"/>
                </a:cubicBezTo>
                <a:cubicBezTo>
                  <a:pt x="4606" y="14194"/>
                  <a:pt x="4765" y="14400"/>
                  <a:pt x="4765" y="14400"/>
                </a:cubicBezTo>
                <a:cubicBezTo>
                  <a:pt x="4924" y="14400"/>
                  <a:pt x="4924" y="14605"/>
                  <a:pt x="4924" y="14605"/>
                </a:cubicBezTo>
                <a:cubicBezTo>
                  <a:pt x="5082" y="14605"/>
                  <a:pt x="5082" y="14605"/>
                  <a:pt x="5082" y="14605"/>
                </a:cubicBezTo>
                <a:cubicBezTo>
                  <a:pt x="5241" y="14605"/>
                  <a:pt x="5241" y="14605"/>
                  <a:pt x="5241" y="14811"/>
                </a:cubicBezTo>
                <a:cubicBezTo>
                  <a:pt x="5400" y="15017"/>
                  <a:pt x="5559" y="15017"/>
                  <a:pt x="5559" y="15017"/>
                </a:cubicBezTo>
                <a:cubicBezTo>
                  <a:pt x="5559" y="15017"/>
                  <a:pt x="5718" y="15017"/>
                  <a:pt x="5718" y="15017"/>
                </a:cubicBezTo>
                <a:cubicBezTo>
                  <a:pt x="5718" y="15017"/>
                  <a:pt x="5718" y="15223"/>
                  <a:pt x="5718" y="15223"/>
                </a:cubicBezTo>
                <a:cubicBezTo>
                  <a:pt x="5718" y="15223"/>
                  <a:pt x="5876" y="15223"/>
                  <a:pt x="5876" y="15223"/>
                </a:cubicBezTo>
                <a:cubicBezTo>
                  <a:pt x="6035" y="15223"/>
                  <a:pt x="6035" y="15223"/>
                  <a:pt x="6035" y="15428"/>
                </a:cubicBezTo>
                <a:cubicBezTo>
                  <a:pt x="6194" y="15428"/>
                  <a:pt x="6035" y="15223"/>
                  <a:pt x="6194" y="15223"/>
                </a:cubicBezTo>
                <a:cubicBezTo>
                  <a:pt x="6194" y="15223"/>
                  <a:pt x="6194" y="15428"/>
                  <a:pt x="6194" y="15428"/>
                </a:cubicBezTo>
                <a:cubicBezTo>
                  <a:pt x="6353" y="15428"/>
                  <a:pt x="6353" y="15223"/>
                  <a:pt x="6353" y="15223"/>
                </a:cubicBezTo>
                <a:cubicBezTo>
                  <a:pt x="6353" y="15223"/>
                  <a:pt x="6512" y="15428"/>
                  <a:pt x="6512" y="15428"/>
                </a:cubicBezTo>
                <a:cubicBezTo>
                  <a:pt x="6671" y="15428"/>
                  <a:pt x="6829" y="15428"/>
                  <a:pt x="6988" y="15428"/>
                </a:cubicBezTo>
                <a:cubicBezTo>
                  <a:pt x="6988" y="15223"/>
                  <a:pt x="7147" y="15223"/>
                  <a:pt x="7306" y="15428"/>
                </a:cubicBezTo>
                <a:cubicBezTo>
                  <a:pt x="7306" y="15428"/>
                  <a:pt x="7147" y="15634"/>
                  <a:pt x="7306" y="15840"/>
                </a:cubicBezTo>
                <a:cubicBezTo>
                  <a:pt x="7306" y="15634"/>
                  <a:pt x="7465" y="15428"/>
                  <a:pt x="7624" y="15223"/>
                </a:cubicBezTo>
                <a:cubicBezTo>
                  <a:pt x="7624" y="15223"/>
                  <a:pt x="7624" y="15223"/>
                  <a:pt x="7624" y="15223"/>
                </a:cubicBezTo>
                <a:cubicBezTo>
                  <a:pt x="7782" y="15223"/>
                  <a:pt x="7782" y="15223"/>
                  <a:pt x="7782" y="15223"/>
                </a:cubicBezTo>
                <a:cubicBezTo>
                  <a:pt x="7941" y="15428"/>
                  <a:pt x="7941" y="15428"/>
                  <a:pt x="8100" y="15428"/>
                </a:cubicBezTo>
                <a:cubicBezTo>
                  <a:pt x="8100" y="15428"/>
                  <a:pt x="8100" y="15428"/>
                  <a:pt x="8100" y="15428"/>
                </a:cubicBezTo>
                <a:cubicBezTo>
                  <a:pt x="8100" y="15428"/>
                  <a:pt x="8100" y="15223"/>
                  <a:pt x="8259" y="15223"/>
                </a:cubicBezTo>
                <a:cubicBezTo>
                  <a:pt x="8259" y="15223"/>
                  <a:pt x="8259" y="15428"/>
                  <a:pt x="8418" y="15428"/>
                </a:cubicBezTo>
                <a:cubicBezTo>
                  <a:pt x="8418" y="15428"/>
                  <a:pt x="8418" y="15428"/>
                  <a:pt x="8418" y="15428"/>
                </a:cubicBezTo>
                <a:cubicBezTo>
                  <a:pt x="8576" y="15634"/>
                  <a:pt x="8576" y="15428"/>
                  <a:pt x="8576" y="15428"/>
                </a:cubicBezTo>
                <a:cubicBezTo>
                  <a:pt x="8735" y="15428"/>
                  <a:pt x="8735" y="15428"/>
                  <a:pt x="8735" y="15428"/>
                </a:cubicBezTo>
                <a:cubicBezTo>
                  <a:pt x="8735" y="15428"/>
                  <a:pt x="8894" y="15223"/>
                  <a:pt x="8894" y="15223"/>
                </a:cubicBezTo>
                <a:cubicBezTo>
                  <a:pt x="8894" y="15223"/>
                  <a:pt x="8894" y="15017"/>
                  <a:pt x="8894" y="15017"/>
                </a:cubicBezTo>
                <a:cubicBezTo>
                  <a:pt x="9053" y="15017"/>
                  <a:pt x="9053" y="15017"/>
                  <a:pt x="9053" y="15017"/>
                </a:cubicBezTo>
                <a:cubicBezTo>
                  <a:pt x="9212" y="14811"/>
                  <a:pt x="9212" y="14811"/>
                  <a:pt x="9212" y="14811"/>
                </a:cubicBezTo>
                <a:cubicBezTo>
                  <a:pt x="9212" y="14811"/>
                  <a:pt x="9371" y="14605"/>
                  <a:pt x="9371" y="14605"/>
                </a:cubicBezTo>
                <a:cubicBezTo>
                  <a:pt x="9529" y="14605"/>
                  <a:pt x="9371" y="14605"/>
                  <a:pt x="9529" y="14605"/>
                </a:cubicBezTo>
                <a:cubicBezTo>
                  <a:pt x="9529" y="14605"/>
                  <a:pt x="9688" y="14605"/>
                  <a:pt x="9688" y="14605"/>
                </a:cubicBezTo>
                <a:cubicBezTo>
                  <a:pt x="9847" y="14605"/>
                  <a:pt x="9688" y="14811"/>
                  <a:pt x="9847" y="14605"/>
                </a:cubicBezTo>
                <a:cubicBezTo>
                  <a:pt x="9847" y="14605"/>
                  <a:pt x="9847" y="14400"/>
                  <a:pt x="10006" y="14400"/>
                </a:cubicBezTo>
                <a:cubicBezTo>
                  <a:pt x="10006" y="14400"/>
                  <a:pt x="10006" y="14605"/>
                  <a:pt x="10165" y="14605"/>
                </a:cubicBezTo>
                <a:cubicBezTo>
                  <a:pt x="10165" y="14605"/>
                  <a:pt x="10006" y="14811"/>
                  <a:pt x="10165" y="14811"/>
                </a:cubicBezTo>
                <a:cubicBezTo>
                  <a:pt x="10165" y="14811"/>
                  <a:pt x="10165" y="14605"/>
                  <a:pt x="10165" y="14811"/>
                </a:cubicBezTo>
                <a:cubicBezTo>
                  <a:pt x="10324" y="14811"/>
                  <a:pt x="10165" y="15017"/>
                  <a:pt x="10165" y="15017"/>
                </a:cubicBezTo>
                <a:cubicBezTo>
                  <a:pt x="10165" y="15223"/>
                  <a:pt x="10324" y="15017"/>
                  <a:pt x="10324" y="15017"/>
                </a:cubicBezTo>
                <a:cubicBezTo>
                  <a:pt x="10482" y="15017"/>
                  <a:pt x="10641" y="15223"/>
                  <a:pt x="10641" y="15223"/>
                </a:cubicBezTo>
                <a:cubicBezTo>
                  <a:pt x="10641" y="15017"/>
                  <a:pt x="10800" y="15017"/>
                  <a:pt x="10959" y="15223"/>
                </a:cubicBezTo>
                <a:cubicBezTo>
                  <a:pt x="10959" y="15223"/>
                  <a:pt x="10959" y="15428"/>
                  <a:pt x="11118" y="15634"/>
                </a:cubicBezTo>
                <a:cubicBezTo>
                  <a:pt x="11118" y="15634"/>
                  <a:pt x="11118" y="15634"/>
                  <a:pt x="11118" y="15634"/>
                </a:cubicBezTo>
                <a:cubicBezTo>
                  <a:pt x="11276" y="15634"/>
                  <a:pt x="11276" y="15634"/>
                  <a:pt x="11276" y="15634"/>
                </a:cubicBezTo>
                <a:cubicBezTo>
                  <a:pt x="11276" y="15840"/>
                  <a:pt x="11276" y="16045"/>
                  <a:pt x="11276" y="16251"/>
                </a:cubicBezTo>
                <a:cubicBezTo>
                  <a:pt x="11276" y="16251"/>
                  <a:pt x="11276" y="16457"/>
                  <a:pt x="11435" y="16457"/>
                </a:cubicBezTo>
                <a:cubicBezTo>
                  <a:pt x="11435" y="16457"/>
                  <a:pt x="11435" y="16663"/>
                  <a:pt x="11435" y="16663"/>
                </a:cubicBezTo>
                <a:cubicBezTo>
                  <a:pt x="11435" y="16663"/>
                  <a:pt x="11276" y="16868"/>
                  <a:pt x="11276" y="16868"/>
                </a:cubicBezTo>
                <a:cubicBezTo>
                  <a:pt x="11276" y="16868"/>
                  <a:pt x="11276" y="16868"/>
                  <a:pt x="11276" y="16868"/>
                </a:cubicBezTo>
                <a:cubicBezTo>
                  <a:pt x="11118" y="16868"/>
                  <a:pt x="11118" y="17074"/>
                  <a:pt x="11118" y="17074"/>
                </a:cubicBezTo>
                <a:cubicBezTo>
                  <a:pt x="11118" y="17074"/>
                  <a:pt x="11118" y="17074"/>
                  <a:pt x="11118" y="17074"/>
                </a:cubicBezTo>
                <a:cubicBezTo>
                  <a:pt x="11118" y="17074"/>
                  <a:pt x="11118" y="17074"/>
                  <a:pt x="11118" y="17280"/>
                </a:cubicBezTo>
                <a:cubicBezTo>
                  <a:pt x="11118" y="17280"/>
                  <a:pt x="11118" y="17280"/>
                  <a:pt x="11118" y="17280"/>
                </a:cubicBezTo>
                <a:cubicBezTo>
                  <a:pt x="11118" y="17280"/>
                  <a:pt x="10959" y="17485"/>
                  <a:pt x="11118" y="17485"/>
                </a:cubicBezTo>
                <a:cubicBezTo>
                  <a:pt x="11118" y="17485"/>
                  <a:pt x="11118" y="17485"/>
                  <a:pt x="11118" y="17691"/>
                </a:cubicBezTo>
                <a:cubicBezTo>
                  <a:pt x="11118" y="17691"/>
                  <a:pt x="11118" y="17897"/>
                  <a:pt x="11118" y="17897"/>
                </a:cubicBezTo>
                <a:cubicBezTo>
                  <a:pt x="11118" y="17897"/>
                  <a:pt x="11276" y="17691"/>
                  <a:pt x="11276" y="17691"/>
                </a:cubicBezTo>
                <a:cubicBezTo>
                  <a:pt x="11435" y="17691"/>
                  <a:pt x="11435" y="17691"/>
                  <a:pt x="11594" y="17691"/>
                </a:cubicBezTo>
                <a:cubicBezTo>
                  <a:pt x="11594" y="17897"/>
                  <a:pt x="11594" y="17897"/>
                  <a:pt x="11594" y="18103"/>
                </a:cubicBezTo>
                <a:cubicBezTo>
                  <a:pt x="11594" y="18103"/>
                  <a:pt x="11594" y="18308"/>
                  <a:pt x="11753" y="18308"/>
                </a:cubicBezTo>
                <a:cubicBezTo>
                  <a:pt x="11753" y="18308"/>
                  <a:pt x="11912" y="18308"/>
                  <a:pt x="11912" y="18308"/>
                </a:cubicBezTo>
                <a:cubicBezTo>
                  <a:pt x="12071" y="18514"/>
                  <a:pt x="11753" y="18720"/>
                  <a:pt x="11912" y="18925"/>
                </a:cubicBezTo>
                <a:cubicBezTo>
                  <a:pt x="11912" y="18925"/>
                  <a:pt x="12071" y="18925"/>
                  <a:pt x="12071" y="18925"/>
                </a:cubicBezTo>
                <a:cubicBezTo>
                  <a:pt x="12229" y="18925"/>
                  <a:pt x="12229" y="18925"/>
                  <a:pt x="12229" y="19131"/>
                </a:cubicBezTo>
                <a:cubicBezTo>
                  <a:pt x="12229" y="19131"/>
                  <a:pt x="12229" y="19337"/>
                  <a:pt x="12388" y="19337"/>
                </a:cubicBezTo>
                <a:cubicBezTo>
                  <a:pt x="12547" y="19543"/>
                  <a:pt x="12547" y="19131"/>
                  <a:pt x="12706" y="19131"/>
                </a:cubicBezTo>
                <a:cubicBezTo>
                  <a:pt x="12706" y="19131"/>
                  <a:pt x="12706" y="19543"/>
                  <a:pt x="12865" y="19543"/>
                </a:cubicBezTo>
                <a:cubicBezTo>
                  <a:pt x="12706" y="19543"/>
                  <a:pt x="13024" y="19543"/>
                  <a:pt x="13024" y="19543"/>
                </a:cubicBezTo>
                <a:cubicBezTo>
                  <a:pt x="13024" y="19543"/>
                  <a:pt x="13024" y="19543"/>
                  <a:pt x="13024" y="19543"/>
                </a:cubicBezTo>
                <a:cubicBezTo>
                  <a:pt x="13024" y="19337"/>
                  <a:pt x="13024" y="19131"/>
                  <a:pt x="12865" y="19131"/>
                </a:cubicBezTo>
                <a:cubicBezTo>
                  <a:pt x="12865" y="19131"/>
                  <a:pt x="12865" y="18925"/>
                  <a:pt x="12865" y="18925"/>
                </a:cubicBezTo>
                <a:cubicBezTo>
                  <a:pt x="12865" y="18925"/>
                  <a:pt x="12865" y="18720"/>
                  <a:pt x="12865" y="18720"/>
                </a:cubicBezTo>
                <a:cubicBezTo>
                  <a:pt x="12865" y="18720"/>
                  <a:pt x="13024" y="18720"/>
                  <a:pt x="13024" y="18720"/>
                </a:cubicBezTo>
                <a:cubicBezTo>
                  <a:pt x="13182" y="18720"/>
                  <a:pt x="13182" y="18514"/>
                  <a:pt x="13182" y="18514"/>
                </a:cubicBezTo>
                <a:cubicBezTo>
                  <a:pt x="13341" y="18514"/>
                  <a:pt x="13341" y="18720"/>
                  <a:pt x="13341" y="18720"/>
                </a:cubicBezTo>
                <a:cubicBezTo>
                  <a:pt x="13500" y="18720"/>
                  <a:pt x="13500" y="18308"/>
                  <a:pt x="13659" y="18720"/>
                </a:cubicBezTo>
                <a:cubicBezTo>
                  <a:pt x="13659" y="18720"/>
                  <a:pt x="13659" y="18514"/>
                  <a:pt x="13659" y="18514"/>
                </a:cubicBezTo>
                <a:cubicBezTo>
                  <a:pt x="13659" y="18514"/>
                  <a:pt x="13818" y="18720"/>
                  <a:pt x="13818" y="18720"/>
                </a:cubicBezTo>
                <a:cubicBezTo>
                  <a:pt x="13818" y="18720"/>
                  <a:pt x="13818" y="18514"/>
                  <a:pt x="13818" y="18514"/>
                </a:cubicBezTo>
                <a:cubicBezTo>
                  <a:pt x="13976" y="18514"/>
                  <a:pt x="13976" y="18514"/>
                  <a:pt x="13976" y="18514"/>
                </a:cubicBezTo>
                <a:cubicBezTo>
                  <a:pt x="14135" y="18514"/>
                  <a:pt x="14135" y="18514"/>
                  <a:pt x="14135" y="18308"/>
                </a:cubicBezTo>
                <a:cubicBezTo>
                  <a:pt x="14294" y="18103"/>
                  <a:pt x="14294" y="18308"/>
                  <a:pt x="14453" y="18308"/>
                </a:cubicBezTo>
                <a:cubicBezTo>
                  <a:pt x="14453" y="18514"/>
                  <a:pt x="14612" y="18514"/>
                  <a:pt x="14612" y="18514"/>
                </a:cubicBezTo>
                <a:cubicBezTo>
                  <a:pt x="14612" y="18514"/>
                  <a:pt x="14771" y="18514"/>
                  <a:pt x="14771" y="18514"/>
                </a:cubicBezTo>
                <a:cubicBezTo>
                  <a:pt x="14771" y="18514"/>
                  <a:pt x="14771" y="18514"/>
                  <a:pt x="14929" y="18514"/>
                </a:cubicBezTo>
                <a:cubicBezTo>
                  <a:pt x="14929" y="18514"/>
                  <a:pt x="14929" y="18514"/>
                  <a:pt x="14929" y="18720"/>
                </a:cubicBezTo>
                <a:cubicBezTo>
                  <a:pt x="14929" y="18925"/>
                  <a:pt x="14929" y="18925"/>
                  <a:pt x="14929" y="19131"/>
                </a:cubicBezTo>
                <a:cubicBezTo>
                  <a:pt x="15088" y="19131"/>
                  <a:pt x="15088" y="19337"/>
                  <a:pt x="15247" y="19337"/>
                </a:cubicBezTo>
                <a:cubicBezTo>
                  <a:pt x="15247" y="19337"/>
                  <a:pt x="15406" y="19337"/>
                  <a:pt x="15406" y="19337"/>
                </a:cubicBezTo>
                <a:cubicBezTo>
                  <a:pt x="15565" y="19337"/>
                  <a:pt x="15565" y="19337"/>
                  <a:pt x="15724" y="19131"/>
                </a:cubicBezTo>
                <a:cubicBezTo>
                  <a:pt x="15724" y="19337"/>
                  <a:pt x="15724" y="19131"/>
                  <a:pt x="15724" y="19131"/>
                </a:cubicBezTo>
                <a:cubicBezTo>
                  <a:pt x="15724" y="19131"/>
                  <a:pt x="15724" y="19131"/>
                  <a:pt x="15882" y="19337"/>
                </a:cubicBezTo>
                <a:cubicBezTo>
                  <a:pt x="15882" y="19337"/>
                  <a:pt x="16041" y="19131"/>
                  <a:pt x="16041" y="19337"/>
                </a:cubicBezTo>
                <a:cubicBezTo>
                  <a:pt x="16041" y="19337"/>
                  <a:pt x="16200" y="19337"/>
                  <a:pt x="16200" y="19131"/>
                </a:cubicBezTo>
                <a:cubicBezTo>
                  <a:pt x="16200" y="19337"/>
                  <a:pt x="16200" y="19337"/>
                  <a:pt x="16200" y="19337"/>
                </a:cubicBezTo>
                <a:cubicBezTo>
                  <a:pt x="16359" y="19337"/>
                  <a:pt x="16200" y="19543"/>
                  <a:pt x="16200" y="19543"/>
                </a:cubicBezTo>
                <a:cubicBezTo>
                  <a:pt x="16200" y="19748"/>
                  <a:pt x="16359" y="19954"/>
                  <a:pt x="16359" y="19954"/>
                </a:cubicBezTo>
                <a:cubicBezTo>
                  <a:pt x="16359" y="19954"/>
                  <a:pt x="16359" y="19954"/>
                  <a:pt x="16359" y="19954"/>
                </a:cubicBezTo>
                <a:cubicBezTo>
                  <a:pt x="16359" y="20160"/>
                  <a:pt x="16518" y="20160"/>
                  <a:pt x="16518" y="20160"/>
                </a:cubicBezTo>
                <a:cubicBezTo>
                  <a:pt x="16676" y="19954"/>
                  <a:pt x="16518" y="19954"/>
                  <a:pt x="16518" y="19954"/>
                </a:cubicBezTo>
                <a:cubicBezTo>
                  <a:pt x="16518" y="19954"/>
                  <a:pt x="16518" y="19748"/>
                  <a:pt x="16518" y="19748"/>
                </a:cubicBezTo>
                <a:cubicBezTo>
                  <a:pt x="16518" y="19748"/>
                  <a:pt x="16518" y="19748"/>
                  <a:pt x="16518" y="19748"/>
                </a:cubicBezTo>
                <a:cubicBezTo>
                  <a:pt x="16518" y="19748"/>
                  <a:pt x="16518" y="19748"/>
                  <a:pt x="16518" y="19543"/>
                </a:cubicBezTo>
                <a:cubicBezTo>
                  <a:pt x="16518" y="19543"/>
                  <a:pt x="16518" y="19543"/>
                  <a:pt x="16518" y="19543"/>
                </a:cubicBezTo>
                <a:cubicBezTo>
                  <a:pt x="16518" y="19543"/>
                  <a:pt x="16676" y="19337"/>
                  <a:pt x="16835" y="19337"/>
                </a:cubicBezTo>
                <a:cubicBezTo>
                  <a:pt x="16835" y="19337"/>
                  <a:pt x="17153" y="19337"/>
                  <a:pt x="17153" y="19131"/>
                </a:cubicBezTo>
                <a:cubicBezTo>
                  <a:pt x="17153" y="19131"/>
                  <a:pt x="17312" y="19337"/>
                  <a:pt x="17312" y="19131"/>
                </a:cubicBezTo>
                <a:cubicBezTo>
                  <a:pt x="17312" y="19131"/>
                  <a:pt x="17312" y="19131"/>
                  <a:pt x="17312" y="19131"/>
                </a:cubicBezTo>
                <a:cubicBezTo>
                  <a:pt x="17471" y="19131"/>
                  <a:pt x="17471" y="19131"/>
                  <a:pt x="17471" y="19131"/>
                </a:cubicBezTo>
                <a:cubicBezTo>
                  <a:pt x="17629" y="19131"/>
                  <a:pt x="17471" y="18925"/>
                  <a:pt x="17629" y="18925"/>
                </a:cubicBezTo>
                <a:cubicBezTo>
                  <a:pt x="17629" y="19131"/>
                  <a:pt x="17788" y="18925"/>
                  <a:pt x="17788" y="18925"/>
                </a:cubicBezTo>
                <a:cubicBezTo>
                  <a:pt x="17788" y="18720"/>
                  <a:pt x="17629" y="18514"/>
                  <a:pt x="17629" y="18514"/>
                </a:cubicBezTo>
                <a:cubicBezTo>
                  <a:pt x="17629" y="18514"/>
                  <a:pt x="17629" y="18308"/>
                  <a:pt x="17629" y="18308"/>
                </a:cubicBezTo>
                <a:cubicBezTo>
                  <a:pt x="17629" y="18514"/>
                  <a:pt x="17788" y="18720"/>
                  <a:pt x="17947" y="18720"/>
                </a:cubicBezTo>
                <a:cubicBezTo>
                  <a:pt x="17947" y="18720"/>
                  <a:pt x="18106" y="18720"/>
                  <a:pt x="18106" y="18720"/>
                </a:cubicBezTo>
                <a:cubicBezTo>
                  <a:pt x="18106" y="18514"/>
                  <a:pt x="18265" y="18720"/>
                  <a:pt x="18265" y="18720"/>
                </a:cubicBezTo>
                <a:cubicBezTo>
                  <a:pt x="18265" y="18720"/>
                  <a:pt x="18265" y="18514"/>
                  <a:pt x="18265" y="18514"/>
                </a:cubicBezTo>
                <a:cubicBezTo>
                  <a:pt x="18265" y="18514"/>
                  <a:pt x="18265" y="18514"/>
                  <a:pt x="18424" y="18514"/>
                </a:cubicBezTo>
                <a:cubicBezTo>
                  <a:pt x="18424" y="18514"/>
                  <a:pt x="18424" y="18514"/>
                  <a:pt x="18424" y="18514"/>
                </a:cubicBezTo>
                <a:cubicBezTo>
                  <a:pt x="18582" y="18514"/>
                  <a:pt x="18582" y="18514"/>
                  <a:pt x="18582" y="18514"/>
                </a:cubicBezTo>
                <a:cubicBezTo>
                  <a:pt x="18582" y="18514"/>
                  <a:pt x="18741" y="18514"/>
                  <a:pt x="18741" y="18514"/>
                </a:cubicBezTo>
                <a:cubicBezTo>
                  <a:pt x="18741" y="18514"/>
                  <a:pt x="18900" y="18514"/>
                  <a:pt x="18900" y="18514"/>
                </a:cubicBezTo>
                <a:cubicBezTo>
                  <a:pt x="18900" y="18514"/>
                  <a:pt x="18900" y="18308"/>
                  <a:pt x="18900" y="18308"/>
                </a:cubicBezTo>
                <a:cubicBezTo>
                  <a:pt x="18900" y="18308"/>
                  <a:pt x="18900" y="18308"/>
                  <a:pt x="18900" y="18308"/>
                </a:cubicBezTo>
                <a:cubicBezTo>
                  <a:pt x="19059" y="18103"/>
                  <a:pt x="19059" y="18103"/>
                  <a:pt x="19059" y="18103"/>
                </a:cubicBezTo>
                <a:cubicBezTo>
                  <a:pt x="19059" y="18103"/>
                  <a:pt x="19218" y="17897"/>
                  <a:pt x="19218" y="18103"/>
                </a:cubicBezTo>
                <a:cubicBezTo>
                  <a:pt x="19218" y="17897"/>
                  <a:pt x="19218" y="17897"/>
                  <a:pt x="19218" y="17897"/>
                </a:cubicBezTo>
                <a:cubicBezTo>
                  <a:pt x="19218" y="17691"/>
                  <a:pt x="19535" y="17691"/>
                  <a:pt x="19376" y="17485"/>
                </a:cubicBezTo>
                <a:cubicBezTo>
                  <a:pt x="19376" y="17485"/>
                  <a:pt x="19376" y="17485"/>
                  <a:pt x="19376" y="17485"/>
                </a:cubicBezTo>
                <a:cubicBezTo>
                  <a:pt x="19376" y="17280"/>
                  <a:pt x="19535" y="17485"/>
                  <a:pt x="19535" y="17485"/>
                </a:cubicBezTo>
                <a:cubicBezTo>
                  <a:pt x="19535" y="17485"/>
                  <a:pt x="19694" y="17280"/>
                  <a:pt x="19535" y="17280"/>
                </a:cubicBezTo>
                <a:cubicBezTo>
                  <a:pt x="19853" y="17280"/>
                  <a:pt x="19535" y="17074"/>
                  <a:pt x="19853" y="17074"/>
                </a:cubicBezTo>
                <a:cubicBezTo>
                  <a:pt x="19694" y="16868"/>
                  <a:pt x="19853" y="16868"/>
                  <a:pt x="20012" y="17074"/>
                </a:cubicBezTo>
                <a:cubicBezTo>
                  <a:pt x="19853" y="16868"/>
                  <a:pt x="19853" y="16663"/>
                  <a:pt x="19853" y="16663"/>
                </a:cubicBezTo>
                <a:cubicBezTo>
                  <a:pt x="19853" y="16457"/>
                  <a:pt x="19694" y="16663"/>
                  <a:pt x="19694" y="16457"/>
                </a:cubicBezTo>
                <a:cubicBezTo>
                  <a:pt x="19694" y="16457"/>
                  <a:pt x="20012" y="16457"/>
                  <a:pt x="20012" y="16457"/>
                </a:cubicBezTo>
                <a:cubicBezTo>
                  <a:pt x="20012" y="16251"/>
                  <a:pt x="19853" y="16251"/>
                  <a:pt x="19853" y="16045"/>
                </a:cubicBezTo>
                <a:cubicBezTo>
                  <a:pt x="19853" y="16045"/>
                  <a:pt x="19853" y="16045"/>
                  <a:pt x="19853" y="16045"/>
                </a:cubicBezTo>
                <a:cubicBezTo>
                  <a:pt x="20012" y="16457"/>
                  <a:pt x="20012" y="16045"/>
                  <a:pt x="20012" y="15840"/>
                </a:cubicBezTo>
                <a:cubicBezTo>
                  <a:pt x="20171" y="15634"/>
                  <a:pt x="20171" y="15428"/>
                  <a:pt x="20171" y="15428"/>
                </a:cubicBezTo>
                <a:cubicBezTo>
                  <a:pt x="20171" y="15428"/>
                  <a:pt x="20171" y="15223"/>
                  <a:pt x="20171" y="15223"/>
                </a:cubicBezTo>
                <a:cubicBezTo>
                  <a:pt x="20171" y="15223"/>
                  <a:pt x="20488" y="15223"/>
                  <a:pt x="20488" y="15223"/>
                </a:cubicBezTo>
                <a:cubicBezTo>
                  <a:pt x="20329" y="15017"/>
                  <a:pt x="20329" y="15017"/>
                  <a:pt x="20329" y="15017"/>
                </a:cubicBezTo>
                <a:cubicBezTo>
                  <a:pt x="20329" y="14811"/>
                  <a:pt x="20488" y="14811"/>
                  <a:pt x="20329" y="14811"/>
                </a:cubicBezTo>
                <a:cubicBezTo>
                  <a:pt x="20488" y="14811"/>
                  <a:pt x="20329" y="14605"/>
                  <a:pt x="20171" y="14605"/>
                </a:cubicBezTo>
                <a:cubicBezTo>
                  <a:pt x="20329" y="14605"/>
                  <a:pt x="20329" y="14605"/>
                  <a:pt x="20488" y="14605"/>
                </a:cubicBezTo>
                <a:cubicBezTo>
                  <a:pt x="20488" y="14605"/>
                  <a:pt x="20488" y="14400"/>
                  <a:pt x="20329" y="14400"/>
                </a:cubicBezTo>
                <a:cubicBezTo>
                  <a:pt x="20329" y="14400"/>
                  <a:pt x="20329" y="14400"/>
                  <a:pt x="20171" y="14400"/>
                </a:cubicBezTo>
                <a:cubicBezTo>
                  <a:pt x="20329" y="14400"/>
                  <a:pt x="20329" y="14194"/>
                  <a:pt x="20329" y="14194"/>
                </a:cubicBezTo>
                <a:cubicBezTo>
                  <a:pt x="20171" y="14194"/>
                  <a:pt x="20171" y="13988"/>
                  <a:pt x="20012" y="13988"/>
                </a:cubicBezTo>
                <a:cubicBezTo>
                  <a:pt x="19853" y="13988"/>
                  <a:pt x="19853" y="13988"/>
                  <a:pt x="19853" y="13988"/>
                </a:cubicBezTo>
                <a:cubicBezTo>
                  <a:pt x="19694" y="13988"/>
                  <a:pt x="19853" y="13988"/>
                  <a:pt x="19694" y="13988"/>
                </a:cubicBezTo>
                <a:cubicBezTo>
                  <a:pt x="19694" y="13988"/>
                  <a:pt x="19694" y="13988"/>
                  <a:pt x="19535" y="13988"/>
                </a:cubicBezTo>
                <a:cubicBezTo>
                  <a:pt x="19694" y="13783"/>
                  <a:pt x="19694" y="13988"/>
                  <a:pt x="19853" y="13988"/>
                </a:cubicBezTo>
                <a:cubicBezTo>
                  <a:pt x="19853" y="13783"/>
                  <a:pt x="19853" y="13783"/>
                  <a:pt x="19853" y="13783"/>
                </a:cubicBezTo>
                <a:cubicBezTo>
                  <a:pt x="20012" y="13577"/>
                  <a:pt x="20012" y="13577"/>
                  <a:pt x="20171" y="13577"/>
                </a:cubicBezTo>
                <a:cubicBezTo>
                  <a:pt x="20012" y="13371"/>
                  <a:pt x="19853" y="13165"/>
                  <a:pt x="19694" y="13165"/>
                </a:cubicBezTo>
                <a:cubicBezTo>
                  <a:pt x="19694" y="13165"/>
                  <a:pt x="19535" y="12960"/>
                  <a:pt x="19535" y="12960"/>
                </a:cubicBezTo>
                <a:cubicBezTo>
                  <a:pt x="19376" y="12960"/>
                  <a:pt x="19376" y="12960"/>
                  <a:pt x="19218" y="12960"/>
                </a:cubicBezTo>
                <a:cubicBezTo>
                  <a:pt x="19376" y="12960"/>
                  <a:pt x="19376" y="12754"/>
                  <a:pt x="19535" y="12960"/>
                </a:cubicBezTo>
                <a:cubicBezTo>
                  <a:pt x="19694" y="12960"/>
                  <a:pt x="19853" y="12960"/>
                  <a:pt x="20012" y="13165"/>
                </a:cubicBezTo>
                <a:cubicBezTo>
                  <a:pt x="20012" y="12754"/>
                  <a:pt x="19694" y="12754"/>
                  <a:pt x="19535" y="12548"/>
                </a:cubicBezTo>
                <a:cubicBezTo>
                  <a:pt x="19376" y="12343"/>
                  <a:pt x="19376" y="12343"/>
                  <a:pt x="19376" y="12137"/>
                </a:cubicBezTo>
                <a:cubicBezTo>
                  <a:pt x="19218" y="11931"/>
                  <a:pt x="19218" y="11725"/>
                  <a:pt x="19059" y="11520"/>
                </a:cubicBezTo>
                <a:cubicBezTo>
                  <a:pt x="18900" y="11520"/>
                  <a:pt x="18900" y="11520"/>
                  <a:pt x="18741" y="11314"/>
                </a:cubicBezTo>
                <a:cubicBezTo>
                  <a:pt x="18741" y="11314"/>
                  <a:pt x="18424" y="11314"/>
                  <a:pt x="18424" y="11108"/>
                </a:cubicBezTo>
                <a:cubicBezTo>
                  <a:pt x="18424" y="11108"/>
                  <a:pt x="18582" y="10491"/>
                  <a:pt x="18741" y="10491"/>
                </a:cubicBezTo>
                <a:cubicBezTo>
                  <a:pt x="18741" y="10491"/>
                  <a:pt x="18582" y="10285"/>
                  <a:pt x="18582" y="10285"/>
                </a:cubicBezTo>
                <a:cubicBezTo>
                  <a:pt x="18741" y="10285"/>
                  <a:pt x="18741" y="10491"/>
                  <a:pt x="18741" y="10491"/>
                </a:cubicBezTo>
                <a:cubicBezTo>
                  <a:pt x="18900" y="10491"/>
                  <a:pt x="18741" y="10080"/>
                  <a:pt x="18900" y="10080"/>
                </a:cubicBezTo>
                <a:cubicBezTo>
                  <a:pt x="18900" y="10080"/>
                  <a:pt x="18741" y="10080"/>
                  <a:pt x="18741" y="10080"/>
                </a:cubicBezTo>
                <a:cubicBezTo>
                  <a:pt x="18900" y="10080"/>
                  <a:pt x="18900" y="10080"/>
                  <a:pt x="19059" y="9874"/>
                </a:cubicBezTo>
                <a:cubicBezTo>
                  <a:pt x="19218" y="9874"/>
                  <a:pt x="19218" y="9874"/>
                  <a:pt x="19218" y="9874"/>
                </a:cubicBezTo>
                <a:cubicBezTo>
                  <a:pt x="19376" y="9874"/>
                  <a:pt x="19376" y="9874"/>
                  <a:pt x="19376" y="9874"/>
                </a:cubicBezTo>
                <a:cubicBezTo>
                  <a:pt x="19376" y="9668"/>
                  <a:pt x="19376" y="9668"/>
                  <a:pt x="19376" y="9668"/>
                </a:cubicBezTo>
                <a:cubicBezTo>
                  <a:pt x="19218" y="9463"/>
                  <a:pt x="19059" y="9463"/>
                  <a:pt x="19059" y="9463"/>
                </a:cubicBezTo>
                <a:cubicBezTo>
                  <a:pt x="18900" y="9463"/>
                  <a:pt x="18741" y="9463"/>
                  <a:pt x="18582" y="9257"/>
                </a:cubicBezTo>
                <a:cubicBezTo>
                  <a:pt x="18582" y="9257"/>
                  <a:pt x="18424" y="9257"/>
                  <a:pt x="18424" y="9463"/>
                </a:cubicBezTo>
                <a:cubicBezTo>
                  <a:pt x="18424" y="9463"/>
                  <a:pt x="18424" y="9463"/>
                  <a:pt x="18424" y="9463"/>
                </a:cubicBezTo>
                <a:cubicBezTo>
                  <a:pt x="18265" y="9668"/>
                  <a:pt x="18265" y="9874"/>
                  <a:pt x="18106" y="9668"/>
                </a:cubicBezTo>
                <a:cubicBezTo>
                  <a:pt x="17788" y="9668"/>
                  <a:pt x="17947" y="9463"/>
                  <a:pt x="17788" y="9257"/>
                </a:cubicBezTo>
                <a:cubicBezTo>
                  <a:pt x="17629" y="9051"/>
                  <a:pt x="17471" y="9051"/>
                  <a:pt x="17312" y="9051"/>
                </a:cubicBezTo>
                <a:cubicBezTo>
                  <a:pt x="17153" y="8845"/>
                  <a:pt x="16994" y="8640"/>
                  <a:pt x="17153" y="8434"/>
                </a:cubicBezTo>
                <a:cubicBezTo>
                  <a:pt x="17153" y="8434"/>
                  <a:pt x="17312" y="8640"/>
                  <a:pt x="17312" y="8640"/>
                </a:cubicBezTo>
                <a:cubicBezTo>
                  <a:pt x="17312" y="8640"/>
                  <a:pt x="17629" y="8434"/>
                  <a:pt x="17629" y="8434"/>
                </a:cubicBezTo>
                <a:cubicBezTo>
                  <a:pt x="17629" y="8434"/>
                  <a:pt x="17629" y="8228"/>
                  <a:pt x="17629" y="8023"/>
                </a:cubicBezTo>
                <a:cubicBezTo>
                  <a:pt x="17788" y="8023"/>
                  <a:pt x="17947" y="8023"/>
                  <a:pt x="17947" y="7817"/>
                </a:cubicBezTo>
                <a:cubicBezTo>
                  <a:pt x="17947" y="7817"/>
                  <a:pt x="17947" y="7611"/>
                  <a:pt x="17947" y="7611"/>
                </a:cubicBezTo>
                <a:cubicBezTo>
                  <a:pt x="18106" y="7405"/>
                  <a:pt x="18106" y="7611"/>
                  <a:pt x="18265" y="7405"/>
                </a:cubicBezTo>
                <a:cubicBezTo>
                  <a:pt x="18265" y="7405"/>
                  <a:pt x="18265" y="7611"/>
                  <a:pt x="18265" y="7405"/>
                </a:cubicBezTo>
                <a:cubicBezTo>
                  <a:pt x="18424" y="7611"/>
                  <a:pt x="18582" y="7611"/>
                  <a:pt x="18582" y="7817"/>
                </a:cubicBezTo>
                <a:cubicBezTo>
                  <a:pt x="18582" y="8023"/>
                  <a:pt x="18265" y="8023"/>
                  <a:pt x="18424" y="8228"/>
                </a:cubicBezTo>
                <a:cubicBezTo>
                  <a:pt x="18424" y="8228"/>
                  <a:pt x="18424" y="8228"/>
                  <a:pt x="18424" y="8228"/>
                </a:cubicBezTo>
                <a:cubicBezTo>
                  <a:pt x="18424" y="8434"/>
                  <a:pt x="18582" y="8434"/>
                  <a:pt x="18582" y="8434"/>
                </a:cubicBezTo>
                <a:cubicBezTo>
                  <a:pt x="18582" y="8434"/>
                  <a:pt x="18582" y="8434"/>
                  <a:pt x="18582" y="8434"/>
                </a:cubicBezTo>
                <a:cubicBezTo>
                  <a:pt x="18582" y="8640"/>
                  <a:pt x="18582" y="8640"/>
                  <a:pt x="18424" y="8640"/>
                </a:cubicBezTo>
                <a:cubicBezTo>
                  <a:pt x="18424" y="8845"/>
                  <a:pt x="18582" y="8640"/>
                  <a:pt x="18741" y="8640"/>
                </a:cubicBezTo>
                <a:cubicBezTo>
                  <a:pt x="18582" y="8640"/>
                  <a:pt x="18741" y="8640"/>
                  <a:pt x="18741" y="8640"/>
                </a:cubicBezTo>
                <a:cubicBezTo>
                  <a:pt x="18741" y="8434"/>
                  <a:pt x="18741" y="8434"/>
                  <a:pt x="18900" y="8434"/>
                </a:cubicBezTo>
                <a:cubicBezTo>
                  <a:pt x="18900" y="8228"/>
                  <a:pt x="19218" y="8228"/>
                  <a:pt x="19218" y="8023"/>
                </a:cubicBezTo>
                <a:cubicBezTo>
                  <a:pt x="19376" y="8023"/>
                  <a:pt x="19376" y="8023"/>
                  <a:pt x="19535" y="8023"/>
                </a:cubicBezTo>
                <a:cubicBezTo>
                  <a:pt x="19376" y="7817"/>
                  <a:pt x="19694" y="7611"/>
                  <a:pt x="19694" y="7611"/>
                </a:cubicBezTo>
                <a:cubicBezTo>
                  <a:pt x="19853" y="7611"/>
                  <a:pt x="19853" y="7405"/>
                  <a:pt x="20012" y="7405"/>
                </a:cubicBezTo>
                <a:cubicBezTo>
                  <a:pt x="20012" y="7200"/>
                  <a:pt x="19853" y="6994"/>
                  <a:pt x="20171" y="6994"/>
                </a:cubicBezTo>
                <a:cubicBezTo>
                  <a:pt x="20171" y="6994"/>
                  <a:pt x="20171" y="6994"/>
                  <a:pt x="20329" y="7200"/>
                </a:cubicBezTo>
                <a:cubicBezTo>
                  <a:pt x="20488" y="7200"/>
                  <a:pt x="20488" y="7200"/>
                  <a:pt x="20647" y="7200"/>
                </a:cubicBezTo>
                <a:cubicBezTo>
                  <a:pt x="20647" y="6994"/>
                  <a:pt x="20488" y="6994"/>
                  <a:pt x="20488" y="6788"/>
                </a:cubicBezTo>
                <a:cubicBezTo>
                  <a:pt x="20488" y="6788"/>
                  <a:pt x="20647" y="6788"/>
                  <a:pt x="20806" y="6788"/>
                </a:cubicBezTo>
                <a:cubicBezTo>
                  <a:pt x="20806" y="6788"/>
                  <a:pt x="20806" y="6583"/>
                  <a:pt x="20806" y="6583"/>
                </a:cubicBezTo>
                <a:cubicBezTo>
                  <a:pt x="20806" y="6583"/>
                  <a:pt x="20965" y="6583"/>
                  <a:pt x="20965" y="6583"/>
                </a:cubicBezTo>
                <a:cubicBezTo>
                  <a:pt x="20965" y="6583"/>
                  <a:pt x="20806" y="6377"/>
                  <a:pt x="20806" y="6171"/>
                </a:cubicBezTo>
                <a:cubicBezTo>
                  <a:pt x="20965" y="6171"/>
                  <a:pt x="21124" y="6377"/>
                  <a:pt x="21282" y="6583"/>
                </a:cubicBezTo>
                <a:cubicBezTo>
                  <a:pt x="21282" y="6583"/>
                  <a:pt x="21282" y="6583"/>
                  <a:pt x="21282" y="6583"/>
                </a:cubicBezTo>
                <a:cubicBezTo>
                  <a:pt x="21124" y="6377"/>
                  <a:pt x="21124" y="6377"/>
                  <a:pt x="21124" y="6377"/>
                </a:cubicBezTo>
                <a:cubicBezTo>
                  <a:pt x="21282" y="6171"/>
                  <a:pt x="21282" y="6377"/>
                  <a:pt x="21282" y="6171"/>
                </a:cubicBezTo>
                <a:cubicBezTo>
                  <a:pt x="21282" y="5965"/>
                  <a:pt x="21124" y="5554"/>
                  <a:pt x="20965" y="5348"/>
                </a:cubicBezTo>
                <a:cubicBezTo>
                  <a:pt x="20965" y="5348"/>
                  <a:pt x="20806" y="5143"/>
                  <a:pt x="20806" y="5143"/>
                </a:cubicBezTo>
                <a:cubicBezTo>
                  <a:pt x="20806" y="5143"/>
                  <a:pt x="20965" y="5143"/>
                  <a:pt x="20965" y="5143"/>
                </a:cubicBezTo>
                <a:cubicBezTo>
                  <a:pt x="20965" y="4937"/>
                  <a:pt x="20965" y="4937"/>
                  <a:pt x="20965" y="4937"/>
                </a:cubicBezTo>
                <a:cubicBezTo>
                  <a:pt x="20965" y="4731"/>
                  <a:pt x="21124" y="4937"/>
                  <a:pt x="21282" y="4937"/>
                </a:cubicBezTo>
                <a:cubicBezTo>
                  <a:pt x="21282" y="4937"/>
                  <a:pt x="21600" y="5143"/>
                  <a:pt x="21441" y="493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6" name="Shape">
            <a:extLst>
              <a:ext uri="{FF2B5EF4-FFF2-40B4-BE49-F238E27FC236}">
                <a16:creationId xmlns:a16="http://schemas.microsoft.com/office/drawing/2014/main" id="{6720700D-AA90-44FB-9F17-AABDF75487A7}"/>
              </a:ext>
            </a:extLst>
          </p:cNvPr>
          <p:cNvSpPr/>
          <p:nvPr/>
        </p:nvSpPr>
        <p:spPr>
          <a:xfrm>
            <a:off x="126225" y="7738912"/>
            <a:ext cx="1163547" cy="30512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032" y="21407"/>
                  <a:pt x="21032" y="21407"/>
                </a:cubicBezTo>
                <a:cubicBezTo>
                  <a:pt x="21032" y="21407"/>
                  <a:pt x="20463" y="21407"/>
                  <a:pt x="21032" y="21407"/>
                </a:cubicBezTo>
                <a:cubicBezTo>
                  <a:pt x="20463" y="21214"/>
                  <a:pt x="20463" y="21214"/>
                  <a:pt x="19895" y="21214"/>
                </a:cubicBezTo>
                <a:cubicBezTo>
                  <a:pt x="19895" y="21214"/>
                  <a:pt x="19326" y="21214"/>
                  <a:pt x="18758" y="21214"/>
                </a:cubicBezTo>
                <a:cubicBezTo>
                  <a:pt x="18758" y="21407"/>
                  <a:pt x="19326" y="21407"/>
                  <a:pt x="20463" y="21600"/>
                </a:cubicBezTo>
                <a:cubicBezTo>
                  <a:pt x="19895" y="21600"/>
                  <a:pt x="19895" y="21407"/>
                  <a:pt x="19895" y="21407"/>
                </a:cubicBezTo>
                <a:cubicBezTo>
                  <a:pt x="19895" y="21407"/>
                  <a:pt x="20463" y="21407"/>
                  <a:pt x="20463" y="21407"/>
                </a:cubicBezTo>
                <a:cubicBezTo>
                  <a:pt x="20463" y="21407"/>
                  <a:pt x="20463" y="21600"/>
                  <a:pt x="20463" y="21600"/>
                </a:cubicBezTo>
                <a:cubicBezTo>
                  <a:pt x="21032" y="21600"/>
                  <a:pt x="21600" y="21600"/>
                  <a:pt x="21600" y="21600"/>
                </a:cubicBezTo>
                <a:cubicBezTo>
                  <a:pt x="21600" y="21600"/>
                  <a:pt x="21600" y="21600"/>
                  <a:pt x="21600" y="21600"/>
                </a:cubicBezTo>
                <a:close/>
                <a:moveTo>
                  <a:pt x="15916" y="20829"/>
                </a:moveTo>
                <a:cubicBezTo>
                  <a:pt x="16484" y="20829"/>
                  <a:pt x="17053" y="21021"/>
                  <a:pt x="17053" y="20829"/>
                </a:cubicBezTo>
                <a:cubicBezTo>
                  <a:pt x="17053" y="20829"/>
                  <a:pt x="15916" y="20829"/>
                  <a:pt x="15916" y="20636"/>
                </a:cubicBezTo>
                <a:cubicBezTo>
                  <a:pt x="15347" y="20636"/>
                  <a:pt x="15347" y="20636"/>
                  <a:pt x="15347" y="20829"/>
                </a:cubicBezTo>
                <a:cubicBezTo>
                  <a:pt x="15347" y="21021"/>
                  <a:pt x="15916" y="20829"/>
                  <a:pt x="15916" y="20829"/>
                </a:cubicBezTo>
                <a:close/>
                <a:moveTo>
                  <a:pt x="14779" y="20636"/>
                </a:moveTo>
                <a:cubicBezTo>
                  <a:pt x="14779" y="20636"/>
                  <a:pt x="14211" y="20636"/>
                  <a:pt x="14211" y="20443"/>
                </a:cubicBezTo>
                <a:cubicBezTo>
                  <a:pt x="13642" y="20443"/>
                  <a:pt x="13642" y="20250"/>
                  <a:pt x="13642" y="20443"/>
                </a:cubicBezTo>
                <a:cubicBezTo>
                  <a:pt x="13074" y="20443"/>
                  <a:pt x="13074" y="20443"/>
                  <a:pt x="12505" y="20443"/>
                </a:cubicBezTo>
                <a:cubicBezTo>
                  <a:pt x="13074" y="20443"/>
                  <a:pt x="13642" y="20636"/>
                  <a:pt x="13642" y="20636"/>
                </a:cubicBezTo>
                <a:cubicBezTo>
                  <a:pt x="13642" y="20636"/>
                  <a:pt x="13642" y="20829"/>
                  <a:pt x="14211" y="20829"/>
                </a:cubicBezTo>
                <a:cubicBezTo>
                  <a:pt x="14211" y="20829"/>
                  <a:pt x="14211" y="20636"/>
                  <a:pt x="14211" y="20636"/>
                </a:cubicBezTo>
                <a:cubicBezTo>
                  <a:pt x="14211" y="20636"/>
                  <a:pt x="14779" y="20636"/>
                  <a:pt x="14211" y="20829"/>
                </a:cubicBezTo>
                <a:cubicBezTo>
                  <a:pt x="14779" y="20829"/>
                  <a:pt x="14779" y="20829"/>
                  <a:pt x="14779" y="20636"/>
                </a:cubicBezTo>
                <a:close/>
                <a:moveTo>
                  <a:pt x="18758" y="21214"/>
                </a:moveTo>
                <a:cubicBezTo>
                  <a:pt x="19326" y="21214"/>
                  <a:pt x="19895" y="21214"/>
                  <a:pt x="20463" y="21214"/>
                </a:cubicBezTo>
                <a:cubicBezTo>
                  <a:pt x="19895" y="21021"/>
                  <a:pt x="19895" y="20829"/>
                  <a:pt x="19326" y="20636"/>
                </a:cubicBezTo>
                <a:cubicBezTo>
                  <a:pt x="19326" y="20443"/>
                  <a:pt x="18758" y="20057"/>
                  <a:pt x="18758" y="20057"/>
                </a:cubicBezTo>
                <a:cubicBezTo>
                  <a:pt x="18189" y="19864"/>
                  <a:pt x="18189" y="20057"/>
                  <a:pt x="18189" y="20057"/>
                </a:cubicBezTo>
                <a:cubicBezTo>
                  <a:pt x="17621" y="20057"/>
                  <a:pt x="17621" y="19864"/>
                  <a:pt x="17621" y="19864"/>
                </a:cubicBezTo>
                <a:cubicBezTo>
                  <a:pt x="17053" y="19864"/>
                  <a:pt x="17053" y="20057"/>
                  <a:pt x="17053" y="20057"/>
                </a:cubicBezTo>
                <a:cubicBezTo>
                  <a:pt x="17053" y="20057"/>
                  <a:pt x="16484" y="20057"/>
                  <a:pt x="16484" y="20057"/>
                </a:cubicBezTo>
                <a:cubicBezTo>
                  <a:pt x="17053" y="20250"/>
                  <a:pt x="16484" y="20057"/>
                  <a:pt x="17053" y="20443"/>
                </a:cubicBezTo>
                <a:cubicBezTo>
                  <a:pt x="17053" y="20636"/>
                  <a:pt x="18189" y="20250"/>
                  <a:pt x="18189" y="20443"/>
                </a:cubicBezTo>
                <a:cubicBezTo>
                  <a:pt x="17621" y="20636"/>
                  <a:pt x="17053" y="20636"/>
                  <a:pt x="17621" y="20829"/>
                </a:cubicBezTo>
                <a:cubicBezTo>
                  <a:pt x="18189" y="20829"/>
                  <a:pt x="18758" y="20829"/>
                  <a:pt x="19326" y="21021"/>
                </a:cubicBezTo>
                <a:cubicBezTo>
                  <a:pt x="19326" y="21021"/>
                  <a:pt x="19326" y="21021"/>
                  <a:pt x="19326" y="21021"/>
                </a:cubicBezTo>
                <a:cubicBezTo>
                  <a:pt x="19326" y="21021"/>
                  <a:pt x="18758" y="21021"/>
                  <a:pt x="18189" y="21021"/>
                </a:cubicBezTo>
                <a:cubicBezTo>
                  <a:pt x="17621" y="21021"/>
                  <a:pt x="17621" y="20829"/>
                  <a:pt x="17053" y="20829"/>
                </a:cubicBezTo>
                <a:cubicBezTo>
                  <a:pt x="17053" y="20829"/>
                  <a:pt x="17621" y="20829"/>
                  <a:pt x="17621" y="20829"/>
                </a:cubicBezTo>
                <a:cubicBezTo>
                  <a:pt x="17053" y="20636"/>
                  <a:pt x="16484" y="20443"/>
                  <a:pt x="17053" y="20636"/>
                </a:cubicBezTo>
                <a:cubicBezTo>
                  <a:pt x="17053" y="20636"/>
                  <a:pt x="17053" y="20636"/>
                  <a:pt x="16484" y="20636"/>
                </a:cubicBezTo>
                <a:cubicBezTo>
                  <a:pt x="17053" y="20829"/>
                  <a:pt x="17621" y="20829"/>
                  <a:pt x="18189" y="21021"/>
                </a:cubicBezTo>
                <a:cubicBezTo>
                  <a:pt x="17621" y="21021"/>
                  <a:pt x="17621" y="21021"/>
                  <a:pt x="17621" y="21021"/>
                </a:cubicBezTo>
                <a:cubicBezTo>
                  <a:pt x="17621" y="21021"/>
                  <a:pt x="17621" y="21021"/>
                  <a:pt x="17053" y="21021"/>
                </a:cubicBezTo>
                <a:cubicBezTo>
                  <a:pt x="17053" y="21021"/>
                  <a:pt x="17053" y="21021"/>
                  <a:pt x="17053" y="21021"/>
                </a:cubicBezTo>
                <a:cubicBezTo>
                  <a:pt x="17053" y="21021"/>
                  <a:pt x="15916" y="21021"/>
                  <a:pt x="15916" y="21021"/>
                </a:cubicBezTo>
                <a:cubicBezTo>
                  <a:pt x="15916" y="21214"/>
                  <a:pt x="17053" y="21214"/>
                  <a:pt x="17053" y="21214"/>
                </a:cubicBezTo>
                <a:cubicBezTo>
                  <a:pt x="17621" y="21214"/>
                  <a:pt x="18758" y="21214"/>
                  <a:pt x="18758" y="21214"/>
                </a:cubicBezTo>
                <a:close/>
                <a:moveTo>
                  <a:pt x="10800" y="19671"/>
                </a:moveTo>
                <a:cubicBezTo>
                  <a:pt x="10232" y="19671"/>
                  <a:pt x="9663" y="19479"/>
                  <a:pt x="9663" y="19479"/>
                </a:cubicBezTo>
                <a:cubicBezTo>
                  <a:pt x="9663" y="19479"/>
                  <a:pt x="9663" y="19479"/>
                  <a:pt x="9663" y="19479"/>
                </a:cubicBezTo>
                <a:cubicBezTo>
                  <a:pt x="9095" y="19479"/>
                  <a:pt x="10232" y="19864"/>
                  <a:pt x="10800" y="19864"/>
                </a:cubicBezTo>
                <a:cubicBezTo>
                  <a:pt x="10232" y="19671"/>
                  <a:pt x="10800" y="19671"/>
                  <a:pt x="10800" y="19671"/>
                </a:cubicBezTo>
                <a:close/>
                <a:moveTo>
                  <a:pt x="9095" y="18514"/>
                </a:moveTo>
                <a:cubicBezTo>
                  <a:pt x="9095" y="18321"/>
                  <a:pt x="8526" y="17936"/>
                  <a:pt x="7958" y="17936"/>
                </a:cubicBezTo>
                <a:cubicBezTo>
                  <a:pt x="7389" y="17743"/>
                  <a:pt x="7389" y="17936"/>
                  <a:pt x="7389" y="17936"/>
                </a:cubicBezTo>
                <a:cubicBezTo>
                  <a:pt x="7389" y="18129"/>
                  <a:pt x="7389" y="18129"/>
                  <a:pt x="7389" y="18129"/>
                </a:cubicBezTo>
                <a:cubicBezTo>
                  <a:pt x="6821" y="18129"/>
                  <a:pt x="7389" y="18321"/>
                  <a:pt x="7389" y="18321"/>
                </a:cubicBezTo>
                <a:cubicBezTo>
                  <a:pt x="7389" y="18321"/>
                  <a:pt x="7389" y="18321"/>
                  <a:pt x="7389" y="18321"/>
                </a:cubicBezTo>
                <a:cubicBezTo>
                  <a:pt x="7389" y="18514"/>
                  <a:pt x="7389" y="18514"/>
                  <a:pt x="7958" y="18514"/>
                </a:cubicBezTo>
                <a:cubicBezTo>
                  <a:pt x="8526" y="18514"/>
                  <a:pt x="7958" y="18321"/>
                  <a:pt x="7958" y="18321"/>
                </a:cubicBezTo>
                <a:cubicBezTo>
                  <a:pt x="7958" y="18321"/>
                  <a:pt x="8526" y="18707"/>
                  <a:pt x="9095" y="18514"/>
                </a:cubicBezTo>
                <a:close/>
                <a:moveTo>
                  <a:pt x="6821" y="17936"/>
                </a:moveTo>
                <a:cubicBezTo>
                  <a:pt x="7389" y="17743"/>
                  <a:pt x="6253" y="17357"/>
                  <a:pt x="6253" y="17550"/>
                </a:cubicBezTo>
                <a:cubicBezTo>
                  <a:pt x="6253" y="17550"/>
                  <a:pt x="6253" y="17743"/>
                  <a:pt x="6253" y="17743"/>
                </a:cubicBezTo>
                <a:cubicBezTo>
                  <a:pt x="6253" y="17743"/>
                  <a:pt x="6253" y="17936"/>
                  <a:pt x="6821" y="17936"/>
                </a:cubicBezTo>
                <a:close/>
                <a:moveTo>
                  <a:pt x="6253" y="17550"/>
                </a:moveTo>
                <a:cubicBezTo>
                  <a:pt x="6821" y="17550"/>
                  <a:pt x="7389" y="17936"/>
                  <a:pt x="7958" y="17743"/>
                </a:cubicBezTo>
                <a:cubicBezTo>
                  <a:pt x="7389" y="17550"/>
                  <a:pt x="7389" y="17357"/>
                  <a:pt x="6821" y="17357"/>
                </a:cubicBezTo>
                <a:cubicBezTo>
                  <a:pt x="6821" y="17357"/>
                  <a:pt x="6821" y="17357"/>
                  <a:pt x="6253" y="17550"/>
                </a:cubicBezTo>
                <a:close/>
                <a:moveTo>
                  <a:pt x="5684" y="15429"/>
                </a:moveTo>
                <a:cubicBezTo>
                  <a:pt x="6253" y="15236"/>
                  <a:pt x="5684" y="15236"/>
                  <a:pt x="5684" y="15236"/>
                </a:cubicBezTo>
                <a:cubicBezTo>
                  <a:pt x="5116" y="15236"/>
                  <a:pt x="5684" y="15236"/>
                  <a:pt x="5116" y="15236"/>
                </a:cubicBezTo>
                <a:cubicBezTo>
                  <a:pt x="5684" y="15236"/>
                  <a:pt x="5116" y="15429"/>
                  <a:pt x="5116" y="15429"/>
                </a:cubicBezTo>
                <a:cubicBezTo>
                  <a:pt x="5116" y="15429"/>
                  <a:pt x="5116" y="15429"/>
                  <a:pt x="5116" y="15429"/>
                </a:cubicBezTo>
                <a:cubicBezTo>
                  <a:pt x="5116" y="15429"/>
                  <a:pt x="5116" y="15429"/>
                  <a:pt x="5116" y="15429"/>
                </a:cubicBezTo>
                <a:cubicBezTo>
                  <a:pt x="5116" y="15621"/>
                  <a:pt x="6253" y="16007"/>
                  <a:pt x="6253" y="16007"/>
                </a:cubicBezTo>
                <a:cubicBezTo>
                  <a:pt x="6821" y="15814"/>
                  <a:pt x="5116" y="15429"/>
                  <a:pt x="5684" y="15429"/>
                </a:cubicBezTo>
                <a:close/>
                <a:moveTo>
                  <a:pt x="5116" y="14850"/>
                </a:moveTo>
                <a:cubicBezTo>
                  <a:pt x="5116" y="14850"/>
                  <a:pt x="5116" y="14850"/>
                  <a:pt x="5116" y="14850"/>
                </a:cubicBezTo>
                <a:cubicBezTo>
                  <a:pt x="5116" y="14657"/>
                  <a:pt x="5116" y="14657"/>
                  <a:pt x="5116" y="14657"/>
                </a:cubicBezTo>
                <a:cubicBezTo>
                  <a:pt x="5116" y="14657"/>
                  <a:pt x="5116" y="14657"/>
                  <a:pt x="5116" y="14657"/>
                </a:cubicBezTo>
                <a:cubicBezTo>
                  <a:pt x="5116" y="14464"/>
                  <a:pt x="5116" y="14464"/>
                  <a:pt x="4547" y="14464"/>
                </a:cubicBezTo>
                <a:cubicBezTo>
                  <a:pt x="4547" y="14271"/>
                  <a:pt x="5116" y="14271"/>
                  <a:pt x="5116" y="14271"/>
                </a:cubicBezTo>
                <a:cubicBezTo>
                  <a:pt x="4547" y="14271"/>
                  <a:pt x="5116" y="14271"/>
                  <a:pt x="4547" y="14079"/>
                </a:cubicBezTo>
                <a:cubicBezTo>
                  <a:pt x="4547" y="13886"/>
                  <a:pt x="4547" y="13886"/>
                  <a:pt x="3979" y="13886"/>
                </a:cubicBezTo>
                <a:cubicBezTo>
                  <a:pt x="3979" y="14079"/>
                  <a:pt x="3979" y="14271"/>
                  <a:pt x="3979" y="14464"/>
                </a:cubicBezTo>
                <a:cubicBezTo>
                  <a:pt x="4547" y="14657"/>
                  <a:pt x="3979" y="14657"/>
                  <a:pt x="5116" y="14850"/>
                </a:cubicBezTo>
                <a:close/>
                <a:moveTo>
                  <a:pt x="15916" y="20636"/>
                </a:moveTo>
                <a:cubicBezTo>
                  <a:pt x="17621" y="20829"/>
                  <a:pt x="15347" y="20250"/>
                  <a:pt x="15916" y="20057"/>
                </a:cubicBezTo>
                <a:cubicBezTo>
                  <a:pt x="15916" y="20057"/>
                  <a:pt x="16484" y="20057"/>
                  <a:pt x="17053" y="19864"/>
                </a:cubicBezTo>
                <a:cubicBezTo>
                  <a:pt x="17053" y="19864"/>
                  <a:pt x="17053" y="19864"/>
                  <a:pt x="17053" y="19864"/>
                </a:cubicBezTo>
                <a:cubicBezTo>
                  <a:pt x="17621" y="19864"/>
                  <a:pt x="17621" y="19864"/>
                  <a:pt x="17621" y="19864"/>
                </a:cubicBezTo>
                <a:cubicBezTo>
                  <a:pt x="18189" y="19864"/>
                  <a:pt x="18189" y="19864"/>
                  <a:pt x="18758" y="19864"/>
                </a:cubicBezTo>
                <a:cubicBezTo>
                  <a:pt x="18189" y="19864"/>
                  <a:pt x="17621" y="19864"/>
                  <a:pt x="17621" y="19864"/>
                </a:cubicBezTo>
                <a:cubicBezTo>
                  <a:pt x="16484" y="19671"/>
                  <a:pt x="15916" y="19671"/>
                  <a:pt x="14779" y="19671"/>
                </a:cubicBezTo>
                <a:cubicBezTo>
                  <a:pt x="14779" y="19671"/>
                  <a:pt x="14211" y="19671"/>
                  <a:pt x="13642" y="19671"/>
                </a:cubicBezTo>
                <a:cubicBezTo>
                  <a:pt x="13074" y="19479"/>
                  <a:pt x="13074" y="19479"/>
                  <a:pt x="12505" y="19286"/>
                </a:cubicBezTo>
                <a:cubicBezTo>
                  <a:pt x="12505" y="19093"/>
                  <a:pt x="12505" y="18900"/>
                  <a:pt x="11937" y="18900"/>
                </a:cubicBezTo>
                <a:cubicBezTo>
                  <a:pt x="11937" y="18900"/>
                  <a:pt x="11368" y="18900"/>
                  <a:pt x="11368" y="18900"/>
                </a:cubicBezTo>
                <a:cubicBezTo>
                  <a:pt x="10800" y="18900"/>
                  <a:pt x="10232" y="18707"/>
                  <a:pt x="10232" y="18514"/>
                </a:cubicBezTo>
                <a:cubicBezTo>
                  <a:pt x="10232" y="18514"/>
                  <a:pt x="9663" y="18321"/>
                  <a:pt x="9663" y="18129"/>
                </a:cubicBezTo>
                <a:cubicBezTo>
                  <a:pt x="9663" y="18129"/>
                  <a:pt x="10232" y="18129"/>
                  <a:pt x="10232" y="18129"/>
                </a:cubicBezTo>
                <a:cubicBezTo>
                  <a:pt x="9663" y="17936"/>
                  <a:pt x="10232" y="17936"/>
                  <a:pt x="10232" y="17936"/>
                </a:cubicBezTo>
                <a:cubicBezTo>
                  <a:pt x="10800" y="17743"/>
                  <a:pt x="10232" y="17743"/>
                  <a:pt x="10232" y="17743"/>
                </a:cubicBezTo>
                <a:cubicBezTo>
                  <a:pt x="10232" y="17743"/>
                  <a:pt x="10800" y="17743"/>
                  <a:pt x="10800" y="17550"/>
                </a:cubicBezTo>
                <a:cubicBezTo>
                  <a:pt x="10232" y="17357"/>
                  <a:pt x="9663" y="17550"/>
                  <a:pt x="10232" y="17164"/>
                </a:cubicBezTo>
                <a:cubicBezTo>
                  <a:pt x="10232" y="17164"/>
                  <a:pt x="10232" y="16971"/>
                  <a:pt x="10232" y="16971"/>
                </a:cubicBezTo>
                <a:cubicBezTo>
                  <a:pt x="10232" y="16971"/>
                  <a:pt x="10232" y="16779"/>
                  <a:pt x="10232" y="16779"/>
                </a:cubicBezTo>
                <a:cubicBezTo>
                  <a:pt x="10232" y="16779"/>
                  <a:pt x="10232" y="16779"/>
                  <a:pt x="10232" y="16779"/>
                </a:cubicBezTo>
                <a:cubicBezTo>
                  <a:pt x="10232" y="16586"/>
                  <a:pt x="10232" y="16586"/>
                  <a:pt x="10232" y="16586"/>
                </a:cubicBezTo>
                <a:cubicBezTo>
                  <a:pt x="9663" y="16586"/>
                  <a:pt x="9663" y="16393"/>
                  <a:pt x="9663" y="16393"/>
                </a:cubicBezTo>
                <a:cubicBezTo>
                  <a:pt x="9663" y="16393"/>
                  <a:pt x="9663" y="16393"/>
                  <a:pt x="9663" y="16393"/>
                </a:cubicBezTo>
                <a:cubicBezTo>
                  <a:pt x="9663" y="16393"/>
                  <a:pt x="9663" y="16393"/>
                  <a:pt x="9663" y="16200"/>
                </a:cubicBezTo>
                <a:cubicBezTo>
                  <a:pt x="9663" y="16200"/>
                  <a:pt x="9663" y="16200"/>
                  <a:pt x="9663" y="16200"/>
                </a:cubicBezTo>
                <a:cubicBezTo>
                  <a:pt x="9095" y="16007"/>
                  <a:pt x="9663" y="16007"/>
                  <a:pt x="9663" y="15814"/>
                </a:cubicBezTo>
                <a:cubicBezTo>
                  <a:pt x="9663" y="15621"/>
                  <a:pt x="8526" y="15814"/>
                  <a:pt x="8526" y="15621"/>
                </a:cubicBezTo>
                <a:cubicBezTo>
                  <a:pt x="9095" y="15621"/>
                  <a:pt x="10232" y="15621"/>
                  <a:pt x="9095" y="15429"/>
                </a:cubicBezTo>
                <a:cubicBezTo>
                  <a:pt x="9095" y="15236"/>
                  <a:pt x="8526" y="15429"/>
                  <a:pt x="8526" y="15236"/>
                </a:cubicBezTo>
                <a:cubicBezTo>
                  <a:pt x="8526" y="15236"/>
                  <a:pt x="8526" y="15043"/>
                  <a:pt x="7958" y="15043"/>
                </a:cubicBezTo>
                <a:cubicBezTo>
                  <a:pt x="7958" y="14850"/>
                  <a:pt x="7958" y="14850"/>
                  <a:pt x="7958" y="14850"/>
                </a:cubicBezTo>
                <a:cubicBezTo>
                  <a:pt x="7958" y="14850"/>
                  <a:pt x="7958" y="14657"/>
                  <a:pt x="7958" y="14657"/>
                </a:cubicBezTo>
                <a:cubicBezTo>
                  <a:pt x="7958" y="14657"/>
                  <a:pt x="7389" y="14657"/>
                  <a:pt x="7389" y="14657"/>
                </a:cubicBezTo>
                <a:cubicBezTo>
                  <a:pt x="6821" y="14464"/>
                  <a:pt x="6821" y="14271"/>
                  <a:pt x="6821" y="14271"/>
                </a:cubicBezTo>
                <a:cubicBezTo>
                  <a:pt x="6821" y="14079"/>
                  <a:pt x="6821" y="14079"/>
                  <a:pt x="7389" y="14079"/>
                </a:cubicBezTo>
                <a:cubicBezTo>
                  <a:pt x="6821" y="13886"/>
                  <a:pt x="6821" y="13886"/>
                  <a:pt x="6253" y="13693"/>
                </a:cubicBezTo>
                <a:cubicBezTo>
                  <a:pt x="6253" y="13500"/>
                  <a:pt x="6253" y="13500"/>
                  <a:pt x="6253" y="13307"/>
                </a:cubicBezTo>
                <a:cubicBezTo>
                  <a:pt x="6253" y="13307"/>
                  <a:pt x="6253" y="13114"/>
                  <a:pt x="6253" y="13114"/>
                </a:cubicBezTo>
                <a:cubicBezTo>
                  <a:pt x="6253" y="13114"/>
                  <a:pt x="5684" y="13114"/>
                  <a:pt x="5684" y="13114"/>
                </a:cubicBezTo>
                <a:cubicBezTo>
                  <a:pt x="5684" y="12921"/>
                  <a:pt x="6253" y="12921"/>
                  <a:pt x="6253" y="12921"/>
                </a:cubicBezTo>
                <a:cubicBezTo>
                  <a:pt x="5684" y="12921"/>
                  <a:pt x="5684" y="12729"/>
                  <a:pt x="5684" y="12729"/>
                </a:cubicBezTo>
                <a:cubicBezTo>
                  <a:pt x="5684" y="12729"/>
                  <a:pt x="5684" y="12536"/>
                  <a:pt x="5684" y="12343"/>
                </a:cubicBezTo>
                <a:cubicBezTo>
                  <a:pt x="5684" y="12150"/>
                  <a:pt x="6253" y="12343"/>
                  <a:pt x="6253" y="12150"/>
                </a:cubicBezTo>
                <a:cubicBezTo>
                  <a:pt x="6253" y="12150"/>
                  <a:pt x="5684" y="11957"/>
                  <a:pt x="5684" y="11957"/>
                </a:cubicBezTo>
                <a:cubicBezTo>
                  <a:pt x="5684" y="11764"/>
                  <a:pt x="5684" y="11571"/>
                  <a:pt x="5116" y="11571"/>
                </a:cubicBezTo>
                <a:cubicBezTo>
                  <a:pt x="5116" y="11379"/>
                  <a:pt x="5116" y="11186"/>
                  <a:pt x="5116" y="10993"/>
                </a:cubicBezTo>
                <a:cubicBezTo>
                  <a:pt x="5116" y="10800"/>
                  <a:pt x="5116" y="10993"/>
                  <a:pt x="5116" y="10800"/>
                </a:cubicBezTo>
                <a:cubicBezTo>
                  <a:pt x="5116" y="10800"/>
                  <a:pt x="5116" y="10800"/>
                  <a:pt x="5684" y="10800"/>
                </a:cubicBezTo>
                <a:cubicBezTo>
                  <a:pt x="5684" y="10607"/>
                  <a:pt x="5684" y="10800"/>
                  <a:pt x="5684" y="10607"/>
                </a:cubicBezTo>
                <a:cubicBezTo>
                  <a:pt x="5684" y="10414"/>
                  <a:pt x="5116" y="10221"/>
                  <a:pt x="5116" y="10221"/>
                </a:cubicBezTo>
                <a:cubicBezTo>
                  <a:pt x="5116" y="10221"/>
                  <a:pt x="5116" y="10029"/>
                  <a:pt x="5116" y="10029"/>
                </a:cubicBezTo>
                <a:cubicBezTo>
                  <a:pt x="5116" y="9836"/>
                  <a:pt x="5116" y="9643"/>
                  <a:pt x="5684" y="9643"/>
                </a:cubicBezTo>
                <a:cubicBezTo>
                  <a:pt x="5684" y="9643"/>
                  <a:pt x="5684" y="9643"/>
                  <a:pt x="5684" y="9643"/>
                </a:cubicBezTo>
                <a:cubicBezTo>
                  <a:pt x="5684" y="9450"/>
                  <a:pt x="5684" y="9450"/>
                  <a:pt x="5684" y="9257"/>
                </a:cubicBezTo>
                <a:cubicBezTo>
                  <a:pt x="5116" y="9257"/>
                  <a:pt x="5116" y="9064"/>
                  <a:pt x="5116" y="9064"/>
                </a:cubicBezTo>
                <a:cubicBezTo>
                  <a:pt x="5116" y="9064"/>
                  <a:pt x="5116" y="9064"/>
                  <a:pt x="4547" y="8871"/>
                </a:cubicBezTo>
                <a:cubicBezTo>
                  <a:pt x="4547" y="8679"/>
                  <a:pt x="3979" y="8679"/>
                  <a:pt x="3979" y="8486"/>
                </a:cubicBezTo>
                <a:cubicBezTo>
                  <a:pt x="3979" y="8486"/>
                  <a:pt x="3979" y="8293"/>
                  <a:pt x="3979" y="8293"/>
                </a:cubicBezTo>
                <a:cubicBezTo>
                  <a:pt x="3979" y="8293"/>
                  <a:pt x="3979" y="8293"/>
                  <a:pt x="3979" y="8293"/>
                </a:cubicBezTo>
                <a:cubicBezTo>
                  <a:pt x="3411" y="8100"/>
                  <a:pt x="3411" y="8100"/>
                  <a:pt x="3411" y="7907"/>
                </a:cubicBezTo>
                <a:cubicBezTo>
                  <a:pt x="3411" y="7907"/>
                  <a:pt x="3411" y="7907"/>
                  <a:pt x="3411" y="7714"/>
                </a:cubicBezTo>
                <a:cubicBezTo>
                  <a:pt x="3411" y="7714"/>
                  <a:pt x="3411" y="7521"/>
                  <a:pt x="3411" y="7329"/>
                </a:cubicBezTo>
                <a:cubicBezTo>
                  <a:pt x="3979" y="7521"/>
                  <a:pt x="3979" y="7329"/>
                  <a:pt x="3979" y="7136"/>
                </a:cubicBezTo>
                <a:cubicBezTo>
                  <a:pt x="3411" y="7136"/>
                  <a:pt x="3411" y="6943"/>
                  <a:pt x="3411" y="6750"/>
                </a:cubicBezTo>
                <a:cubicBezTo>
                  <a:pt x="3411" y="6557"/>
                  <a:pt x="3411" y="6364"/>
                  <a:pt x="3979" y="6171"/>
                </a:cubicBezTo>
                <a:cubicBezTo>
                  <a:pt x="3979" y="5979"/>
                  <a:pt x="3979" y="5979"/>
                  <a:pt x="3979" y="5786"/>
                </a:cubicBezTo>
                <a:cubicBezTo>
                  <a:pt x="4547" y="5593"/>
                  <a:pt x="4547" y="5593"/>
                  <a:pt x="4547" y="5593"/>
                </a:cubicBezTo>
                <a:cubicBezTo>
                  <a:pt x="5116" y="5400"/>
                  <a:pt x="5116" y="5593"/>
                  <a:pt x="5116" y="5400"/>
                </a:cubicBezTo>
                <a:cubicBezTo>
                  <a:pt x="5116" y="5207"/>
                  <a:pt x="4547" y="5207"/>
                  <a:pt x="4547" y="5207"/>
                </a:cubicBezTo>
                <a:cubicBezTo>
                  <a:pt x="4547" y="5014"/>
                  <a:pt x="4547" y="5014"/>
                  <a:pt x="4547" y="5014"/>
                </a:cubicBezTo>
                <a:cubicBezTo>
                  <a:pt x="4547" y="4821"/>
                  <a:pt x="4547" y="4629"/>
                  <a:pt x="3979" y="4629"/>
                </a:cubicBezTo>
                <a:cubicBezTo>
                  <a:pt x="3979" y="4629"/>
                  <a:pt x="4547" y="4436"/>
                  <a:pt x="4547" y="4436"/>
                </a:cubicBezTo>
                <a:cubicBezTo>
                  <a:pt x="4547" y="4436"/>
                  <a:pt x="3979" y="4243"/>
                  <a:pt x="3979" y="4243"/>
                </a:cubicBezTo>
                <a:cubicBezTo>
                  <a:pt x="3979" y="4050"/>
                  <a:pt x="4547" y="4050"/>
                  <a:pt x="4547" y="3857"/>
                </a:cubicBezTo>
                <a:cubicBezTo>
                  <a:pt x="5684" y="3857"/>
                  <a:pt x="5684" y="3857"/>
                  <a:pt x="5684" y="3471"/>
                </a:cubicBezTo>
                <a:cubicBezTo>
                  <a:pt x="5684" y="3471"/>
                  <a:pt x="6253" y="3086"/>
                  <a:pt x="5684" y="3086"/>
                </a:cubicBezTo>
                <a:cubicBezTo>
                  <a:pt x="5116" y="2893"/>
                  <a:pt x="4547" y="3279"/>
                  <a:pt x="4547" y="2893"/>
                </a:cubicBezTo>
                <a:cubicBezTo>
                  <a:pt x="4547" y="2700"/>
                  <a:pt x="3979" y="2507"/>
                  <a:pt x="3979" y="2507"/>
                </a:cubicBezTo>
                <a:cubicBezTo>
                  <a:pt x="3979" y="2314"/>
                  <a:pt x="3979" y="2121"/>
                  <a:pt x="3411" y="2121"/>
                </a:cubicBezTo>
                <a:cubicBezTo>
                  <a:pt x="3411" y="1929"/>
                  <a:pt x="3411" y="1929"/>
                  <a:pt x="3411" y="1929"/>
                </a:cubicBezTo>
                <a:cubicBezTo>
                  <a:pt x="3411" y="1929"/>
                  <a:pt x="3411" y="1929"/>
                  <a:pt x="3411" y="1736"/>
                </a:cubicBezTo>
                <a:cubicBezTo>
                  <a:pt x="3411" y="1736"/>
                  <a:pt x="2842" y="1736"/>
                  <a:pt x="2842" y="1736"/>
                </a:cubicBezTo>
                <a:cubicBezTo>
                  <a:pt x="2842" y="1543"/>
                  <a:pt x="2842" y="1543"/>
                  <a:pt x="2842" y="1350"/>
                </a:cubicBezTo>
                <a:cubicBezTo>
                  <a:pt x="2842" y="1350"/>
                  <a:pt x="2842" y="1350"/>
                  <a:pt x="2842" y="1350"/>
                </a:cubicBezTo>
                <a:cubicBezTo>
                  <a:pt x="2842" y="1157"/>
                  <a:pt x="2842" y="1157"/>
                  <a:pt x="2842" y="1157"/>
                </a:cubicBezTo>
                <a:cubicBezTo>
                  <a:pt x="2842" y="1157"/>
                  <a:pt x="2842" y="964"/>
                  <a:pt x="2274" y="964"/>
                </a:cubicBezTo>
                <a:cubicBezTo>
                  <a:pt x="2274" y="771"/>
                  <a:pt x="2274" y="579"/>
                  <a:pt x="1705" y="386"/>
                </a:cubicBezTo>
                <a:cubicBezTo>
                  <a:pt x="1705" y="386"/>
                  <a:pt x="1705" y="386"/>
                  <a:pt x="1705" y="386"/>
                </a:cubicBezTo>
                <a:cubicBezTo>
                  <a:pt x="1705" y="386"/>
                  <a:pt x="1705" y="386"/>
                  <a:pt x="1705" y="193"/>
                </a:cubicBezTo>
                <a:cubicBezTo>
                  <a:pt x="1705" y="193"/>
                  <a:pt x="1137" y="0"/>
                  <a:pt x="1137" y="0"/>
                </a:cubicBezTo>
                <a:cubicBezTo>
                  <a:pt x="1137" y="0"/>
                  <a:pt x="568" y="0"/>
                  <a:pt x="568" y="193"/>
                </a:cubicBezTo>
                <a:cubicBezTo>
                  <a:pt x="568" y="193"/>
                  <a:pt x="1137" y="193"/>
                  <a:pt x="568" y="193"/>
                </a:cubicBezTo>
                <a:cubicBezTo>
                  <a:pt x="568" y="386"/>
                  <a:pt x="568" y="579"/>
                  <a:pt x="0" y="579"/>
                </a:cubicBezTo>
                <a:cubicBezTo>
                  <a:pt x="0" y="579"/>
                  <a:pt x="0" y="771"/>
                  <a:pt x="0" y="771"/>
                </a:cubicBezTo>
                <a:cubicBezTo>
                  <a:pt x="0" y="964"/>
                  <a:pt x="568" y="1350"/>
                  <a:pt x="568" y="1543"/>
                </a:cubicBezTo>
                <a:cubicBezTo>
                  <a:pt x="568" y="1929"/>
                  <a:pt x="1137" y="2507"/>
                  <a:pt x="1137" y="3086"/>
                </a:cubicBezTo>
                <a:cubicBezTo>
                  <a:pt x="1137" y="3086"/>
                  <a:pt x="568" y="3086"/>
                  <a:pt x="568" y="3279"/>
                </a:cubicBezTo>
                <a:cubicBezTo>
                  <a:pt x="568" y="3471"/>
                  <a:pt x="1137" y="3471"/>
                  <a:pt x="1137" y="3664"/>
                </a:cubicBezTo>
                <a:cubicBezTo>
                  <a:pt x="1705" y="4050"/>
                  <a:pt x="1137" y="4436"/>
                  <a:pt x="1137" y="4821"/>
                </a:cubicBezTo>
                <a:cubicBezTo>
                  <a:pt x="1137" y="5207"/>
                  <a:pt x="1705" y="5593"/>
                  <a:pt x="1137" y="5979"/>
                </a:cubicBezTo>
                <a:cubicBezTo>
                  <a:pt x="1137" y="6171"/>
                  <a:pt x="1137" y="6171"/>
                  <a:pt x="1137" y="6364"/>
                </a:cubicBezTo>
                <a:cubicBezTo>
                  <a:pt x="1137" y="6364"/>
                  <a:pt x="1137" y="6557"/>
                  <a:pt x="1137" y="6557"/>
                </a:cubicBezTo>
                <a:cubicBezTo>
                  <a:pt x="1137" y="6750"/>
                  <a:pt x="1705" y="6943"/>
                  <a:pt x="1705" y="7136"/>
                </a:cubicBezTo>
                <a:cubicBezTo>
                  <a:pt x="1705" y="7136"/>
                  <a:pt x="1705" y="7136"/>
                  <a:pt x="1705" y="7329"/>
                </a:cubicBezTo>
                <a:cubicBezTo>
                  <a:pt x="1705" y="7329"/>
                  <a:pt x="1705" y="7329"/>
                  <a:pt x="1705" y="7521"/>
                </a:cubicBezTo>
                <a:cubicBezTo>
                  <a:pt x="1705" y="7714"/>
                  <a:pt x="2274" y="7907"/>
                  <a:pt x="2274" y="8293"/>
                </a:cubicBezTo>
                <a:cubicBezTo>
                  <a:pt x="2274" y="8486"/>
                  <a:pt x="2842" y="8486"/>
                  <a:pt x="2274" y="8679"/>
                </a:cubicBezTo>
                <a:cubicBezTo>
                  <a:pt x="2274" y="8871"/>
                  <a:pt x="2274" y="8871"/>
                  <a:pt x="2274" y="8871"/>
                </a:cubicBezTo>
                <a:cubicBezTo>
                  <a:pt x="2274" y="9064"/>
                  <a:pt x="2842" y="9064"/>
                  <a:pt x="2842" y="9257"/>
                </a:cubicBezTo>
                <a:cubicBezTo>
                  <a:pt x="2842" y="9257"/>
                  <a:pt x="2842" y="9450"/>
                  <a:pt x="2842" y="9450"/>
                </a:cubicBezTo>
                <a:cubicBezTo>
                  <a:pt x="2842" y="9643"/>
                  <a:pt x="2842" y="9836"/>
                  <a:pt x="2842" y="9836"/>
                </a:cubicBezTo>
                <a:cubicBezTo>
                  <a:pt x="2842" y="10029"/>
                  <a:pt x="2274" y="10221"/>
                  <a:pt x="2274" y="10414"/>
                </a:cubicBezTo>
                <a:cubicBezTo>
                  <a:pt x="2274" y="10414"/>
                  <a:pt x="2274" y="10607"/>
                  <a:pt x="2274" y="10607"/>
                </a:cubicBezTo>
                <a:cubicBezTo>
                  <a:pt x="2274" y="10800"/>
                  <a:pt x="2274" y="10993"/>
                  <a:pt x="2274" y="10993"/>
                </a:cubicBezTo>
                <a:cubicBezTo>
                  <a:pt x="2274" y="11186"/>
                  <a:pt x="2274" y="11379"/>
                  <a:pt x="1705" y="11379"/>
                </a:cubicBezTo>
                <a:cubicBezTo>
                  <a:pt x="1705" y="11571"/>
                  <a:pt x="2274" y="11764"/>
                  <a:pt x="2274" y="11957"/>
                </a:cubicBezTo>
                <a:cubicBezTo>
                  <a:pt x="2842" y="12150"/>
                  <a:pt x="3411" y="12343"/>
                  <a:pt x="3411" y="12729"/>
                </a:cubicBezTo>
                <a:cubicBezTo>
                  <a:pt x="3411" y="12729"/>
                  <a:pt x="3411" y="12921"/>
                  <a:pt x="3411" y="12921"/>
                </a:cubicBezTo>
                <a:cubicBezTo>
                  <a:pt x="3411" y="13114"/>
                  <a:pt x="3411" y="13307"/>
                  <a:pt x="3411" y="13307"/>
                </a:cubicBezTo>
                <a:cubicBezTo>
                  <a:pt x="3411" y="13500"/>
                  <a:pt x="3979" y="13693"/>
                  <a:pt x="4547" y="13886"/>
                </a:cubicBezTo>
                <a:cubicBezTo>
                  <a:pt x="3979" y="13886"/>
                  <a:pt x="4547" y="13886"/>
                  <a:pt x="4547" y="13886"/>
                </a:cubicBezTo>
                <a:cubicBezTo>
                  <a:pt x="5116" y="13886"/>
                  <a:pt x="5116" y="13886"/>
                  <a:pt x="5116" y="13886"/>
                </a:cubicBezTo>
                <a:cubicBezTo>
                  <a:pt x="5116" y="13693"/>
                  <a:pt x="5684" y="13886"/>
                  <a:pt x="6253" y="13693"/>
                </a:cubicBezTo>
                <a:cubicBezTo>
                  <a:pt x="6253" y="13886"/>
                  <a:pt x="5116" y="13886"/>
                  <a:pt x="5684" y="14079"/>
                </a:cubicBezTo>
                <a:cubicBezTo>
                  <a:pt x="5684" y="14079"/>
                  <a:pt x="6253" y="14079"/>
                  <a:pt x="6253" y="14079"/>
                </a:cubicBezTo>
                <a:cubicBezTo>
                  <a:pt x="6253" y="14079"/>
                  <a:pt x="6253" y="14271"/>
                  <a:pt x="6253" y="14271"/>
                </a:cubicBezTo>
                <a:cubicBezTo>
                  <a:pt x="5684" y="14079"/>
                  <a:pt x="5684" y="14079"/>
                  <a:pt x="6253" y="14271"/>
                </a:cubicBezTo>
                <a:cubicBezTo>
                  <a:pt x="6253" y="14271"/>
                  <a:pt x="6253" y="14271"/>
                  <a:pt x="6253" y="14271"/>
                </a:cubicBezTo>
                <a:cubicBezTo>
                  <a:pt x="6253" y="14464"/>
                  <a:pt x="6253" y="14464"/>
                  <a:pt x="6253" y="14657"/>
                </a:cubicBezTo>
                <a:cubicBezTo>
                  <a:pt x="5684" y="14657"/>
                  <a:pt x="6253" y="14850"/>
                  <a:pt x="6253" y="15043"/>
                </a:cubicBezTo>
                <a:cubicBezTo>
                  <a:pt x="6253" y="15043"/>
                  <a:pt x="6253" y="15043"/>
                  <a:pt x="6253" y="15236"/>
                </a:cubicBezTo>
                <a:cubicBezTo>
                  <a:pt x="6821" y="15236"/>
                  <a:pt x="6821" y="15236"/>
                  <a:pt x="7389" y="15429"/>
                </a:cubicBezTo>
                <a:cubicBezTo>
                  <a:pt x="7389" y="15429"/>
                  <a:pt x="7389" y="15429"/>
                  <a:pt x="7389" y="15621"/>
                </a:cubicBezTo>
                <a:cubicBezTo>
                  <a:pt x="7389" y="15621"/>
                  <a:pt x="6821" y="15621"/>
                  <a:pt x="6821" y="15621"/>
                </a:cubicBezTo>
                <a:cubicBezTo>
                  <a:pt x="6821" y="15814"/>
                  <a:pt x="7389" y="16007"/>
                  <a:pt x="7958" y="16007"/>
                </a:cubicBezTo>
                <a:cubicBezTo>
                  <a:pt x="7389" y="16007"/>
                  <a:pt x="7389" y="16007"/>
                  <a:pt x="7389" y="16007"/>
                </a:cubicBezTo>
                <a:cubicBezTo>
                  <a:pt x="6821" y="16007"/>
                  <a:pt x="6821" y="16007"/>
                  <a:pt x="6821" y="16007"/>
                </a:cubicBezTo>
                <a:cubicBezTo>
                  <a:pt x="6821" y="16200"/>
                  <a:pt x="6821" y="16200"/>
                  <a:pt x="6821" y="16200"/>
                </a:cubicBezTo>
                <a:cubicBezTo>
                  <a:pt x="7389" y="16200"/>
                  <a:pt x="7389" y="16393"/>
                  <a:pt x="7389" y="16393"/>
                </a:cubicBezTo>
                <a:cubicBezTo>
                  <a:pt x="7389" y="16586"/>
                  <a:pt x="7389" y="16779"/>
                  <a:pt x="7389" y="16586"/>
                </a:cubicBezTo>
                <a:cubicBezTo>
                  <a:pt x="7389" y="16586"/>
                  <a:pt x="7389" y="16200"/>
                  <a:pt x="6821" y="16200"/>
                </a:cubicBezTo>
                <a:cubicBezTo>
                  <a:pt x="6821" y="16200"/>
                  <a:pt x="6821" y="16586"/>
                  <a:pt x="6253" y="16393"/>
                </a:cubicBezTo>
                <a:cubicBezTo>
                  <a:pt x="6821" y="16393"/>
                  <a:pt x="6821" y="16393"/>
                  <a:pt x="6821" y="16200"/>
                </a:cubicBezTo>
                <a:cubicBezTo>
                  <a:pt x="6821" y="16200"/>
                  <a:pt x="6821" y="15814"/>
                  <a:pt x="6253" y="16007"/>
                </a:cubicBezTo>
                <a:cubicBezTo>
                  <a:pt x="6253" y="16007"/>
                  <a:pt x="6253" y="16200"/>
                  <a:pt x="6253" y="16200"/>
                </a:cubicBezTo>
                <a:cubicBezTo>
                  <a:pt x="6253" y="16200"/>
                  <a:pt x="5116" y="16200"/>
                  <a:pt x="5116" y="16200"/>
                </a:cubicBezTo>
                <a:cubicBezTo>
                  <a:pt x="5116" y="16393"/>
                  <a:pt x="5684" y="16393"/>
                  <a:pt x="5684" y="16393"/>
                </a:cubicBezTo>
                <a:cubicBezTo>
                  <a:pt x="5116" y="16586"/>
                  <a:pt x="4547" y="16586"/>
                  <a:pt x="5116" y="16779"/>
                </a:cubicBezTo>
                <a:cubicBezTo>
                  <a:pt x="5116" y="16971"/>
                  <a:pt x="5684" y="16779"/>
                  <a:pt x="5116" y="16779"/>
                </a:cubicBezTo>
                <a:cubicBezTo>
                  <a:pt x="5116" y="16586"/>
                  <a:pt x="5684" y="16586"/>
                  <a:pt x="5684" y="16586"/>
                </a:cubicBezTo>
                <a:cubicBezTo>
                  <a:pt x="5684" y="16779"/>
                  <a:pt x="6253" y="16779"/>
                  <a:pt x="6821" y="16779"/>
                </a:cubicBezTo>
                <a:cubicBezTo>
                  <a:pt x="6821" y="16779"/>
                  <a:pt x="6821" y="16779"/>
                  <a:pt x="6821" y="16779"/>
                </a:cubicBezTo>
                <a:cubicBezTo>
                  <a:pt x="6821" y="16779"/>
                  <a:pt x="6821" y="16779"/>
                  <a:pt x="7389" y="16971"/>
                </a:cubicBezTo>
                <a:cubicBezTo>
                  <a:pt x="7389" y="16971"/>
                  <a:pt x="7389" y="16971"/>
                  <a:pt x="7389" y="16971"/>
                </a:cubicBezTo>
                <a:cubicBezTo>
                  <a:pt x="7389" y="16971"/>
                  <a:pt x="6821" y="16971"/>
                  <a:pt x="6821" y="17164"/>
                </a:cubicBezTo>
                <a:cubicBezTo>
                  <a:pt x="7389" y="17164"/>
                  <a:pt x="7389" y="17164"/>
                  <a:pt x="7389" y="17164"/>
                </a:cubicBezTo>
                <a:cubicBezTo>
                  <a:pt x="7958" y="17357"/>
                  <a:pt x="7389" y="17164"/>
                  <a:pt x="6821" y="17164"/>
                </a:cubicBezTo>
                <a:cubicBezTo>
                  <a:pt x="6821" y="17357"/>
                  <a:pt x="8526" y="17550"/>
                  <a:pt x="7958" y="17164"/>
                </a:cubicBezTo>
                <a:cubicBezTo>
                  <a:pt x="8526" y="17357"/>
                  <a:pt x="8526" y="17357"/>
                  <a:pt x="9095" y="17550"/>
                </a:cubicBezTo>
                <a:cubicBezTo>
                  <a:pt x="8526" y="17550"/>
                  <a:pt x="8526" y="17550"/>
                  <a:pt x="8526" y="17550"/>
                </a:cubicBezTo>
                <a:cubicBezTo>
                  <a:pt x="7958" y="17357"/>
                  <a:pt x="7389" y="17357"/>
                  <a:pt x="7389" y="17357"/>
                </a:cubicBezTo>
                <a:cubicBezTo>
                  <a:pt x="7389" y="17550"/>
                  <a:pt x="7389" y="17743"/>
                  <a:pt x="7958" y="17743"/>
                </a:cubicBezTo>
                <a:cubicBezTo>
                  <a:pt x="7958" y="17743"/>
                  <a:pt x="8526" y="17743"/>
                  <a:pt x="8526" y="17743"/>
                </a:cubicBezTo>
                <a:cubicBezTo>
                  <a:pt x="7958" y="17743"/>
                  <a:pt x="8526" y="18321"/>
                  <a:pt x="9095" y="18321"/>
                </a:cubicBezTo>
                <a:cubicBezTo>
                  <a:pt x="9095" y="18129"/>
                  <a:pt x="9095" y="18129"/>
                  <a:pt x="9095" y="17936"/>
                </a:cubicBezTo>
                <a:cubicBezTo>
                  <a:pt x="9095" y="17936"/>
                  <a:pt x="9095" y="17936"/>
                  <a:pt x="9095" y="17936"/>
                </a:cubicBezTo>
                <a:cubicBezTo>
                  <a:pt x="8526" y="18129"/>
                  <a:pt x="9095" y="18321"/>
                  <a:pt x="9663" y="18321"/>
                </a:cubicBezTo>
                <a:cubicBezTo>
                  <a:pt x="8526" y="18321"/>
                  <a:pt x="9095" y="18514"/>
                  <a:pt x="9663" y="18514"/>
                </a:cubicBezTo>
                <a:cubicBezTo>
                  <a:pt x="9095" y="18514"/>
                  <a:pt x="9095" y="18514"/>
                  <a:pt x="9095" y="18707"/>
                </a:cubicBezTo>
                <a:cubicBezTo>
                  <a:pt x="9095" y="18707"/>
                  <a:pt x="9663" y="18707"/>
                  <a:pt x="10232" y="18900"/>
                </a:cubicBezTo>
                <a:cubicBezTo>
                  <a:pt x="10232" y="18900"/>
                  <a:pt x="9663" y="18900"/>
                  <a:pt x="9663" y="18900"/>
                </a:cubicBezTo>
                <a:cubicBezTo>
                  <a:pt x="9663" y="18900"/>
                  <a:pt x="10232" y="19093"/>
                  <a:pt x="10232" y="19093"/>
                </a:cubicBezTo>
                <a:cubicBezTo>
                  <a:pt x="10232" y="19093"/>
                  <a:pt x="10232" y="18900"/>
                  <a:pt x="10232" y="18900"/>
                </a:cubicBezTo>
                <a:cubicBezTo>
                  <a:pt x="10232" y="18900"/>
                  <a:pt x="10800" y="18900"/>
                  <a:pt x="10800" y="18900"/>
                </a:cubicBezTo>
                <a:cubicBezTo>
                  <a:pt x="10232" y="18900"/>
                  <a:pt x="10232" y="19093"/>
                  <a:pt x="10800" y="19093"/>
                </a:cubicBezTo>
                <a:cubicBezTo>
                  <a:pt x="10232" y="19093"/>
                  <a:pt x="9095" y="18707"/>
                  <a:pt x="9095" y="18707"/>
                </a:cubicBezTo>
                <a:cubicBezTo>
                  <a:pt x="8526" y="18707"/>
                  <a:pt x="9663" y="18900"/>
                  <a:pt x="8526" y="18900"/>
                </a:cubicBezTo>
                <a:cubicBezTo>
                  <a:pt x="9095" y="19093"/>
                  <a:pt x="9663" y="19093"/>
                  <a:pt x="10232" y="19286"/>
                </a:cubicBezTo>
                <a:cubicBezTo>
                  <a:pt x="10800" y="19286"/>
                  <a:pt x="10800" y="19286"/>
                  <a:pt x="10800" y="19479"/>
                </a:cubicBezTo>
                <a:cubicBezTo>
                  <a:pt x="10800" y="19479"/>
                  <a:pt x="10800" y="19479"/>
                  <a:pt x="10800" y="19479"/>
                </a:cubicBezTo>
                <a:cubicBezTo>
                  <a:pt x="10800" y="19479"/>
                  <a:pt x="11368" y="19479"/>
                  <a:pt x="11368" y="19671"/>
                </a:cubicBezTo>
                <a:cubicBezTo>
                  <a:pt x="11937" y="19671"/>
                  <a:pt x="11937" y="19671"/>
                  <a:pt x="11937" y="19671"/>
                </a:cubicBezTo>
                <a:cubicBezTo>
                  <a:pt x="12505" y="19671"/>
                  <a:pt x="12505" y="19479"/>
                  <a:pt x="13074" y="19479"/>
                </a:cubicBezTo>
                <a:cubicBezTo>
                  <a:pt x="12505" y="19479"/>
                  <a:pt x="11937" y="19479"/>
                  <a:pt x="11937" y="19286"/>
                </a:cubicBezTo>
                <a:cubicBezTo>
                  <a:pt x="11937" y="19286"/>
                  <a:pt x="13074" y="19479"/>
                  <a:pt x="13074" y="19671"/>
                </a:cubicBezTo>
                <a:cubicBezTo>
                  <a:pt x="13074" y="19671"/>
                  <a:pt x="13074" y="19671"/>
                  <a:pt x="13074" y="19671"/>
                </a:cubicBezTo>
                <a:cubicBezTo>
                  <a:pt x="13074" y="19671"/>
                  <a:pt x="13074" y="19671"/>
                  <a:pt x="13074" y="19864"/>
                </a:cubicBezTo>
                <a:cubicBezTo>
                  <a:pt x="13074" y="19864"/>
                  <a:pt x="13074" y="19864"/>
                  <a:pt x="13074" y="19864"/>
                </a:cubicBezTo>
                <a:cubicBezTo>
                  <a:pt x="13074" y="19864"/>
                  <a:pt x="13074" y="19671"/>
                  <a:pt x="13074" y="19671"/>
                </a:cubicBezTo>
                <a:cubicBezTo>
                  <a:pt x="12505" y="19671"/>
                  <a:pt x="12505" y="19864"/>
                  <a:pt x="11937" y="19671"/>
                </a:cubicBezTo>
                <a:cubicBezTo>
                  <a:pt x="11937" y="19864"/>
                  <a:pt x="11368" y="19671"/>
                  <a:pt x="10800" y="19671"/>
                </a:cubicBezTo>
                <a:cubicBezTo>
                  <a:pt x="11368" y="19864"/>
                  <a:pt x="11368" y="19864"/>
                  <a:pt x="11368" y="20057"/>
                </a:cubicBezTo>
                <a:cubicBezTo>
                  <a:pt x="11937" y="20057"/>
                  <a:pt x="12505" y="20057"/>
                  <a:pt x="12505" y="20057"/>
                </a:cubicBezTo>
                <a:cubicBezTo>
                  <a:pt x="12505" y="20057"/>
                  <a:pt x="12505" y="20057"/>
                  <a:pt x="12505" y="19864"/>
                </a:cubicBezTo>
                <a:cubicBezTo>
                  <a:pt x="13074" y="20057"/>
                  <a:pt x="12505" y="20057"/>
                  <a:pt x="12505" y="20057"/>
                </a:cubicBezTo>
                <a:cubicBezTo>
                  <a:pt x="12505" y="20250"/>
                  <a:pt x="13074" y="20250"/>
                  <a:pt x="13074" y="20250"/>
                </a:cubicBezTo>
                <a:cubicBezTo>
                  <a:pt x="13642" y="20250"/>
                  <a:pt x="13074" y="20250"/>
                  <a:pt x="13074" y="20057"/>
                </a:cubicBezTo>
                <a:cubicBezTo>
                  <a:pt x="13074" y="20057"/>
                  <a:pt x="13074" y="19864"/>
                  <a:pt x="13642" y="20057"/>
                </a:cubicBezTo>
                <a:cubicBezTo>
                  <a:pt x="13642" y="19864"/>
                  <a:pt x="14779" y="20057"/>
                  <a:pt x="14779" y="20057"/>
                </a:cubicBezTo>
                <a:cubicBezTo>
                  <a:pt x="14779" y="20057"/>
                  <a:pt x="14779" y="20057"/>
                  <a:pt x="14211" y="20057"/>
                </a:cubicBezTo>
                <a:cubicBezTo>
                  <a:pt x="14211" y="20057"/>
                  <a:pt x="14211" y="20057"/>
                  <a:pt x="14211" y="20057"/>
                </a:cubicBezTo>
                <a:cubicBezTo>
                  <a:pt x="14211" y="20057"/>
                  <a:pt x="14211" y="20057"/>
                  <a:pt x="14211" y="20057"/>
                </a:cubicBezTo>
                <a:cubicBezTo>
                  <a:pt x="13642" y="20057"/>
                  <a:pt x="13642" y="20057"/>
                  <a:pt x="13642" y="20057"/>
                </a:cubicBezTo>
                <a:cubicBezTo>
                  <a:pt x="13074" y="20057"/>
                  <a:pt x="13642" y="20250"/>
                  <a:pt x="13642" y="20250"/>
                </a:cubicBezTo>
                <a:cubicBezTo>
                  <a:pt x="13642" y="20443"/>
                  <a:pt x="14211" y="20443"/>
                  <a:pt x="14211" y="20443"/>
                </a:cubicBezTo>
                <a:cubicBezTo>
                  <a:pt x="14211" y="20250"/>
                  <a:pt x="15347" y="20057"/>
                  <a:pt x="15347" y="20057"/>
                </a:cubicBezTo>
                <a:cubicBezTo>
                  <a:pt x="15916" y="20250"/>
                  <a:pt x="15347" y="20250"/>
                  <a:pt x="15347" y="20250"/>
                </a:cubicBezTo>
                <a:cubicBezTo>
                  <a:pt x="15347" y="20250"/>
                  <a:pt x="15347" y="20250"/>
                  <a:pt x="15347" y="20250"/>
                </a:cubicBezTo>
                <a:cubicBezTo>
                  <a:pt x="15347" y="20443"/>
                  <a:pt x="15347" y="20443"/>
                  <a:pt x="15347" y="20443"/>
                </a:cubicBezTo>
                <a:cubicBezTo>
                  <a:pt x="15347" y="20443"/>
                  <a:pt x="15347" y="20443"/>
                  <a:pt x="15347" y="20443"/>
                </a:cubicBezTo>
                <a:cubicBezTo>
                  <a:pt x="15347" y="20443"/>
                  <a:pt x="14779" y="20250"/>
                  <a:pt x="14211" y="20443"/>
                </a:cubicBezTo>
                <a:cubicBezTo>
                  <a:pt x="14211" y="20443"/>
                  <a:pt x="15347" y="20636"/>
                  <a:pt x="15916" y="2063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7" name="Shape">
            <a:extLst>
              <a:ext uri="{FF2B5EF4-FFF2-40B4-BE49-F238E27FC236}">
                <a16:creationId xmlns:a16="http://schemas.microsoft.com/office/drawing/2014/main" id="{B506DF56-A360-4997-8902-82D03503E7C8}"/>
              </a:ext>
            </a:extLst>
          </p:cNvPr>
          <p:cNvSpPr/>
          <p:nvPr/>
        </p:nvSpPr>
        <p:spPr>
          <a:xfrm>
            <a:off x="6757510" y="4431068"/>
            <a:ext cx="846352" cy="1295920"/>
          </a:xfrm>
          <a:custGeom>
            <a:avLst/>
            <a:gdLst/>
            <a:ahLst/>
            <a:cxnLst>
              <a:cxn ang="0">
                <a:pos x="wd2" y="hd2"/>
              </a:cxn>
              <a:cxn ang="5400000">
                <a:pos x="wd2" y="hd2"/>
              </a:cxn>
              <a:cxn ang="10800000">
                <a:pos x="wd2" y="hd2"/>
              </a:cxn>
              <a:cxn ang="16200000">
                <a:pos x="wd2" y="hd2"/>
              </a:cxn>
            </a:cxnLst>
            <a:rect l="0" t="0" r="r" b="b"/>
            <a:pathLst>
              <a:path w="21407" h="21350" extrusionOk="0">
                <a:moveTo>
                  <a:pt x="21407" y="10100"/>
                </a:moveTo>
                <a:cubicBezTo>
                  <a:pt x="21407" y="8750"/>
                  <a:pt x="21407" y="7400"/>
                  <a:pt x="20636" y="6050"/>
                </a:cubicBezTo>
                <a:cubicBezTo>
                  <a:pt x="20636" y="5600"/>
                  <a:pt x="21407" y="5150"/>
                  <a:pt x="20636" y="5150"/>
                </a:cubicBezTo>
                <a:cubicBezTo>
                  <a:pt x="20636" y="4700"/>
                  <a:pt x="19093" y="4700"/>
                  <a:pt x="19093" y="4250"/>
                </a:cubicBezTo>
                <a:cubicBezTo>
                  <a:pt x="16007" y="3800"/>
                  <a:pt x="13693" y="2900"/>
                  <a:pt x="11378" y="2000"/>
                </a:cubicBezTo>
                <a:cubicBezTo>
                  <a:pt x="9836" y="1550"/>
                  <a:pt x="9064" y="1100"/>
                  <a:pt x="7521" y="650"/>
                </a:cubicBezTo>
                <a:cubicBezTo>
                  <a:pt x="6750" y="650"/>
                  <a:pt x="5978" y="200"/>
                  <a:pt x="5207" y="200"/>
                </a:cubicBezTo>
                <a:cubicBezTo>
                  <a:pt x="4436" y="-250"/>
                  <a:pt x="4436" y="200"/>
                  <a:pt x="3664" y="200"/>
                </a:cubicBezTo>
                <a:cubicBezTo>
                  <a:pt x="2893" y="200"/>
                  <a:pt x="2893" y="200"/>
                  <a:pt x="2893" y="650"/>
                </a:cubicBezTo>
                <a:cubicBezTo>
                  <a:pt x="2893" y="1100"/>
                  <a:pt x="2893" y="1550"/>
                  <a:pt x="3664" y="2000"/>
                </a:cubicBezTo>
                <a:cubicBezTo>
                  <a:pt x="3664" y="2450"/>
                  <a:pt x="3664" y="2900"/>
                  <a:pt x="4436" y="3350"/>
                </a:cubicBezTo>
                <a:cubicBezTo>
                  <a:pt x="4436" y="3350"/>
                  <a:pt x="4436" y="3350"/>
                  <a:pt x="4436" y="3350"/>
                </a:cubicBezTo>
                <a:cubicBezTo>
                  <a:pt x="4436" y="3800"/>
                  <a:pt x="4436" y="3800"/>
                  <a:pt x="4436" y="3800"/>
                </a:cubicBezTo>
                <a:cubicBezTo>
                  <a:pt x="5207" y="4250"/>
                  <a:pt x="5207" y="3800"/>
                  <a:pt x="5207" y="4250"/>
                </a:cubicBezTo>
                <a:cubicBezTo>
                  <a:pt x="5207" y="5150"/>
                  <a:pt x="4436" y="5600"/>
                  <a:pt x="4436" y="6500"/>
                </a:cubicBezTo>
                <a:cubicBezTo>
                  <a:pt x="4436" y="6950"/>
                  <a:pt x="4436" y="7850"/>
                  <a:pt x="4436" y="8300"/>
                </a:cubicBezTo>
                <a:cubicBezTo>
                  <a:pt x="3664" y="8750"/>
                  <a:pt x="3664" y="9200"/>
                  <a:pt x="2893" y="9650"/>
                </a:cubicBezTo>
                <a:cubicBezTo>
                  <a:pt x="2121" y="10100"/>
                  <a:pt x="1350" y="11000"/>
                  <a:pt x="578" y="11450"/>
                </a:cubicBezTo>
                <a:cubicBezTo>
                  <a:pt x="-193" y="11900"/>
                  <a:pt x="-193" y="12350"/>
                  <a:pt x="578" y="12800"/>
                </a:cubicBezTo>
                <a:cubicBezTo>
                  <a:pt x="578" y="13250"/>
                  <a:pt x="1350" y="13700"/>
                  <a:pt x="1350" y="13700"/>
                </a:cubicBezTo>
                <a:cubicBezTo>
                  <a:pt x="2121" y="14150"/>
                  <a:pt x="2121" y="13700"/>
                  <a:pt x="2121" y="14150"/>
                </a:cubicBezTo>
                <a:cubicBezTo>
                  <a:pt x="2893" y="14600"/>
                  <a:pt x="2893" y="14150"/>
                  <a:pt x="2893" y="14600"/>
                </a:cubicBezTo>
                <a:cubicBezTo>
                  <a:pt x="2893" y="15050"/>
                  <a:pt x="2893" y="15500"/>
                  <a:pt x="3664" y="15950"/>
                </a:cubicBezTo>
                <a:cubicBezTo>
                  <a:pt x="3664" y="16850"/>
                  <a:pt x="3664" y="17300"/>
                  <a:pt x="4436" y="17750"/>
                </a:cubicBezTo>
                <a:cubicBezTo>
                  <a:pt x="3664" y="18200"/>
                  <a:pt x="2893" y="17750"/>
                  <a:pt x="2121" y="17750"/>
                </a:cubicBezTo>
                <a:cubicBezTo>
                  <a:pt x="578" y="18200"/>
                  <a:pt x="1350" y="18650"/>
                  <a:pt x="2121" y="18650"/>
                </a:cubicBezTo>
                <a:cubicBezTo>
                  <a:pt x="2121" y="19100"/>
                  <a:pt x="2893" y="19550"/>
                  <a:pt x="3664" y="20000"/>
                </a:cubicBezTo>
                <a:cubicBezTo>
                  <a:pt x="3664" y="20450"/>
                  <a:pt x="4436" y="20900"/>
                  <a:pt x="4436" y="21350"/>
                </a:cubicBezTo>
                <a:cubicBezTo>
                  <a:pt x="5207" y="21350"/>
                  <a:pt x="5978" y="20900"/>
                  <a:pt x="5978" y="20900"/>
                </a:cubicBezTo>
                <a:cubicBezTo>
                  <a:pt x="6750" y="21350"/>
                  <a:pt x="7521" y="20900"/>
                  <a:pt x="8293" y="20900"/>
                </a:cubicBezTo>
                <a:cubicBezTo>
                  <a:pt x="9064" y="20450"/>
                  <a:pt x="9836" y="20900"/>
                  <a:pt x="10607" y="20450"/>
                </a:cubicBezTo>
                <a:cubicBezTo>
                  <a:pt x="10607" y="20450"/>
                  <a:pt x="10607" y="20000"/>
                  <a:pt x="11378" y="20000"/>
                </a:cubicBezTo>
                <a:cubicBezTo>
                  <a:pt x="11378" y="20000"/>
                  <a:pt x="11378" y="19550"/>
                  <a:pt x="11378" y="19550"/>
                </a:cubicBezTo>
                <a:cubicBezTo>
                  <a:pt x="11378" y="19550"/>
                  <a:pt x="11378" y="19550"/>
                  <a:pt x="11378" y="19550"/>
                </a:cubicBezTo>
                <a:cubicBezTo>
                  <a:pt x="11378" y="19100"/>
                  <a:pt x="10607" y="19550"/>
                  <a:pt x="11378" y="19100"/>
                </a:cubicBezTo>
                <a:cubicBezTo>
                  <a:pt x="11378" y="19100"/>
                  <a:pt x="12150" y="19100"/>
                  <a:pt x="12150" y="19100"/>
                </a:cubicBezTo>
                <a:cubicBezTo>
                  <a:pt x="13693" y="19100"/>
                  <a:pt x="13693" y="19100"/>
                  <a:pt x="14464" y="18650"/>
                </a:cubicBezTo>
                <a:cubicBezTo>
                  <a:pt x="15236" y="18650"/>
                  <a:pt x="16007" y="18200"/>
                  <a:pt x="16007" y="17750"/>
                </a:cubicBezTo>
                <a:cubicBezTo>
                  <a:pt x="16778" y="17750"/>
                  <a:pt x="16778" y="17300"/>
                  <a:pt x="16778" y="16850"/>
                </a:cubicBezTo>
                <a:cubicBezTo>
                  <a:pt x="17550" y="16400"/>
                  <a:pt x="18321" y="16400"/>
                  <a:pt x="19093" y="16850"/>
                </a:cubicBezTo>
                <a:cubicBezTo>
                  <a:pt x="19093" y="16400"/>
                  <a:pt x="19093" y="16400"/>
                  <a:pt x="19093" y="15950"/>
                </a:cubicBezTo>
                <a:cubicBezTo>
                  <a:pt x="19093" y="15950"/>
                  <a:pt x="18321" y="15950"/>
                  <a:pt x="18321" y="15500"/>
                </a:cubicBezTo>
                <a:cubicBezTo>
                  <a:pt x="18321" y="15500"/>
                  <a:pt x="18321" y="15500"/>
                  <a:pt x="18321" y="15050"/>
                </a:cubicBezTo>
                <a:cubicBezTo>
                  <a:pt x="18321" y="15050"/>
                  <a:pt x="18321" y="15050"/>
                  <a:pt x="18321" y="14600"/>
                </a:cubicBezTo>
                <a:cubicBezTo>
                  <a:pt x="18321" y="14600"/>
                  <a:pt x="18321" y="14600"/>
                  <a:pt x="17550" y="14150"/>
                </a:cubicBezTo>
                <a:cubicBezTo>
                  <a:pt x="17550" y="14150"/>
                  <a:pt x="17550" y="14150"/>
                  <a:pt x="16778" y="14150"/>
                </a:cubicBezTo>
                <a:cubicBezTo>
                  <a:pt x="16778" y="14150"/>
                  <a:pt x="17550" y="13700"/>
                  <a:pt x="17550" y="13250"/>
                </a:cubicBezTo>
                <a:cubicBezTo>
                  <a:pt x="17550" y="12800"/>
                  <a:pt x="17550" y="12800"/>
                  <a:pt x="17550" y="12800"/>
                </a:cubicBezTo>
                <a:cubicBezTo>
                  <a:pt x="17550" y="12350"/>
                  <a:pt x="18321" y="12350"/>
                  <a:pt x="18321" y="12350"/>
                </a:cubicBezTo>
                <a:cubicBezTo>
                  <a:pt x="18321" y="11900"/>
                  <a:pt x="18321" y="11900"/>
                  <a:pt x="18321" y="11900"/>
                </a:cubicBezTo>
                <a:cubicBezTo>
                  <a:pt x="18321" y="11450"/>
                  <a:pt x="18321" y="11450"/>
                  <a:pt x="18321" y="11450"/>
                </a:cubicBezTo>
                <a:cubicBezTo>
                  <a:pt x="18321" y="11450"/>
                  <a:pt x="18321" y="11450"/>
                  <a:pt x="18321" y="11450"/>
                </a:cubicBezTo>
                <a:cubicBezTo>
                  <a:pt x="19093" y="11000"/>
                  <a:pt x="19093" y="11000"/>
                  <a:pt x="19093" y="11000"/>
                </a:cubicBezTo>
                <a:cubicBezTo>
                  <a:pt x="19093" y="10550"/>
                  <a:pt x="19093" y="10550"/>
                  <a:pt x="19093" y="10100"/>
                </a:cubicBezTo>
                <a:cubicBezTo>
                  <a:pt x="19864" y="10100"/>
                  <a:pt x="21407" y="10550"/>
                  <a:pt x="21407" y="101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8" name="Shape">
            <a:extLst>
              <a:ext uri="{FF2B5EF4-FFF2-40B4-BE49-F238E27FC236}">
                <a16:creationId xmlns:a16="http://schemas.microsoft.com/office/drawing/2014/main" id="{BBE55A5B-32AC-4030-8237-8B5209136DCF}"/>
              </a:ext>
            </a:extLst>
          </p:cNvPr>
          <p:cNvSpPr/>
          <p:nvPr/>
        </p:nvSpPr>
        <p:spPr>
          <a:xfrm>
            <a:off x="6840620" y="5433411"/>
            <a:ext cx="1040788" cy="698822"/>
          </a:xfrm>
          <a:custGeom>
            <a:avLst/>
            <a:gdLst/>
            <a:ahLst/>
            <a:cxnLst>
              <a:cxn ang="0">
                <a:pos x="wd2" y="hd2"/>
              </a:cxn>
              <a:cxn ang="5400000">
                <a:pos x="wd2" y="hd2"/>
              </a:cxn>
              <a:cxn ang="10800000">
                <a:pos x="wd2" y="hd2"/>
              </a:cxn>
              <a:cxn ang="16200000">
                <a:pos x="wd2" y="hd2"/>
              </a:cxn>
            </a:cxnLst>
            <a:rect l="0" t="0" r="r" b="b"/>
            <a:pathLst>
              <a:path w="21600" h="21392" extrusionOk="0">
                <a:moveTo>
                  <a:pt x="21600" y="14746"/>
                </a:moveTo>
                <a:cubicBezTo>
                  <a:pt x="20965" y="13915"/>
                  <a:pt x="21600" y="13084"/>
                  <a:pt x="20965" y="13084"/>
                </a:cubicBezTo>
                <a:cubicBezTo>
                  <a:pt x="20329" y="12254"/>
                  <a:pt x="19694" y="12254"/>
                  <a:pt x="19694" y="11423"/>
                </a:cubicBezTo>
                <a:cubicBezTo>
                  <a:pt x="19694" y="11423"/>
                  <a:pt x="19694" y="10592"/>
                  <a:pt x="19694" y="10592"/>
                </a:cubicBezTo>
                <a:cubicBezTo>
                  <a:pt x="19694" y="10592"/>
                  <a:pt x="19694" y="10592"/>
                  <a:pt x="19059" y="10592"/>
                </a:cubicBezTo>
                <a:cubicBezTo>
                  <a:pt x="19059" y="9761"/>
                  <a:pt x="18424" y="8930"/>
                  <a:pt x="17788" y="8930"/>
                </a:cubicBezTo>
                <a:cubicBezTo>
                  <a:pt x="17788" y="8100"/>
                  <a:pt x="17788" y="8100"/>
                  <a:pt x="17788" y="8100"/>
                </a:cubicBezTo>
                <a:cubicBezTo>
                  <a:pt x="17788" y="8100"/>
                  <a:pt x="17153" y="7269"/>
                  <a:pt x="17153" y="7269"/>
                </a:cubicBezTo>
                <a:cubicBezTo>
                  <a:pt x="16518" y="6438"/>
                  <a:pt x="16518" y="7269"/>
                  <a:pt x="15882" y="6438"/>
                </a:cubicBezTo>
                <a:cubicBezTo>
                  <a:pt x="15882" y="5607"/>
                  <a:pt x="16518" y="6438"/>
                  <a:pt x="15882" y="5607"/>
                </a:cubicBezTo>
                <a:cubicBezTo>
                  <a:pt x="15882" y="5607"/>
                  <a:pt x="15247" y="5607"/>
                  <a:pt x="15247" y="5607"/>
                </a:cubicBezTo>
                <a:cubicBezTo>
                  <a:pt x="15247" y="5607"/>
                  <a:pt x="15247" y="4777"/>
                  <a:pt x="15247" y="4777"/>
                </a:cubicBezTo>
                <a:cubicBezTo>
                  <a:pt x="15247" y="3946"/>
                  <a:pt x="15247" y="3115"/>
                  <a:pt x="15247" y="3115"/>
                </a:cubicBezTo>
                <a:cubicBezTo>
                  <a:pt x="15247" y="2284"/>
                  <a:pt x="14612" y="623"/>
                  <a:pt x="13976" y="623"/>
                </a:cubicBezTo>
                <a:cubicBezTo>
                  <a:pt x="13341" y="-208"/>
                  <a:pt x="13341" y="-208"/>
                  <a:pt x="12706" y="623"/>
                </a:cubicBezTo>
                <a:cubicBezTo>
                  <a:pt x="12706" y="623"/>
                  <a:pt x="12706" y="623"/>
                  <a:pt x="12071" y="623"/>
                </a:cubicBezTo>
                <a:cubicBezTo>
                  <a:pt x="12071" y="1454"/>
                  <a:pt x="12071" y="1454"/>
                  <a:pt x="12071" y="1454"/>
                </a:cubicBezTo>
                <a:cubicBezTo>
                  <a:pt x="12071" y="2284"/>
                  <a:pt x="11435" y="2284"/>
                  <a:pt x="11435" y="2284"/>
                </a:cubicBezTo>
                <a:cubicBezTo>
                  <a:pt x="10800" y="3115"/>
                  <a:pt x="10800" y="3946"/>
                  <a:pt x="10165" y="3946"/>
                </a:cubicBezTo>
                <a:cubicBezTo>
                  <a:pt x="10165" y="4777"/>
                  <a:pt x="9529" y="4777"/>
                  <a:pt x="9529" y="4777"/>
                </a:cubicBezTo>
                <a:cubicBezTo>
                  <a:pt x="8894" y="4777"/>
                  <a:pt x="7624" y="4777"/>
                  <a:pt x="7624" y="4777"/>
                </a:cubicBezTo>
                <a:cubicBezTo>
                  <a:pt x="6988" y="5607"/>
                  <a:pt x="7624" y="5607"/>
                  <a:pt x="7624" y="6438"/>
                </a:cubicBezTo>
                <a:cubicBezTo>
                  <a:pt x="7624" y="6438"/>
                  <a:pt x="6988" y="7269"/>
                  <a:pt x="6353" y="7269"/>
                </a:cubicBezTo>
                <a:cubicBezTo>
                  <a:pt x="5718" y="7269"/>
                  <a:pt x="5082" y="7269"/>
                  <a:pt x="4447" y="8100"/>
                </a:cubicBezTo>
                <a:cubicBezTo>
                  <a:pt x="3812" y="8100"/>
                  <a:pt x="3812" y="8930"/>
                  <a:pt x="3176" y="8100"/>
                </a:cubicBezTo>
                <a:cubicBezTo>
                  <a:pt x="3176" y="8100"/>
                  <a:pt x="3176" y="8100"/>
                  <a:pt x="2541" y="8930"/>
                </a:cubicBezTo>
                <a:cubicBezTo>
                  <a:pt x="2541" y="8930"/>
                  <a:pt x="1906" y="8930"/>
                  <a:pt x="1906" y="8930"/>
                </a:cubicBezTo>
                <a:cubicBezTo>
                  <a:pt x="1271" y="8930"/>
                  <a:pt x="1906" y="8930"/>
                  <a:pt x="1271" y="8930"/>
                </a:cubicBezTo>
                <a:cubicBezTo>
                  <a:pt x="1271" y="9761"/>
                  <a:pt x="1271" y="9761"/>
                  <a:pt x="635" y="10592"/>
                </a:cubicBezTo>
                <a:cubicBezTo>
                  <a:pt x="635" y="10592"/>
                  <a:pt x="635" y="10592"/>
                  <a:pt x="635" y="11423"/>
                </a:cubicBezTo>
                <a:cubicBezTo>
                  <a:pt x="635" y="11423"/>
                  <a:pt x="0" y="11423"/>
                  <a:pt x="0" y="12254"/>
                </a:cubicBezTo>
                <a:cubicBezTo>
                  <a:pt x="0" y="12254"/>
                  <a:pt x="0" y="12254"/>
                  <a:pt x="0" y="13084"/>
                </a:cubicBezTo>
                <a:cubicBezTo>
                  <a:pt x="635" y="13084"/>
                  <a:pt x="0" y="13915"/>
                  <a:pt x="0" y="14746"/>
                </a:cubicBezTo>
                <a:cubicBezTo>
                  <a:pt x="635" y="14746"/>
                  <a:pt x="635" y="15577"/>
                  <a:pt x="635" y="16407"/>
                </a:cubicBezTo>
                <a:cubicBezTo>
                  <a:pt x="635" y="16407"/>
                  <a:pt x="1271" y="17238"/>
                  <a:pt x="1271" y="17238"/>
                </a:cubicBezTo>
                <a:cubicBezTo>
                  <a:pt x="1271" y="18069"/>
                  <a:pt x="1906" y="18900"/>
                  <a:pt x="2541" y="19730"/>
                </a:cubicBezTo>
                <a:cubicBezTo>
                  <a:pt x="2541" y="20561"/>
                  <a:pt x="2541" y="20561"/>
                  <a:pt x="3176" y="21392"/>
                </a:cubicBezTo>
                <a:cubicBezTo>
                  <a:pt x="3176" y="20561"/>
                  <a:pt x="3176" y="19730"/>
                  <a:pt x="3176" y="18900"/>
                </a:cubicBezTo>
                <a:cubicBezTo>
                  <a:pt x="3812" y="18069"/>
                  <a:pt x="3812" y="18069"/>
                  <a:pt x="4447" y="18069"/>
                </a:cubicBezTo>
                <a:cubicBezTo>
                  <a:pt x="5082" y="18069"/>
                  <a:pt x="5718" y="18069"/>
                  <a:pt x="5718" y="18069"/>
                </a:cubicBezTo>
                <a:cubicBezTo>
                  <a:pt x="6353" y="18069"/>
                  <a:pt x="6988" y="18069"/>
                  <a:pt x="6988" y="18900"/>
                </a:cubicBezTo>
                <a:cubicBezTo>
                  <a:pt x="6988" y="18069"/>
                  <a:pt x="6988" y="18069"/>
                  <a:pt x="6988" y="17238"/>
                </a:cubicBezTo>
                <a:cubicBezTo>
                  <a:pt x="6988" y="16407"/>
                  <a:pt x="6988" y="16407"/>
                  <a:pt x="6988" y="16407"/>
                </a:cubicBezTo>
                <a:cubicBezTo>
                  <a:pt x="7624" y="15577"/>
                  <a:pt x="7624" y="14746"/>
                  <a:pt x="8259" y="14746"/>
                </a:cubicBezTo>
                <a:cubicBezTo>
                  <a:pt x="8894" y="14746"/>
                  <a:pt x="9529" y="15577"/>
                  <a:pt x="10165" y="16407"/>
                </a:cubicBezTo>
                <a:cubicBezTo>
                  <a:pt x="10800" y="16407"/>
                  <a:pt x="11435" y="16407"/>
                  <a:pt x="12071" y="16407"/>
                </a:cubicBezTo>
                <a:cubicBezTo>
                  <a:pt x="12071" y="16407"/>
                  <a:pt x="13341" y="17238"/>
                  <a:pt x="13341" y="16407"/>
                </a:cubicBezTo>
                <a:cubicBezTo>
                  <a:pt x="13976" y="16407"/>
                  <a:pt x="13341" y="15577"/>
                  <a:pt x="13976" y="15577"/>
                </a:cubicBezTo>
                <a:cubicBezTo>
                  <a:pt x="13976" y="15577"/>
                  <a:pt x="14612" y="15577"/>
                  <a:pt x="14612" y="15577"/>
                </a:cubicBezTo>
                <a:cubicBezTo>
                  <a:pt x="15247" y="15577"/>
                  <a:pt x="15882" y="14746"/>
                  <a:pt x="16518" y="14746"/>
                </a:cubicBezTo>
                <a:cubicBezTo>
                  <a:pt x="17153" y="14746"/>
                  <a:pt x="17788" y="14746"/>
                  <a:pt x="17788" y="14746"/>
                </a:cubicBezTo>
                <a:cubicBezTo>
                  <a:pt x="18424" y="14746"/>
                  <a:pt x="18424" y="13915"/>
                  <a:pt x="18424" y="13915"/>
                </a:cubicBezTo>
                <a:cubicBezTo>
                  <a:pt x="19059" y="13915"/>
                  <a:pt x="19694" y="14746"/>
                  <a:pt x="20329" y="14746"/>
                </a:cubicBezTo>
                <a:cubicBezTo>
                  <a:pt x="20965" y="14746"/>
                  <a:pt x="20965" y="13915"/>
                  <a:pt x="21600" y="14746"/>
                </a:cubicBezTo>
                <a:cubicBezTo>
                  <a:pt x="21600" y="14746"/>
                  <a:pt x="21600" y="14746"/>
                  <a:pt x="21600" y="147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9" name="Shape">
            <a:extLst>
              <a:ext uri="{FF2B5EF4-FFF2-40B4-BE49-F238E27FC236}">
                <a16:creationId xmlns:a16="http://schemas.microsoft.com/office/drawing/2014/main" id="{F71676BA-8F20-4889-B02F-56502C821675}"/>
              </a:ext>
            </a:extLst>
          </p:cNvPr>
          <p:cNvSpPr/>
          <p:nvPr/>
        </p:nvSpPr>
        <p:spPr>
          <a:xfrm>
            <a:off x="-3208769" y="34468"/>
            <a:ext cx="6297225" cy="2884403"/>
          </a:xfrm>
          <a:custGeom>
            <a:avLst/>
            <a:gdLst/>
            <a:ahLst/>
            <a:cxnLst>
              <a:cxn ang="0">
                <a:pos x="wd2" y="hd2"/>
              </a:cxn>
              <a:cxn ang="5400000">
                <a:pos x="wd2" y="hd2"/>
              </a:cxn>
              <a:cxn ang="10800000">
                <a:pos x="wd2" y="hd2"/>
              </a:cxn>
              <a:cxn ang="16200000">
                <a:pos x="wd2" y="hd2"/>
              </a:cxn>
            </a:cxnLst>
            <a:rect l="0" t="0" r="r" b="b"/>
            <a:pathLst>
              <a:path w="21524" h="21600" extrusionOk="0">
                <a:moveTo>
                  <a:pt x="9107" y="2853"/>
                </a:moveTo>
                <a:cubicBezTo>
                  <a:pt x="9107" y="2853"/>
                  <a:pt x="9107" y="2853"/>
                  <a:pt x="9107" y="2853"/>
                </a:cubicBezTo>
                <a:cubicBezTo>
                  <a:pt x="9211" y="2853"/>
                  <a:pt x="9315" y="2853"/>
                  <a:pt x="9524" y="2853"/>
                </a:cubicBezTo>
                <a:cubicBezTo>
                  <a:pt x="9524" y="2853"/>
                  <a:pt x="9420" y="2853"/>
                  <a:pt x="9420" y="3057"/>
                </a:cubicBezTo>
                <a:cubicBezTo>
                  <a:pt x="9524" y="3057"/>
                  <a:pt x="9628" y="3057"/>
                  <a:pt x="9628" y="2853"/>
                </a:cubicBezTo>
                <a:cubicBezTo>
                  <a:pt x="9628" y="2853"/>
                  <a:pt x="9628" y="2853"/>
                  <a:pt x="9628" y="2853"/>
                </a:cubicBezTo>
                <a:cubicBezTo>
                  <a:pt x="9733" y="2853"/>
                  <a:pt x="9733" y="2853"/>
                  <a:pt x="9733" y="2649"/>
                </a:cubicBezTo>
                <a:cubicBezTo>
                  <a:pt x="9733" y="2853"/>
                  <a:pt x="9733" y="2853"/>
                  <a:pt x="9733" y="2853"/>
                </a:cubicBezTo>
                <a:cubicBezTo>
                  <a:pt x="9837" y="2853"/>
                  <a:pt x="9941" y="2649"/>
                  <a:pt x="9941" y="2649"/>
                </a:cubicBezTo>
                <a:cubicBezTo>
                  <a:pt x="9941" y="2649"/>
                  <a:pt x="10254" y="2649"/>
                  <a:pt x="10254" y="2445"/>
                </a:cubicBezTo>
                <a:cubicBezTo>
                  <a:pt x="10254" y="2649"/>
                  <a:pt x="10150" y="2649"/>
                  <a:pt x="10046" y="2649"/>
                </a:cubicBezTo>
                <a:cubicBezTo>
                  <a:pt x="10150" y="2853"/>
                  <a:pt x="10359" y="2649"/>
                  <a:pt x="10463" y="2649"/>
                </a:cubicBezTo>
                <a:cubicBezTo>
                  <a:pt x="10463" y="2649"/>
                  <a:pt x="10567" y="2649"/>
                  <a:pt x="10567" y="2445"/>
                </a:cubicBezTo>
                <a:cubicBezTo>
                  <a:pt x="10567" y="2445"/>
                  <a:pt x="10567" y="2445"/>
                  <a:pt x="10567" y="2445"/>
                </a:cubicBezTo>
                <a:cubicBezTo>
                  <a:pt x="10567" y="2445"/>
                  <a:pt x="10672" y="2445"/>
                  <a:pt x="10672" y="2445"/>
                </a:cubicBezTo>
                <a:cubicBezTo>
                  <a:pt x="10672" y="2445"/>
                  <a:pt x="10672" y="2445"/>
                  <a:pt x="10672" y="2445"/>
                </a:cubicBezTo>
                <a:cubicBezTo>
                  <a:pt x="10672" y="2242"/>
                  <a:pt x="10776" y="2445"/>
                  <a:pt x="10881" y="2242"/>
                </a:cubicBezTo>
                <a:cubicBezTo>
                  <a:pt x="10776" y="2242"/>
                  <a:pt x="10672" y="2242"/>
                  <a:pt x="10672" y="2242"/>
                </a:cubicBezTo>
                <a:cubicBezTo>
                  <a:pt x="10672" y="2242"/>
                  <a:pt x="10672" y="2242"/>
                  <a:pt x="10672" y="2242"/>
                </a:cubicBezTo>
                <a:cubicBezTo>
                  <a:pt x="10150" y="2445"/>
                  <a:pt x="9628" y="2649"/>
                  <a:pt x="9107" y="2853"/>
                </a:cubicBezTo>
                <a:cubicBezTo>
                  <a:pt x="9107" y="2853"/>
                  <a:pt x="9107" y="2853"/>
                  <a:pt x="9211" y="2853"/>
                </a:cubicBezTo>
                <a:cubicBezTo>
                  <a:pt x="9107" y="2853"/>
                  <a:pt x="9107" y="2853"/>
                  <a:pt x="9107" y="2853"/>
                </a:cubicBezTo>
                <a:close/>
                <a:moveTo>
                  <a:pt x="10985" y="3057"/>
                </a:moveTo>
                <a:cubicBezTo>
                  <a:pt x="10985" y="3057"/>
                  <a:pt x="10985" y="3057"/>
                  <a:pt x="10985" y="3057"/>
                </a:cubicBezTo>
                <a:cubicBezTo>
                  <a:pt x="10985" y="3057"/>
                  <a:pt x="10985" y="2853"/>
                  <a:pt x="10985" y="2853"/>
                </a:cubicBezTo>
                <a:cubicBezTo>
                  <a:pt x="10985" y="2649"/>
                  <a:pt x="10881" y="2853"/>
                  <a:pt x="10776" y="2853"/>
                </a:cubicBezTo>
                <a:cubicBezTo>
                  <a:pt x="10776" y="2853"/>
                  <a:pt x="10776" y="2853"/>
                  <a:pt x="10776" y="2649"/>
                </a:cubicBezTo>
                <a:cubicBezTo>
                  <a:pt x="10672" y="2649"/>
                  <a:pt x="10567" y="2649"/>
                  <a:pt x="10463" y="2853"/>
                </a:cubicBezTo>
                <a:cubicBezTo>
                  <a:pt x="10463" y="2853"/>
                  <a:pt x="10567" y="2853"/>
                  <a:pt x="10567" y="2853"/>
                </a:cubicBezTo>
                <a:cubicBezTo>
                  <a:pt x="10463" y="2853"/>
                  <a:pt x="10254" y="2853"/>
                  <a:pt x="10150" y="2853"/>
                </a:cubicBezTo>
                <a:cubicBezTo>
                  <a:pt x="10254" y="2853"/>
                  <a:pt x="10359" y="2853"/>
                  <a:pt x="10463" y="2853"/>
                </a:cubicBezTo>
                <a:cubicBezTo>
                  <a:pt x="10254" y="3057"/>
                  <a:pt x="10046" y="3057"/>
                  <a:pt x="9941" y="3057"/>
                </a:cubicBezTo>
                <a:cubicBezTo>
                  <a:pt x="10046" y="3057"/>
                  <a:pt x="10254" y="3057"/>
                  <a:pt x="10359" y="3057"/>
                </a:cubicBezTo>
                <a:cubicBezTo>
                  <a:pt x="10254" y="3057"/>
                  <a:pt x="10150" y="3057"/>
                  <a:pt x="10046" y="3057"/>
                </a:cubicBezTo>
                <a:cubicBezTo>
                  <a:pt x="9941" y="3260"/>
                  <a:pt x="9837" y="3260"/>
                  <a:pt x="9733" y="3260"/>
                </a:cubicBezTo>
                <a:cubicBezTo>
                  <a:pt x="9837" y="3260"/>
                  <a:pt x="9837" y="3260"/>
                  <a:pt x="9941" y="3260"/>
                </a:cubicBezTo>
                <a:cubicBezTo>
                  <a:pt x="9941" y="3260"/>
                  <a:pt x="9941" y="3464"/>
                  <a:pt x="9941" y="3464"/>
                </a:cubicBezTo>
                <a:cubicBezTo>
                  <a:pt x="10046" y="3464"/>
                  <a:pt x="10046" y="3260"/>
                  <a:pt x="10150" y="3260"/>
                </a:cubicBezTo>
                <a:cubicBezTo>
                  <a:pt x="10150" y="3260"/>
                  <a:pt x="10150" y="3464"/>
                  <a:pt x="10150" y="3464"/>
                </a:cubicBezTo>
                <a:cubicBezTo>
                  <a:pt x="10254" y="3464"/>
                  <a:pt x="10359" y="3260"/>
                  <a:pt x="10359" y="3260"/>
                </a:cubicBezTo>
                <a:cubicBezTo>
                  <a:pt x="10463" y="3260"/>
                  <a:pt x="10463" y="3260"/>
                  <a:pt x="10567" y="3260"/>
                </a:cubicBezTo>
                <a:cubicBezTo>
                  <a:pt x="10463" y="3260"/>
                  <a:pt x="10463" y="3260"/>
                  <a:pt x="10359" y="3260"/>
                </a:cubicBezTo>
                <a:cubicBezTo>
                  <a:pt x="10567" y="3260"/>
                  <a:pt x="10776" y="3260"/>
                  <a:pt x="10985" y="3260"/>
                </a:cubicBezTo>
                <a:cubicBezTo>
                  <a:pt x="10776" y="3260"/>
                  <a:pt x="10567" y="3464"/>
                  <a:pt x="10359" y="3464"/>
                </a:cubicBezTo>
                <a:cubicBezTo>
                  <a:pt x="10359" y="3464"/>
                  <a:pt x="10150" y="3464"/>
                  <a:pt x="10150" y="3464"/>
                </a:cubicBezTo>
                <a:cubicBezTo>
                  <a:pt x="10150" y="3668"/>
                  <a:pt x="10254" y="3668"/>
                  <a:pt x="10254" y="3668"/>
                </a:cubicBezTo>
                <a:cubicBezTo>
                  <a:pt x="10463" y="3668"/>
                  <a:pt x="10672" y="3464"/>
                  <a:pt x="10881" y="3464"/>
                </a:cubicBezTo>
                <a:cubicBezTo>
                  <a:pt x="10985" y="3464"/>
                  <a:pt x="11194" y="3260"/>
                  <a:pt x="11298" y="3260"/>
                </a:cubicBezTo>
                <a:cubicBezTo>
                  <a:pt x="11298" y="3464"/>
                  <a:pt x="11298" y="3464"/>
                  <a:pt x="11298" y="3464"/>
                </a:cubicBezTo>
                <a:cubicBezTo>
                  <a:pt x="11402" y="3464"/>
                  <a:pt x="11507" y="3464"/>
                  <a:pt x="11611" y="3464"/>
                </a:cubicBezTo>
                <a:cubicBezTo>
                  <a:pt x="11715" y="3260"/>
                  <a:pt x="11820" y="3260"/>
                  <a:pt x="12028" y="3057"/>
                </a:cubicBezTo>
                <a:cubicBezTo>
                  <a:pt x="12028" y="3057"/>
                  <a:pt x="12133" y="3057"/>
                  <a:pt x="12133" y="2853"/>
                </a:cubicBezTo>
                <a:cubicBezTo>
                  <a:pt x="12133" y="2853"/>
                  <a:pt x="11924" y="2853"/>
                  <a:pt x="11924" y="3057"/>
                </a:cubicBezTo>
                <a:cubicBezTo>
                  <a:pt x="11924" y="3057"/>
                  <a:pt x="11924" y="3057"/>
                  <a:pt x="11820" y="3057"/>
                </a:cubicBezTo>
                <a:cubicBezTo>
                  <a:pt x="11924" y="2853"/>
                  <a:pt x="11715" y="3057"/>
                  <a:pt x="11715" y="3057"/>
                </a:cubicBezTo>
                <a:cubicBezTo>
                  <a:pt x="11715" y="3057"/>
                  <a:pt x="11820" y="2853"/>
                  <a:pt x="11820" y="2853"/>
                </a:cubicBezTo>
                <a:cubicBezTo>
                  <a:pt x="11820" y="2853"/>
                  <a:pt x="11715" y="2853"/>
                  <a:pt x="11715" y="2853"/>
                </a:cubicBezTo>
                <a:cubicBezTo>
                  <a:pt x="11715" y="2853"/>
                  <a:pt x="11820" y="2853"/>
                  <a:pt x="11820" y="2853"/>
                </a:cubicBezTo>
                <a:cubicBezTo>
                  <a:pt x="11820" y="2853"/>
                  <a:pt x="11820" y="2649"/>
                  <a:pt x="11820" y="2649"/>
                </a:cubicBezTo>
                <a:cubicBezTo>
                  <a:pt x="11820" y="2649"/>
                  <a:pt x="11924" y="2649"/>
                  <a:pt x="11924" y="2649"/>
                </a:cubicBezTo>
                <a:cubicBezTo>
                  <a:pt x="11820" y="2445"/>
                  <a:pt x="11507" y="2649"/>
                  <a:pt x="11507" y="2649"/>
                </a:cubicBezTo>
                <a:cubicBezTo>
                  <a:pt x="11402" y="2853"/>
                  <a:pt x="11507" y="2649"/>
                  <a:pt x="11507" y="2853"/>
                </a:cubicBezTo>
                <a:cubicBezTo>
                  <a:pt x="11507" y="2853"/>
                  <a:pt x="11402" y="2853"/>
                  <a:pt x="11402" y="3057"/>
                </a:cubicBezTo>
                <a:cubicBezTo>
                  <a:pt x="11402" y="3057"/>
                  <a:pt x="11402" y="3057"/>
                  <a:pt x="11507" y="3057"/>
                </a:cubicBezTo>
                <a:cubicBezTo>
                  <a:pt x="11402" y="3260"/>
                  <a:pt x="11298" y="3057"/>
                  <a:pt x="11194" y="3057"/>
                </a:cubicBezTo>
                <a:cubicBezTo>
                  <a:pt x="11089" y="3057"/>
                  <a:pt x="10985" y="3260"/>
                  <a:pt x="11089" y="3057"/>
                </a:cubicBezTo>
                <a:cubicBezTo>
                  <a:pt x="10985" y="3057"/>
                  <a:pt x="10985" y="3057"/>
                  <a:pt x="10985" y="3057"/>
                </a:cubicBezTo>
                <a:close/>
                <a:moveTo>
                  <a:pt x="9315" y="2853"/>
                </a:moveTo>
                <a:cubicBezTo>
                  <a:pt x="9315" y="3057"/>
                  <a:pt x="9315" y="3057"/>
                  <a:pt x="9211" y="3057"/>
                </a:cubicBezTo>
                <a:cubicBezTo>
                  <a:pt x="9315" y="3057"/>
                  <a:pt x="9315" y="3057"/>
                  <a:pt x="9420" y="2853"/>
                </a:cubicBezTo>
                <a:cubicBezTo>
                  <a:pt x="9420" y="2853"/>
                  <a:pt x="9315" y="2853"/>
                  <a:pt x="9315" y="2853"/>
                </a:cubicBezTo>
                <a:close/>
                <a:moveTo>
                  <a:pt x="7124" y="4891"/>
                </a:moveTo>
                <a:cubicBezTo>
                  <a:pt x="7228" y="4891"/>
                  <a:pt x="7228" y="4891"/>
                  <a:pt x="7333" y="4891"/>
                </a:cubicBezTo>
                <a:cubicBezTo>
                  <a:pt x="7333" y="5094"/>
                  <a:pt x="7333" y="5094"/>
                  <a:pt x="7333" y="5094"/>
                </a:cubicBezTo>
                <a:cubicBezTo>
                  <a:pt x="7333" y="5298"/>
                  <a:pt x="7437" y="5298"/>
                  <a:pt x="7541" y="5094"/>
                </a:cubicBezTo>
                <a:cubicBezTo>
                  <a:pt x="7750" y="5094"/>
                  <a:pt x="7854" y="5094"/>
                  <a:pt x="7959" y="4891"/>
                </a:cubicBezTo>
                <a:cubicBezTo>
                  <a:pt x="8376" y="4687"/>
                  <a:pt x="8689" y="4687"/>
                  <a:pt x="9002" y="4483"/>
                </a:cubicBezTo>
                <a:cubicBezTo>
                  <a:pt x="9107" y="4279"/>
                  <a:pt x="9211" y="4279"/>
                  <a:pt x="9420" y="4279"/>
                </a:cubicBezTo>
                <a:cubicBezTo>
                  <a:pt x="9420" y="4279"/>
                  <a:pt x="9524" y="4075"/>
                  <a:pt x="9524" y="4075"/>
                </a:cubicBezTo>
                <a:cubicBezTo>
                  <a:pt x="9628" y="4075"/>
                  <a:pt x="9524" y="3872"/>
                  <a:pt x="9420" y="3668"/>
                </a:cubicBezTo>
                <a:cubicBezTo>
                  <a:pt x="9315" y="3668"/>
                  <a:pt x="9107" y="3872"/>
                  <a:pt x="9002" y="3872"/>
                </a:cubicBezTo>
                <a:cubicBezTo>
                  <a:pt x="9002" y="3872"/>
                  <a:pt x="9107" y="3872"/>
                  <a:pt x="9107" y="3668"/>
                </a:cubicBezTo>
                <a:cubicBezTo>
                  <a:pt x="9002" y="3668"/>
                  <a:pt x="9002" y="3872"/>
                  <a:pt x="9002" y="3872"/>
                </a:cubicBezTo>
                <a:cubicBezTo>
                  <a:pt x="9002" y="3872"/>
                  <a:pt x="9002" y="3668"/>
                  <a:pt x="9002" y="3668"/>
                </a:cubicBezTo>
                <a:cubicBezTo>
                  <a:pt x="8794" y="3668"/>
                  <a:pt x="8585" y="3668"/>
                  <a:pt x="8376" y="3668"/>
                </a:cubicBezTo>
                <a:cubicBezTo>
                  <a:pt x="8272" y="3668"/>
                  <a:pt x="8167" y="3668"/>
                  <a:pt x="8063" y="3668"/>
                </a:cubicBezTo>
                <a:cubicBezTo>
                  <a:pt x="8063" y="3668"/>
                  <a:pt x="8063" y="3872"/>
                  <a:pt x="8063" y="3872"/>
                </a:cubicBezTo>
                <a:cubicBezTo>
                  <a:pt x="7959" y="4075"/>
                  <a:pt x="7750" y="4075"/>
                  <a:pt x="7646" y="4279"/>
                </a:cubicBezTo>
                <a:cubicBezTo>
                  <a:pt x="7646" y="4279"/>
                  <a:pt x="7646" y="4279"/>
                  <a:pt x="7646" y="4279"/>
                </a:cubicBezTo>
                <a:cubicBezTo>
                  <a:pt x="7541" y="4483"/>
                  <a:pt x="7228" y="4687"/>
                  <a:pt x="7020" y="4891"/>
                </a:cubicBezTo>
                <a:cubicBezTo>
                  <a:pt x="7124" y="4891"/>
                  <a:pt x="7124" y="4891"/>
                  <a:pt x="7124" y="4891"/>
                </a:cubicBezTo>
                <a:close/>
                <a:moveTo>
                  <a:pt x="11402" y="2242"/>
                </a:moveTo>
                <a:cubicBezTo>
                  <a:pt x="11402" y="2445"/>
                  <a:pt x="11924" y="2242"/>
                  <a:pt x="11924" y="2038"/>
                </a:cubicBezTo>
                <a:cubicBezTo>
                  <a:pt x="11924" y="2038"/>
                  <a:pt x="11924" y="2038"/>
                  <a:pt x="11820" y="2038"/>
                </a:cubicBezTo>
                <a:cubicBezTo>
                  <a:pt x="11924" y="2038"/>
                  <a:pt x="12028" y="2038"/>
                  <a:pt x="12133" y="2038"/>
                </a:cubicBezTo>
                <a:cubicBezTo>
                  <a:pt x="12028" y="2038"/>
                  <a:pt x="11820" y="2038"/>
                  <a:pt x="11715" y="2038"/>
                </a:cubicBezTo>
                <a:cubicBezTo>
                  <a:pt x="11611" y="2038"/>
                  <a:pt x="11507" y="2038"/>
                  <a:pt x="11507" y="2038"/>
                </a:cubicBezTo>
                <a:cubicBezTo>
                  <a:pt x="11402" y="2038"/>
                  <a:pt x="11402" y="2242"/>
                  <a:pt x="11402" y="2242"/>
                </a:cubicBezTo>
                <a:close/>
                <a:moveTo>
                  <a:pt x="9733" y="3057"/>
                </a:moveTo>
                <a:cubicBezTo>
                  <a:pt x="9837" y="3057"/>
                  <a:pt x="9941" y="3057"/>
                  <a:pt x="10046" y="2853"/>
                </a:cubicBezTo>
                <a:cubicBezTo>
                  <a:pt x="9941" y="2853"/>
                  <a:pt x="9733" y="3057"/>
                  <a:pt x="9524" y="3057"/>
                </a:cubicBezTo>
                <a:cubicBezTo>
                  <a:pt x="9628" y="3057"/>
                  <a:pt x="9628" y="3057"/>
                  <a:pt x="9733" y="3057"/>
                </a:cubicBezTo>
                <a:close/>
                <a:moveTo>
                  <a:pt x="11402" y="4279"/>
                </a:moveTo>
                <a:cubicBezTo>
                  <a:pt x="11402" y="4279"/>
                  <a:pt x="11715" y="4075"/>
                  <a:pt x="11611" y="3872"/>
                </a:cubicBezTo>
                <a:cubicBezTo>
                  <a:pt x="11507" y="3872"/>
                  <a:pt x="11194" y="4075"/>
                  <a:pt x="11194" y="4075"/>
                </a:cubicBezTo>
                <a:cubicBezTo>
                  <a:pt x="11298" y="4075"/>
                  <a:pt x="11194" y="4483"/>
                  <a:pt x="11402" y="4279"/>
                </a:cubicBezTo>
                <a:close/>
                <a:moveTo>
                  <a:pt x="11611" y="1834"/>
                </a:moveTo>
                <a:cubicBezTo>
                  <a:pt x="11820" y="1834"/>
                  <a:pt x="11924" y="1834"/>
                  <a:pt x="12028" y="1834"/>
                </a:cubicBezTo>
                <a:cubicBezTo>
                  <a:pt x="12133" y="1834"/>
                  <a:pt x="12341" y="1834"/>
                  <a:pt x="12341" y="1630"/>
                </a:cubicBezTo>
                <a:cubicBezTo>
                  <a:pt x="12237" y="1630"/>
                  <a:pt x="12237" y="1630"/>
                  <a:pt x="12028" y="1630"/>
                </a:cubicBezTo>
                <a:cubicBezTo>
                  <a:pt x="11924" y="1834"/>
                  <a:pt x="11715" y="1834"/>
                  <a:pt x="11611" y="1834"/>
                </a:cubicBezTo>
                <a:cubicBezTo>
                  <a:pt x="11611" y="1834"/>
                  <a:pt x="11611" y="1834"/>
                  <a:pt x="11611" y="1834"/>
                </a:cubicBezTo>
                <a:close/>
                <a:moveTo>
                  <a:pt x="237" y="15079"/>
                </a:moveTo>
                <a:cubicBezTo>
                  <a:pt x="133" y="15079"/>
                  <a:pt x="-76" y="15079"/>
                  <a:pt x="28" y="15079"/>
                </a:cubicBezTo>
                <a:cubicBezTo>
                  <a:pt x="28" y="15079"/>
                  <a:pt x="28" y="15283"/>
                  <a:pt x="28" y="15283"/>
                </a:cubicBezTo>
                <a:cubicBezTo>
                  <a:pt x="28" y="15487"/>
                  <a:pt x="28" y="15691"/>
                  <a:pt x="133" y="15487"/>
                </a:cubicBezTo>
                <a:cubicBezTo>
                  <a:pt x="133" y="15487"/>
                  <a:pt x="133" y="15487"/>
                  <a:pt x="133" y="15487"/>
                </a:cubicBezTo>
                <a:cubicBezTo>
                  <a:pt x="133" y="15487"/>
                  <a:pt x="133" y="15487"/>
                  <a:pt x="133" y="15487"/>
                </a:cubicBezTo>
                <a:cubicBezTo>
                  <a:pt x="133" y="15487"/>
                  <a:pt x="133" y="15487"/>
                  <a:pt x="133" y="15487"/>
                </a:cubicBezTo>
                <a:cubicBezTo>
                  <a:pt x="133" y="15283"/>
                  <a:pt x="133" y="15283"/>
                  <a:pt x="133" y="15283"/>
                </a:cubicBezTo>
                <a:cubicBezTo>
                  <a:pt x="133" y="15283"/>
                  <a:pt x="133" y="15283"/>
                  <a:pt x="133" y="15283"/>
                </a:cubicBezTo>
                <a:cubicBezTo>
                  <a:pt x="133" y="15079"/>
                  <a:pt x="237" y="15079"/>
                  <a:pt x="237" y="15079"/>
                </a:cubicBezTo>
                <a:close/>
                <a:moveTo>
                  <a:pt x="863" y="15283"/>
                </a:moveTo>
                <a:cubicBezTo>
                  <a:pt x="759" y="15487"/>
                  <a:pt x="759" y="15487"/>
                  <a:pt x="759" y="15487"/>
                </a:cubicBezTo>
                <a:cubicBezTo>
                  <a:pt x="863" y="15487"/>
                  <a:pt x="863" y="15283"/>
                  <a:pt x="967" y="15283"/>
                </a:cubicBezTo>
                <a:cubicBezTo>
                  <a:pt x="863" y="15283"/>
                  <a:pt x="863" y="15283"/>
                  <a:pt x="863" y="15283"/>
                </a:cubicBezTo>
                <a:close/>
                <a:moveTo>
                  <a:pt x="550" y="17117"/>
                </a:moveTo>
                <a:cubicBezTo>
                  <a:pt x="550" y="17117"/>
                  <a:pt x="550" y="17117"/>
                  <a:pt x="550" y="17117"/>
                </a:cubicBezTo>
                <a:moveTo>
                  <a:pt x="1072" y="17728"/>
                </a:moveTo>
                <a:cubicBezTo>
                  <a:pt x="1072" y="17728"/>
                  <a:pt x="1072" y="17728"/>
                  <a:pt x="1072" y="17728"/>
                </a:cubicBezTo>
                <a:cubicBezTo>
                  <a:pt x="1072" y="17525"/>
                  <a:pt x="1072" y="17525"/>
                  <a:pt x="1072" y="17321"/>
                </a:cubicBezTo>
                <a:cubicBezTo>
                  <a:pt x="1072" y="17321"/>
                  <a:pt x="967" y="17321"/>
                  <a:pt x="967" y="17117"/>
                </a:cubicBezTo>
                <a:cubicBezTo>
                  <a:pt x="967" y="16913"/>
                  <a:pt x="1072" y="16709"/>
                  <a:pt x="863" y="16709"/>
                </a:cubicBezTo>
                <a:cubicBezTo>
                  <a:pt x="863" y="16506"/>
                  <a:pt x="550" y="16302"/>
                  <a:pt x="446" y="16302"/>
                </a:cubicBezTo>
                <a:cubicBezTo>
                  <a:pt x="446" y="16506"/>
                  <a:pt x="341" y="16506"/>
                  <a:pt x="446" y="16506"/>
                </a:cubicBezTo>
                <a:cubicBezTo>
                  <a:pt x="446" y="16709"/>
                  <a:pt x="550" y="16506"/>
                  <a:pt x="550" y="16506"/>
                </a:cubicBezTo>
                <a:cubicBezTo>
                  <a:pt x="550" y="16506"/>
                  <a:pt x="550" y="16506"/>
                  <a:pt x="550" y="16709"/>
                </a:cubicBezTo>
                <a:cubicBezTo>
                  <a:pt x="446" y="16506"/>
                  <a:pt x="446" y="16506"/>
                  <a:pt x="446" y="16709"/>
                </a:cubicBezTo>
                <a:cubicBezTo>
                  <a:pt x="446" y="16709"/>
                  <a:pt x="446" y="16709"/>
                  <a:pt x="446" y="16709"/>
                </a:cubicBezTo>
                <a:cubicBezTo>
                  <a:pt x="446" y="16709"/>
                  <a:pt x="341" y="16709"/>
                  <a:pt x="341" y="16709"/>
                </a:cubicBezTo>
                <a:cubicBezTo>
                  <a:pt x="446" y="16709"/>
                  <a:pt x="446" y="16709"/>
                  <a:pt x="446" y="16709"/>
                </a:cubicBezTo>
                <a:cubicBezTo>
                  <a:pt x="446" y="16709"/>
                  <a:pt x="446" y="16913"/>
                  <a:pt x="446" y="16913"/>
                </a:cubicBezTo>
                <a:cubicBezTo>
                  <a:pt x="446" y="16913"/>
                  <a:pt x="550" y="16709"/>
                  <a:pt x="550" y="16709"/>
                </a:cubicBezTo>
                <a:cubicBezTo>
                  <a:pt x="446" y="16913"/>
                  <a:pt x="550" y="16913"/>
                  <a:pt x="550" y="16913"/>
                </a:cubicBezTo>
                <a:cubicBezTo>
                  <a:pt x="654" y="16913"/>
                  <a:pt x="550" y="17117"/>
                  <a:pt x="654" y="17117"/>
                </a:cubicBezTo>
                <a:cubicBezTo>
                  <a:pt x="654" y="17117"/>
                  <a:pt x="550" y="17117"/>
                  <a:pt x="550" y="17321"/>
                </a:cubicBezTo>
                <a:cubicBezTo>
                  <a:pt x="550" y="17117"/>
                  <a:pt x="654" y="17117"/>
                  <a:pt x="654" y="17321"/>
                </a:cubicBezTo>
                <a:cubicBezTo>
                  <a:pt x="654" y="17321"/>
                  <a:pt x="654" y="17321"/>
                  <a:pt x="654" y="17321"/>
                </a:cubicBezTo>
                <a:cubicBezTo>
                  <a:pt x="654" y="17321"/>
                  <a:pt x="654" y="17321"/>
                  <a:pt x="654" y="17321"/>
                </a:cubicBezTo>
                <a:cubicBezTo>
                  <a:pt x="654" y="17321"/>
                  <a:pt x="654" y="17321"/>
                  <a:pt x="654" y="17321"/>
                </a:cubicBezTo>
                <a:cubicBezTo>
                  <a:pt x="654" y="17525"/>
                  <a:pt x="863" y="17525"/>
                  <a:pt x="863" y="17321"/>
                </a:cubicBezTo>
                <a:cubicBezTo>
                  <a:pt x="863" y="17321"/>
                  <a:pt x="759" y="17525"/>
                  <a:pt x="759" y="17525"/>
                </a:cubicBezTo>
                <a:cubicBezTo>
                  <a:pt x="759" y="17728"/>
                  <a:pt x="863" y="17932"/>
                  <a:pt x="967" y="17932"/>
                </a:cubicBezTo>
                <a:cubicBezTo>
                  <a:pt x="1072" y="17932"/>
                  <a:pt x="1072" y="17728"/>
                  <a:pt x="1072" y="17728"/>
                </a:cubicBezTo>
                <a:close/>
                <a:moveTo>
                  <a:pt x="550" y="17321"/>
                </a:moveTo>
                <a:cubicBezTo>
                  <a:pt x="550" y="17321"/>
                  <a:pt x="550" y="17321"/>
                  <a:pt x="550" y="17321"/>
                </a:cubicBezTo>
                <a:cubicBezTo>
                  <a:pt x="654" y="17321"/>
                  <a:pt x="550" y="17321"/>
                  <a:pt x="550" y="17321"/>
                </a:cubicBezTo>
                <a:close/>
                <a:moveTo>
                  <a:pt x="759" y="15283"/>
                </a:moveTo>
                <a:cubicBezTo>
                  <a:pt x="759" y="15283"/>
                  <a:pt x="759" y="15283"/>
                  <a:pt x="759" y="15283"/>
                </a:cubicBezTo>
                <a:cubicBezTo>
                  <a:pt x="759" y="15283"/>
                  <a:pt x="759" y="15487"/>
                  <a:pt x="654" y="15487"/>
                </a:cubicBezTo>
                <a:cubicBezTo>
                  <a:pt x="759" y="15487"/>
                  <a:pt x="967" y="15079"/>
                  <a:pt x="863" y="15079"/>
                </a:cubicBezTo>
                <a:cubicBezTo>
                  <a:pt x="863" y="14875"/>
                  <a:pt x="759" y="15079"/>
                  <a:pt x="759" y="15283"/>
                </a:cubicBezTo>
                <a:close/>
                <a:moveTo>
                  <a:pt x="446" y="14468"/>
                </a:moveTo>
                <a:cubicBezTo>
                  <a:pt x="446" y="14468"/>
                  <a:pt x="446" y="14468"/>
                  <a:pt x="446" y="14468"/>
                </a:cubicBezTo>
                <a:cubicBezTo>
                  <a:pt x="446" y="14468"/>
                  <a:pt x="341" y="14468"/>
                  <a:pt x="341" y="14672"/>
                </a:cubicBezTo>
                <a:cubicBezTo>
                  <a:pt x="237" y="14672"/>
                  <a:pt x="237" y="14672"/>
                  <a:pt x="133" y="14672"/>
                </a:cubicBezTo>
                <a:cubicBezTo>
                  <a:pt x="237" y="14672"/>
                  <a:pt x="446" y="14468"/>
                  <a:pt x="237" y="14468"/>
                </a:cubicBezTo>
                <a:cubicBezTo>
                  <a:pt x="133" y="14468"/>
                  <a:pt x="133" y="14468"/>
                  <a:pt x="28" y="14672"/>
                </a:cubicBezTo>
                <a:cubicBezTo>
                  <a:pt x="28" y="14672"/>
                  <a:pt x="28" y="14875"/>
                  <a:pt x="133" y="14875"/>
                </a:cubicBezTo>
                <a:cubicBezTo>
                  <a:pt x="28" y="14875"/>
                  <a:pt x="28" y="15079"/>
                  <a:pt x="133" y="14875"/>
                </a:cubicBezTo>
                <a:cubicBezTo>
                  <a:pt x="237" y="14875"/>
                  <a:pt x="341" y="14672"/>
                  <a:pt x="446" y="14468"/>
                </a:cubicBezTo>
                <a:close/>
                <a:moveTo>
                  <a:pt x="550" y="14875"/>
                </a:moveTo>
                <a:cubicBezTo>
                  <a:pt x="654" y="14875"/>
                  <a:pt x="654" y="15079"/>
                  <a:pt x="654" y="15079"/>
                </a:cubicBezTo>
                <a:cubicBezTo>
                  <a:pt x="759" y="14875"/>
                  <a:pt x="654" y="14672"/>
                  <a:pt x="550" y="14875"/>
                </a:cubicBezTo>
                <a:close/>
                <a:moveTo>
                  <a:pt x="14115" y="2445"/>
                </a:moveTo>
                <a:cubicBezTo>
                  <a:pt x="14115" y="2445"/>
                  <a:pt x="14115" y="2445"/>
                  <a:pt x="14115" y="2445"/>
                </a:cubicBezTo>
                <a:cubicBezTo>
                  <a:pt x="14115" y="2445"/>
                  <a:pt x="14115" y="2445"/>
                  <a:pt x="14115" y="2445"/>
                </a:cubicBezTo>
                <a:cubicBezTo>
                  <a:pt x="14115" y="2445"/>
                  <a:pt x="14011" y="2445"/>
                  <a:pt x="14011" y="2649"/>
                </a:cubicBezTo>
                <a:cubicBezTo>
                  <a:pt x="14011" y="2649"/>
                  <a:pt x="14115" y="2649"/>
                  <a:pt x="14220" y="2649"/>
                </a:cubicBezTo>
                <a:cubicBezTo>
                  <a:pt x="14115" y="2649"/>
                  <a:pt x="14115" y="2649"/>
                  <a:pt x="14115" y="2649"/>
                </a:cubicBezTo>
                <a:cubicBezTo>
                  <a:pt x="14115" y="2649"/>
                  <a:pt x="14115" y="2853"/>
                  <a:pt x="14115" y="2853"/>
                </a:cubicBezTo>
                <a:cubicBezTo>
                  <a:pt x="14220" y="2853"/>
                  <a:pt x="14324" y="2853"/>
                  <a:pt x="14428" y="2649"/>
                </a:cubicBezTo>
                <a:cubicBezTo>
                  <a:pt x="14428" y="2649"/>
                  <a:pt x="14533" y="2649"/>
                  <a:pt x="14533" y="2649"/>
                </a:cubicBezTo>
                <a:cubicBezTo>
                  <a:pt x="14637" y="2853"/>
                  <a:pt x="14533" y="3057"/>
                  <a:pt x="14533" y="3057"/>
                </a:cubicBezTo>
                <a:cubicBezTo>
                  <a:pt x="14533" y="3057"/>
                  <a:pt x="14428" y="3057"/>
                  <a:pt x="14428" y="3260"/>
                </a:cubicBezTo>
                <a:cubicBezTo>
                  <a:pt x="14324" y="3260"/>
                  <a:pt x="14428" y="3260"/>
                  <a:pt x="14428" y="3260"/>
                </a:cubicBezTo>
                <a:cubicBezTo>
                  <a:pt x="14428" y="3260"/>
                  <a:pt x="14324" y="3260"/>
                  <a:pt x="14324" y="3464"/>
                </a:cubicBezTo>
                <a:cubicBezTo>
                  <a:pt x="14324" y="3464"/>
                  <a:pt x="14324" y="3464"/>
                  <a:pt x="14428" y="3464"/>
                </a:cubicBezTo>
                <a:cubicBezTo>
                  <a:pt x="14428" y="3464"/>
                  <a:pt x="14533" y="3464"/>
                  <a:pt x="14533" y="3464"/>
                </a:cubicBezTo>
                <a:cubicBezTo>
                  <a:pt x="14533" y="3464"/>
                  <a:pt x="14533" y="3464"/>
                  <a:pt x="14533" y="3464"/>
                </a:cubicBezTo>
                <a:cubicBezTo>
                  <a:pt x="14637" y="3668"/>
                  <a:pt x="14741" y="3464"/>
                  <a:pt x="14846" y="3464"/>
                </a:cubicBezTo>
                <a:cubicBezTo>
                  <a:pt x="14846" y="3464"/>
                  <a:pt x="14846" y="3464"/>
                  <a:pt x="14846" y="3464"/>
                </a:cubicBezTo>
                <a:cubicBezTo>
                  <a:pt x="14950" y="3464"/>
                  <a:pt x="14950" y="3464"/>
                  <a:pt x="14950" y="3464"/>
                </a:cubicBezTo>
                <a:cubicBezTo>
                  <a:pt x="14950" y="3464"/>
                  <a:pt x="14950" y="3464"/>
                  <a:pt x="14950" y="3668"/>
                </a:cubicBezTo>
                <a:cubicBezTo>
                  <a:pt x="15159" y="3668"/>
                  <a:pt x="15263" y="3668"/>
                  <a:pt x="15472" y="3668"/>
                </a:cubicBezTo>
                <a:cubicBezTo>
                  <a:pt x="15576" y="3668"/>
                  <a:pt x="15681" y="3668"/>
                  <a:pt x="15785" y="3464"/>
                </a:cubicBezTo>
                <a:cubicBezTo>
                  <a:pt x="15889" y="3464"/>
                  <a:pt x="15889" y="3464"/>
                  <a:pt x="15889" y="3464"/>
                </a:cubicBezTo>
                <a:cubicBezTo>
                  <a:pt x="15889" y="3464"/>
                  <a:pt x="15889" y="3464"/>
                  <a:pt x="15994" y="3464"/>
                </a:cubicBezTo>
                <a:cubicBezTo>
                  <a:pt x="15889" y="3668"/>
                  <a:pt x="16202" y="3668"/>
                  <a:pt x="16202" y="3668"/>
                </a:cubicBezTo>
                <a:cubicBezTo>
                  <a:pt x="16307" y="3668"/>
                  <a:pt x="16515" y="3668"/>
                  <a:pt x="16515" y="3464"/>
                </a:cubicBezTo>
                <a:cubicBezTo>
                  <a:pt x="16620" y="3464"/>
                  <a:pt x="16620" y="3464"/>
                  <a:pt x="16724" y="3464"/>
                </a:cubicBezTo>
                <a:cubicBezTo>
                  <a:pt x="16620" y="3260"/>
                  <a:pt x="16620" y="3464"/>
                  <a:pt x="16515" y="3260"/>
                </a:cubicBezTo>
                <a:cubicBezTo>
                  <a:pt x="16620" y="3260"/>
                  <a:pt x="16724" y="3260"/>
                  <a:pt x="16724" y="3057"/>
                </a:cubicBezTo>
                <a:cubicBezTo>
                  <a:pt x="16724" y="3057"/>
                  <a:pt x="16724" y="3057"/>
                  <a:pt x="16620" y="3057"/>
                </a:cubicBezTo>
                <a:cubicBezTo>
                  <a:pt x="16724" y="3057"/>
                  <a:pt x="16724" y="3057"/>
                  <a:pt x="16724" y="3057"/>
                </a:cubicBezTo>
                <a:cubicBezTo>
                  <a:pt x="16724" y="3057"/>
                  <a:pt x="16620" y="3057"/>
                  <a:pt x="16515" y="3057"/>
                </a:cubicBezTo>
                <a:cubicBezTo>
                  <a:pt x="16515" y="3057"/>
                  <a:pt x="16515" y="3057"/>
                  <a:pt x="16620" y="3057"/>
                </a:cubicBezTo>
                <a:cubicBezTo>
                  <a:pt x="16202" y="3057"/>
                  <a:pt x="15889" y="3057"/>
                  <a:pt x="15576" y="3057"/>
                </a:cubicBezTo>
                <a:cubicBezTo>
                  <a:pt x="15576" y="3057"/>
                  <a:pt x="15576" y="3057"/>
                  <a:pt x="15576" y="3260"/>
                </a:cubicBezTo>
                <a:cubicBezTo>
                  <a:pt x="15576" y="3260"/>
                  <a:pt x="15472" y="3057"/>
                  <a:pt x="15472" y="3057"/>
                </a:cubicBezTo>
                <a:cubicBezTo>
                  <a:pt x="15367" y="3057"/>
                  <a:pt x="15367" y="3057"/>
                  <a:pt x="15263" y="3057"/>
                </a:cubicBezTo>
                <a:cubicBezTo>
                  <a:pt x="15263" y="3057"/>
                  <a:pt x="15159" y="3057"/>
                  <a:pt x="15159" y="3057"/>
                </a:cubicBezTo>
                <a:cubicBezTo>
                  <a:pt x="15159" y="3057"/>
                  <a:pt x="15054" y="3057"/>
                  <a:pt x="15054" y="3057"/>
                </a:cubicBezTo>
                <a:cubicBezTo>
                  <a:pt x="15054" y="3260"/>
                  <a:pt x="15054" y="3057"/>
                  <a:pt x="14950" y="3057"/>
                </a:cubicBezTo>
                <a:cubicBezTo>
                  <a:pt x="15054" y="3057"/>
                  <a:pt x="15054" y="3057"/>
                  <a:pt x="15159" y="3057"/>
                </a:cubicBezTo>
                <a:cubicBezTo>
                  <a:pt x="15054" y="3057"/>
                  <a:pt x="15054" y="2853"/>
                  <a:pt x="15054" y="2853"/>
                </a:cubicBezTo>
                <a:cubicBezTo>
                  <a:pt x="14950" y="2853"/>
                  <a:pt x="14846" y="2853"/>
                  <a:pt x="14846" y="2853"/>
                </a:cubicBezTo>
                <a:cubicBezTo>
                  <a:pt x="14950" y="2853"/>
                  <a:pt x="15159" y="2853"/>
                  <a:pt x="15263" y="2853"/>
                </a:cubicBezTo>
                <a:cubicBezTo>
                  <a:pt x="15159" y="2649"/>
                  <a:pt x="14950" y="2649"/>
                  <a:pt x="14950" y="2649"/>
                </a:cubicBezTo>
                <a:cubicBezTo>
                  <a:pt x="14950" y="2649"/>
                  <a:pt x="15054" y="2649"/>
                  <a:pt x="15054" y="2649"/>
                </a:cubicBezTo>
                <a:cubicBezTo>
                  <a:pt x="15054" y="2649"/>
                  <a:pt x="15054" y="2649"/>
                  <a:pt x="14950" y="2649"/>
                </a:cubicBezTo>
                <a:cubicBezTo>
                  <a:pt x="14846" y="2649"/>
                  <a:pt x="14637" y="2649"/>
                  <a:pt x="14533" y="2649"/>
                </a:cubicBezTo>
                <a:cubicBezTo>
                  <a:pt x="14533" y="2649"/>
                  <a:pt x="14637" y="2649"/>
                  <a:pt x="14637" y="2445"/>
                </a:cubicBezTo>
                <a:cubicBezTo>
                  <a:pt x="14637" y="2445"/>
                  <a:pt x="14428" y="2445"/>
                  <a:pt x="14428" y="2445"/>
                </a:cubicBezTo>
                <a:cubicBezTo>
                  <a:pt x="14324" y="2445"/>
                  <a:pt x="14220" y="2445"/>
                  <a:pt x="14115" y="2445"/>
                </a:cubicBezTo>
                <a:close/>
                <a:moveTo>
                  <a:pt x="14115" y="4279"/>
                </a:moveTo>
                <a:cubicBezTo>
                  <a:pt x="14220" y="4075"/>
                  <a:pt x="14324" y="4075"/>
                  <a:pt x="14428" y="3872"/>
                </a:cubicBezTo>
                <a:cubicBezTo>
                  <a:pt x="14324" y="3872"/>
                  <a:pt x="14220" y="3872"/>
                  <a:pt x="14115" y="3872"/>
                </a:cubicBezTo>
                <a:cubicBezTo>
                  <a:pt x="14011" y="3872"/>
                  <a:pt x="14011" y="3872"/>
                  <a:pt x="13907" y="3872"/>
                </a:cubicBezTo>
                <a:cubicBezTo>
                  <a:pt x="13802" y="3872"/>
                  <a:pt x="13698" y="3872"/>
                  <a:pt x="13594" y="3872"/>
                </a:cubicBezTo>
                <a:cubicBezTo>
                  <a:pt x="13489" y="3872"/>
                  <a:pt x="13489" y="3872"/>
                  <a:pt x="13489" y="4075"/>
                </a:cubicBezTo>
                <a:cubicBezTo>
                  <a:pt x="13385" y="3872"/>
                  <a:pt x="13281" y="4075"/>
                  <a:pt x="13176" y="4279"/>
                </a:cubicBezTo>
                <a:cubicBezTo>
                  <a:pt x="13072" y="4483"/>
                  <a:pt x="13072" y="4687"/>
                  <a:pt x="12967" y="4891"/>
                </a:cubicBezTo>
                <a:cubicBezTo>
                  <a:pt x="13072" y="4891"/>
                  <a:pt x="13176" y="4891"/>
                  <a:pt x="13281" y="4687"/>
                </a:cubicBezTo>
                <a:cubicBezTo>
                  <a:pt x="13385" y="4687"/>
                  <a:pt x="13489" y="4483"/>
                  <a:pt x="13385" y="4483"/>
                </a:cubicBezTo>
                <a:cubicBezTo>
                  <a:pt x="13489" y="4483"/>
                  <a:pt x="13594" y="4483"/>
                  <a:pt x="13698" y="4483"/>
                </a:cubicBezTo>
                <a:cubicBezTo>
                  <a:pt x="13802" y="4483"/>
                  <a:pt x="14011" y="4279"/>
                  <a:pt x="14011" y="4279"/>
                </a:cubicBezTo>
                <a:cubicBezTo>
                  <a:pt x="14011" y="4279"/>
                  <a:pt x="14011" y="4279"/>
                  <a:pt x="14115" y="4279"/>
                </a:cubicBezTo>
                <a:close/>
                <a:moveTo>
                  <a:pt x="13594" y="3260"/>
                </a:moveTo>
                <a:cubicBezTo>
                  <a:pt x="13594" y="3464"/>
                  <a:pt x="13489" y="3260"/>
                  <a:pt x="13489" y="3464"/>
                </a:cubicBezTo>
                <a:cubicBezTo>
                  <a:pt x="13594" y="3464"/>
                  <a:pt x="13594" y="3464"/>
                  <a:pt x="13594" y="3464"/>
                </a:cubicBezTo>
                <a:cubicBezTo>
                  <a:pt x="13594" y="3464"/>
                  <a:pt x="13698" y="3464"/>
                  <a:pt x="13802" y="3464"/>
                </a:cubicBezTo>
                <a:cubicBezTo>
                  <a:pt x="13907" y="3464"/>
                  <a:pt x="14115" y="3464"/>
                  <a:pt x="14115" y="3260"/>
                </a:cubicBezTo>
                <a:cubicBezTo>
                  <a:pt x="14220" y="3057"/>
                  <a:pt x="14115" y="3057"/>
                  <a:pt x="14011" y="3057"/>
                </a:cubicBezTo>
                <a:cubicBezTo>
                  <a:pt x="13802" y="3260"/>
                  <a:pt x="13698" y="3260"/>
                  <a:pt x="13594" y="3260"/>
                </a:cubicBezTo>
                <a:close/>
                <a:moveTo>
                  <a:pt x="16828" y="4279"/>
                </a:moveTo>
                <a:cubicBezTo>
                  <a:pt x="16724" y="4075"/>
                  <a:pt x="16828" y="4075"/>
                  <a:pt x="16724" y="4075"/>
                </a:cubicBezTo>
                <a:cubicBezTo>
                  <a:pt x="16620" y="4075"/>
                  <a:pt x="16411" y="4075"/>
                  <a:pt x="16307" y="4075"/>
                </a:cubicBezTo>
                <a:cubicBezTo>
                  <a:pt x="16202" y="4075"/>
                  <a:pt x="16202" y="3872"/>
                  <a:pt x="16098" y="4075"/>
                </a:cubicBezTo>
                <a:cubicBezTo>
                  <a:pt x="16098" y="4075"/>
                  <a:pt x="15994" y="4279"/>
                  <a:pt x="16098" y="4279"/>
                </a:cubicBezTo>
                <a:cubicBezTo>
                  <a:pt x="16098" y="4483"/>
                  <a:pt x="16202" y="4483"/>
                  <a:pt x="16307" y="4483"/>
                </a:cubicBezTo>
                <a:cubicBezTo>
                  <a:pt x="16515" y="4483"/>
                  <a:pt x="16724" y="4483"/>
                  <a:pt x="16828" y="4483"/>
                </a:cubicBezTo>
                <a:cubicBezTo>
                  <a:pt x="16828" y="4279"/>
                  <a:pt x="16828" y="4279"/>
                  <a:pt x="16828" y="4279"/>
                </a:cubicBezTo>
                <a:cubicBezTo>
                  <a:pt x="16828" y="4279"/>
                  <a:pt x="16828" y="4279"/>
                  <a:pt x="16828" y="4279"/>
                </a:cubicBezTo>
                <a:close/>
                <a:moveTo>
                  <a:pt x="15367" y="1223"/>
                </a:moveTo>
                <a:cubicBezTo>
                  <a:pt x="15263" y="1223"/>
                  <a:pt x="15159" y="1426"/>
                  <a:pt x="15054" y="1426"/>
                </a:cubicBezTo>
                <a:cubicBezTo>
                  <a:pt x="15159" y="1426"/>
                  <a:pt x="15263" y="1426"/>
                  <a:pt x="15367" y="1426"/>
                </a:cubicBezTo>
                <a:cubicBezTo>
                  <a:pt x="15367" y="1426"/>
                  <a:pt x="15263" y="1426"/>
                  <a:pt x="15263" y="1426"/>
                </a:cubicBezTo>
                <a:cubicBezTo>
                  <a:pt x="15472" y="1426"/>
                  <a:pt x="15576" y="1426"/>
                  <a:pt x="15785" y="1426"/>
                </a:cubicBezTo>
                <a:cubicBezTo>
                  <a:pt x="15681" y="1426"/>
                  <a:pt x="15576" y="1426"/>
                  <a:pt x="15472" y="1426"/>
                </a:cubicBezTo>
                <a:cubicBezTo>
                  <a:pt x="15367" y="1426"/>
                  <a:pt x="15263" y="1426"/>
                  <a:pt x="15159" y="1630"/>
                </a:cubicBezTo>
                <a:cubicBezTo>
                  <a:pt x="15159" y="1630"/>
                  <a:pt x="15263" y="1630"/>
                  <a:pt x="15263" y="1630"/>
                </a:cubicBezTo>
                <a:cubicBezTo>
                  <a:pt x="15263" y="1630"/>
                  <a:pt x="15263" y="1630"/>
                  <a:pt x="15159" y="1630"/>
                </a:cubicBezTo>
                <a:cubicBezTo>
                  <a:pt x="15263" y="1834"/>
                  <a:pt x="15367" y="1630"/>
                  <a:pt x="15472" y="1834"/>
                </a:cubicBezTo>
                <a:cubicBezTo>
                  <a:pt x="15367" y="1834"/>
                  <a:pt x="15263" y="1834"/>
                  <a:pt x="15263" y="1834"/>
                </a:cubicBezTo>
                <a:cubicBezTo>
                  <a:pt x="15367" y="1834"/>
                  <a:pt x="15472" y="1834"/>
                  <a:pt x="15576" y="1834"/>
                </a:cubicBezTo>
                <a:cubicBezTo>
                  <a:pt x="15576" y="1834"/>
                  <a:pt x="15576" y="1834"/>
                  <a:pt x="15576" y="1834"/>
                </a:cubicBezTo>
                <a:cubicBezTo>
                  <a:pt x="15576" y="1834"/>
                  <a:pt x="15785" y="1834"/>
                  <a:pt x="15785" y="1834"/>
                </a:cubicBezTo>
                <a:cubicBezTo>
                  <a:pt x="15785" y="1834"/>
                  <a:pt x="15785" y="1834"/>
                  <a:pt x="15785" y="1834"/>
                </a:cubicBezTo>
                <a:cubicBezTo>
                  <a:pt x="15785" y="1630"/>
                  <a:pt x="15785" y="1834"/>
                  <a:pt x="15785" y="1834"/>
                </a:cubicBezTo>
                <a:cubicBezTo>
                  <a:pt x="15889" y="2038"/>
                  <a:pt x="15889" y="1834"/>
                  <a:pt x="15994" y="1834"/>
                </a:cubicBezTo>
                <a:cubicBezTo>
                  <a:pt x="15994" y="1630"/>
                  <a:pt x="16098" y="1834"/>
                  <a:pt x="16098" y="1630"/>
                </a:cubicBezTo>
                <a:cubicBezTo>
                  <a:pt x="16098" y="1630"/>
                  <a:pt x="16098" y="1630"/>
                  <a:pt x="16098" y="1630"/>
                </a:cubicBezTo>
                <a:cubicBezTo>
                  <a:pt x="16202" y="1630"/>
                  <a:pt x="16202" y="1630"/>
                  <a:pt x="16307" y="1630"/>
                </a:cubicBezTo>
                <a:cubicBezTo>
                  <a:pt x="16307" y="1630"/>
                  <a:pt x="16202" y="1630"/>
                  <a:pt x="16202" y="1630"/>
                </a:cubicBezTo>
                <a:cubicBezTo>
                  <a:pt x="16307" y="1834"/>
                  <a:pt x="16515" y="1630"/>
                  <a:pt x="16620" y="1426"/>
                </a:cubicBezTo>
                <a:cubicBezTo>
                  <a:pt x="16724" y="1426"/>
                  <a:pt x="16828" y="1426"/>
                  <a:pt x="16828" y="1426"/>
                </a:cubicBezTo>
                <a:cubicBezTo>
                  <a:pt x="16933" y="1223"/>
                  <a:pt x="16724" y="1426"/>
                  <a:pt x="16724" y="1426"/>
                </a:cubicBezTo>
                <a:cubicBezTo>
                  <a:pt x="16724" y="1223"/>
                  <a:pt x="16620" y="1223"/>
                  <a:pt x="16515" y="1223"/>
                </a:cubicBezTo>
                <a:cubicBezTo>
                  <a:pt x="16620" y="1223"/>
                  <a:pt x="16724" y="1223"/>
                  <a:pt x="16724" y="1019"/>
                </a:cubicBezTo>
                <a:cubicBezTo>
                  <a:pt x="16620" y="1019"/>
                  <a:pt x="16620" y="1019"/>
                  <a:pt x="16620" y="1019"/>
                </a:cubicBezTo>
                <a:cubicBezTo>
                  <a:pt x="16620" y="1019"/>
                  <a:pt x="16620" y="1019"/>
                  <a:pt x="16724" y="1019"/>
                </a:cubicBezTo>
                <a:cubicBezTo>
                  <a:pt x="16620" y="1019"/>
                  <a:pt x="16515" y="1019"/>
                  <a:pt x="16515" y="1019"/>
                </a:cubicBezTo>
                <a:cubicBezTo>
                  <a:pt x="16620" y="1019"/>
                  <a:pt x="16411" y="1019"/>
                  <a:pt x="16411" y="1019"/>
                </a:cubicBezTo>
                <a:cubicBezTo>
                  <a:pt x="16515" y="815"/>
                  <a:pt x="16307" y="815"/>
                  <a:pt x="16202" y="815"/>
                </a:cubicBezTo>
                <a:cubicBezTo>
                  <a:pt x="16307" y="815"/>
                  <a:pt x="16307" y="815"/>
                  <a:pt x="16307" y="815"/>
                </a:cubicBezTo>
                <a:cubicBezTo>
                  <a:pt x="16202" y="815"/>
                  <a:pt x="16202" y="815"/>
                  <a:pt x="16202" y="611"/>
                </a:cubicBezTo>
                <a:cubicBezTo>
                  <a:pt x="16202" y="611"/>
                  <a:pt x="16202" y="611"/>
                  <a:pt x="16098" y="611"/>
                </a:cubicBezTo>
                <a:cubicBezTo>
                  <a:pt x="16098" y="611"/>
                  <a:pt x="15889" y="611"/>
                  <a:pt x="15889" y="611"/>
                </a:cubicBezTo>
                <a:cubicBezTo>
                  <a:pt x="15889" y="611"/>
                  <a:pt x="15994" y="611"/>
                  <a:pt x="15994" y="611"/>
                </a:cubicBezTo>
                <a:cubicBezTo>
                  <a:pt x="15785" y="611"/>
                  <a:pt x="15681" y="815"/>
                  <a:pt x="15472" y="815"/>
                </a:cubicBezTo>
                <a:cubicBezTo>
                  <a:pt x="15576" y="815"/>
                  <a:pt x="15576" y="815"/>
                  <a:pt x="15681" y="815"/>
                </a:cubicBezTo>
                <a:cubicBezTo>
                  <a:pt x="15576" y="815"/>
                  <a:pt x="15367" y="815"/>
                  <a:pt x="15263" y="815"/>
                </a:cubicBezTo>
                <a:cubicBezTo>
                  <a:pt x="15367" y="1019"/>
                  <a:pt x="15367" y="1019"/>
                  <a:pt x="15367" y="1019"/>
                </a:cubicBezTo>
                <a:cubicBezTo>
                  <a:pt x="15263" y="1019"/>
                  <a:pt x="15263" y="1019"/>
                  <a:pt x="15159" y="1019"/>
                </a:cubicBezTo>
                <a:cubicBezTo>
                  <a:pt x="15263" y="1019"/>
                  <a:pt x="15367" y="1019"/>
                  <a:pt x="15472" y="1019"/>
                </a:cubicBezTo>
                <a:cubicBezTo>
                  <a:pt x="15472" y="1019"/>
                  <a:pt x="15367" y="1019"/>
                  <a:pt x="15367" y="1019"/>
                </a:cubicBezTo>
                <a:cubicBezTo>
                  <a:pt x="15263" y="1019"/>
                  <a:pt x="15159" y="1019"/>
                  <a:pt x="15054" y="1019"/>
                </a:cubicBezTo>
                <a:cubicBezTo>
                  <a:pt x="15054" y="1223"/>
                  <a:pt x="15054" y="1223"/>
                  <a:pt x="15054" y="1223"/>
                </a:cubicBezTo>
                <a:cubicBezTo>
                  <a:pt x="15159" y="1223"/>
                  <a:pt x="15263" y="1223"/>
                  <a:pt x="15367" y="1223"/>
                </a:cubicBezTo>
                <a:cubicBezTo>
                  <a:pt x="15367" y="1223"/>
                  <a:pt x="15367" y="1223"/>
                  <a:pt x="15367" y="1223"/>
                </a:cubicBezTo>
                <a:close/>
                <a:moveTo>
                  <a:pt x="1176" y="17525"/>
                </a:moveTo>
                <a:cubicBezTo>
                  <a:pt x="1072" y="17525"/>
                  <a:pt x="1072" y="17525"/>
                  <a:pt x="1072" y="17525"/>
                </a:cubicBezTo>
                <a:cubicBezTo>
                  <a:pt x="1176" y="17525"/>
                  <a:pt x="1176" y="17525"/>
                  <a:pt x="1176" y="17525"/>
                </a:cubicBezTo>
                <a:close/>
                <a:moveTo>
                  <a:pt x="14324" y="2038"/>
                </a:moveTo>
                <a:cubicBezTo>
                  <a:pt x="14324" y="2038"/>
                  <a:pt x="14324" y="2038"/>
                  <a:pt x="14324" y="2038"/>
                </a:cubicBezTo>
                <a:cubicBezTo>
                  <a:pt x="14428" y="2038"/>
                  <a:pt x="14533" y="2038"/>
                  <a:pt x="14637" y="2038"/>
                </a:cubicBezTo>
                <a:cubicBezTo>
                  <a:pt x="14637" y="2038"/>
                  <a:pt x="14846" y="2038"/>
                  <a:pt x="14741" y="1834"/>
                </a:cubicBezTo>
                <a:cubicBezTo>
                  <a:pt x="14741" y="1834"/>
                  <a:pt x="14846" y="1834"/>
                  <a:pt x="14846" y="1834"/>
                </a:cubicBezTo>
                <a:cubicBezTo>
                  <a:pt x="14846" y="1834"/>
                  <a:pt x="14741" y="1834"/>
                  <a:pt x="14637" y="1834"/>
                </a:cubicBezTo>
                <a:cubicBezTo>
                  <a:pt x="14637" y="1630"/>
                  <a:pt x="14428" y="1630"/>
                  <a:pt x="14428" y="1630"/>
                </a:cubicBezTo>
                <a:cubicBezTo>
                  <a:pt x="14324" y="1630"/>
                  <a:pt x="14324" y="1834"/>
                  <a:pt x="14324" y="1834"/>
                </a:cubicBezTo>
                <a:cubicBezTo>
                  <a:pt x="14324" y="1834"/>
                  <a:pt x="14324" y="1834"/>
                  <a:pt x="14324" y="1834"/>
                </a:cubicBezTo>
                <a:cubicBezTo>
                  <a:pt x="14324" y="1834"/>
                  <a:pt x="14428" y="1834"/>
                  <a:pt x="14428" y="1834"/>
                </a:cubicBezTo>
                <a:cubicBezTo>
                  <a:pt x="14428" y="1834"/>
                  <a:pt x="14324" y="1834"/>
                  <a:pt x="14324" y="2038"/>
                </a:cubicBezTo>
                <a:cubicBezTo>
                  <a:pt x="14324" y="2038"/>
                  <a:pt x="14324" y="2038"/>
                  <a:pt x="14324" y="2038"/>
                </a:cubicBezTo>
                <a:close/>
                <a:moveTo>
                  <a:pt x="11507" y="6521"/>
                </a:moveTo>
                <a:cubicBezTo>
                  <a:pt x="11611" y="6521"/>
                  <a:pt x="11715" y="6521"/>
                  <a:pt x="11820" y="6521"/>
                </a:cubicBezTo>
                <a:cubicBezTo>
                  <a:pt x="11924" y="6521"/>
                  <a:pt x="12133" y="6521"/>
                  <a:pt x="12133" y="6317"/>
                </a:cubicBezTo>
                <a:cubicBezTo>
                  <a:pt x="12028" y="6521"/>
                  <a:pt x="12133" y="6317"/>
                  <a:pt x="12133" y="6113"/>
                </a:cubicBezTo>
                <a:cubicBezTo>
                  <a:pt x="12028" y="6113"/>
                  <a:pt x="11924" y="5909"/>
                  <a:pt x="11924" y="5909"/>
                </a:cubicBezTo>
                <a:cubicBezTo>
                  <a:pt x="12028" y="5909"/>
                  <a:pt x="11715" y="5909"/>
                  <a:pt x="11820" y="6113"/>
                </a:cubicBezTo>
                <a:cubicBezTo>
                  <a:pt x="11715" y="6113"/>
                  <a:pt x="11715" y="5909"/>
                  <a:pt x="11715" y="6113"/>
                </a:cubicBezTo>
                <a:cubicBezTo>
                  <a:pt x="11611" y="6113"/>
                  <a:pt x="11507" y="6113"/>
                  <a:pt x="11507" y="6317"/>
                </a:cubicBezTo>
                <a:cubicBezTo>
                  <a:pt x="11298" y="6317"/>
                  <a:pt x="11402" y="6521"/>
                  <a:pt x="11507" y="6317"/>
                </a:cubicBezTo>
                <a:cubicBezTo>
                  <a:pt x="11402" y="6521"/>
                  <a:pt x="11611" y="6317"/>
                  <a:pt x="11507" y="6521"/>
                </a:cubicBezTo>
                <a:close/>
                <a:moveTo>
                  <a:pt x="12341" y="3872"/>
                </a:moveTo>
                <a:cubicBezTo>
                  <a:pt x="12341" y="4075"/>
                  <a:pt x="12341" y="4075"/>
                  <a:pt x="12341" y="4075"/>
                </a:cubicBezTo>
                <a:cubicBezTo>
                  <a:pt x="12341" y="4075"/>
                  <a:pt x="12237" y="4075"/>
                  <a:pt x="12237" y="4075"/>
                </a:cubicBezTo>
                <a:cubicBezTo>
                  <a:pt x="12133" y="4075"/>
                  <a:pt x="12133" y="4075"/>
                  <a:pt x="12237" y="4279"/>
                </a:cubicBezTo>
                <a:cubicBezTo>
                  <a:pt x="12341" y="4279"/>
                  <a:pt x="12341" y="4075"/>
                  <a:pt x="12446" y="4279"/>
                </a:cubicBezTo>
                <a:cubicBezTo>
                  <a:pt x="12341" y="4279"/>
                  <a:pt x="12341" y="4279"/>
                  <a:pt x="12237" y="4279"/>
                </a:cubicBezTo>
                <a:cubicBezTo>
                  <a:pt x="12341" y="4279"/>
                  <a:pt x="12237" y="4483"/>
                  <a:pt x="12237" y="4279"/>
                </a:cubicBezTo>
                <a:cubicBezTo>
                  <a:pt x="12237" y="4483"/>
                  <a:pt x="12133" y="4483"/>
                  <a:pt x="12028" y="4483"/>
                </a:cubicBezTo>
                <a:cubicBezTo>
                  <a:pt x="12028" y="4483"/>
                  <a:pt x="12028" y="4279"/>
                  <a:pt x="12028" y="4279"/>
                </a:cubicBezTo>
                <a:cubicBezTo>
                  <a:pt x="11924" y="4279"/>
                  <a:pt x="11715" y="4279"/>
                  <a:pt x="11715" y="4483"/>
                </a:cubicBezTo>
                <a:cubicBezTo>
                  <a:pt x="11715" y="4483"/>
                  <a:pt x="11820" y="4687"/>
                  <a:pt x="11820" y="4687"/>
                </a:cubicBezTo>
                <a:cubicBezTo>
                  <a:pt x="11820" y="4687"/>
                  <a:pt x="11924" y="4687"/>
                  <a:pt x="11924" y="4687"/>
                </a:cubicBezTo>
                <a:cubicBezTo>
                  <a:pt x="12028" y="4891"/>
                  <a:pt x="12028" y="4891"/>
                  <a:pt x="12028" y="5094"/>
                </a:cubicBezTo>
                <a:cubicBezTo>
                  <a:pt x="12028" y="5094"/>
                  <a:pt x="12028" y="5094"/>
                  <a:pt x="12028" y="5094"/>
                </a:cubicBezTo>
                <a:cubicBezTo>
                  <a:pt x="12133" y="5094"/>
                  <a:pt x="12133" y="5094"/>
                  <a:pt x="12237" y="5094"/>
                </a:cubicBezTo>
                <a:cubicBezTo>
                  <a:pt x="12237" y="5094"/>
                  <a:pt x="12237" y="4891"/>
                  <a:pt x="12341" y="4891"/>
                </a:cubicBezTo>
                <a:cubicBezTo>
                  <a:pt x="12237" y="5094"/>
                  <a:pt x="12341" y="4891"/>
                  <a:pt x="12341" y="4891"/>
                </a:cubicBezTo>
                <a:cubicBezTo>
                  <a:pt x="12446" y="4891"/>
                  <a:pt x="12550" y="4891"/>
                  <a:pt x="12654" y="4891"/>
                </a:cubicBezTo>
                <a:cubicBezTo>
                  <a:pt x="12654" y="4891"/>
                  <a:pt x="12759" y="4687"/>
                  <a:pt x="12759" y="4687"/>
                </a:cubicBezTo>
                <a:cubicBezTo>
                  <a:pt x="12863" y="4687"/>
                  <a:pt x="12863" y="4687"/>
                  <a:pt x="12863" y="4483"/>
                </a:cubicBezTo>
                <a:cubicBezTo>
                  <a:pt x="12863" y="4483"/>
                  <a:pt x="12759" y="4483"/>
                  <a:pt x="12759" y="4483"/>
                </a:cubicBezTo>
                <a:cubicBezTo>
                  <a:pt x="12863" y="4483"/>
                  <a:pt x="12863" y="4483"/>
                  <a:pt x="12759" y="4483"/>
                </a:cubicBezTo>
                <a:cubicBezTo>
                  <a:pt x="12759" y="4483"/>
                  <a:pt x="12759" y="4279"/>
                  <a:pt x="12863" y="4279"/>
                </a:cubicBezTo>
                <a:cubicBezTo>
                  <a:pt x="12759" y="4279"/>
                  <a:pt x="12654" y="4279"/>
                  <a:pt x="12654" y="4279"/>
                </a:cubicBezTo>
                <a:cubicBezTo>
                  <a:pt x="12654" y="4279"/>
                  <a:pt x="12863" y="4279"/>
                  <a:pt x="12967" y="4075"/>
                </a:cubicBezTo>
                <a:cubicBezTo>
                  <a:pt x="12967" y="4075"/>
                  <a:pt x="12967" y="4075"/>
                  <a:pt x="12863" y="4075"/>
                </a:cubicBezTo>
                <a:cubicBezTo>
                  <a:pt x="12967" y="4075"/>
                  <a:pt x="13176" y="3872"/>
                  <a:pt x="12967" y="3872"/>
                </a:cubicBezTo>
                <a:cubicBezTo>
                  <a:pt x="12863" y="3872"/>
                  <a:pt x="12759" y="4075"/>
                  <a:pt x="12654" y="4075"/>
                </a:cubicBezTo>
                <a:cubicBezTo>
                  <a:pt x="12654" y="3872"/>
                  <a:pt x="12550" y="3872"/>
                  <a:pt x="12550" y="3872"/>
                </a:cubicBezTo>
                <a:cubicBezTo>
                  <a:pt x="12550" y="3872"/>
                  <a:pt x="12550" y="3872"/>
                  <a:pt x="12550" y="3872"/>
                </a:cubicBezTo>
                <a:cubicBezTo>
                  <a:pt x="12550" y="4075"/>
                  <a:pt x="12446" y="3872"/>
                  <a:pt x="12341" y="3872"/>
                </a:cubicBezTo>
                <a:close/>
                <a:moveTo>
                  <a:pt x="11298" y="5909"/>
                </a:moveTo>
                <a:cubicBezTo>
                  <a:pt x="11402" y="5706"/>
                  <a:pt x="11298" y="5706"/>
                  <a:pt x="11298" y="5706"/>
                </a:cubicBezTo>
                <a:cubicBezTo>
                  <a:pt x="11298" y="5706"/>
                  <a:pt x="11298" y="5706"/>
                  <a:pt x="11298" y="5706"/>
                </a:cubicBezTo>
                <a:cubicBezTo>
                  <a:pt x="11194" y="5706"/>
                  <a:pt x="11194" y="5502"/>
                  <a:pt x="11089" y="5502"/>
                </a:cubicBezTo>
                <a:cubicBezTo>
                  <a:pt x="11089" y="5502"/>
                  <a:pt x="11089" y="5502"/>
                  <a:pt x="11089" y="5502"/>
                </a:cubicBezTo>
                <a:cubicBezTo>
                  <a:pt x="10985" y="5502"/>
                  <a:pt x="10881" y="5298"/>
                  <a:pt x="10881" y="5298"/>
                </a:cubicBezTo>
                <a:cubicBezTo>
                  <a:pt x="10985" y="5094"/>
                  <a:pt x="11089" y="5094"/>
                  <a:pt x="11089" y="5094"/>
                </a:cubicBezTo>
                <a:cubicBezTo>
                  <a:pt x="11089" y="4891"/>
                  <a:pt x="11089" y="4891"/>
                  <a:pt x="11089" y="4891"/>
                </a:cubicBezTo>
                <a:cubicBezTo>
                  <a:pt x="11089" y="4687"/>
                  <a:pt x="11194" y="4687"/>
                  <a:pt x="11194" y="4483"/>
                </a:cubicBezTo>
                <a:cubicBezTo>
                  <a:pt x="11194" y="4483"/>
                  <a:pt x="11298" y="4483"/>
                  <a:pt x="11194" y="4279"/>
                </a:cubicBezTo>
                <a:cubicBezTo>
                  <a:pt x="11194" y="4279"/>
                  <a:pt x="11089" y="4279"/>
                  <a:pt x="10985" y="4279"/>
                </a:cubicBezTo>
                <a:cubicBezTo>
                  <a:pt x="10985" y="4279"/>
                  <a:pt x="10881" y="4075"/>
                  <a:pt x="10881" y="4279"/>
                </a:cubicBezTo>
                <a:cubicBezTo>
                  <a:pt x="10776" y="4279"/>
                  <a:pt x="10567" y="4687"/>
                  <a:pt x="10567" y="4891"/>
                </a:cubicBezTo>
                <a:cubicBezTo>
                  <a:pt x="10567" y="4891"/>
                  <a:pt x="10463" y="5094"/>
                  <a:pt x="10463" y="5094"/>
                </a:cubicBezTo>
                <a:cubicBezTo>
                  <a:pt x="10359" y="4891"/>
                  <a:pt x="10463" y="4687"/>
                  <a:pt x="10567" y="4483"/>
                </a:cubicBezTo>
                <a:cubicBezTo>
                  <a:pt x="10567" y="4483"/>
                  <a:pt x="10463" y="4483"/>
                  <a:pt x="10463" y="4483"/>
                </a:cubicBezTo>
                <a:cubicBezTo>
                  <a:pt x="10672" y="4279"/>
                  <a:pt x="10150" y="4279"/>
                  <a:pt x="10359" y="4483"/>
                </a:cubicBezTo>
                <a:cubicBezTo>
                  <a:pt x="10254" y="4483"/>
                  <a:pt x="10046" y="4687"/>
                  <a:pt x="9941" y="4687"/>
                </a:cubicBezTo>
                <a:cubicBezTo>
                  <a:pt x="10046" y="4687"/>
                  <a:pt x="10046" y="4687"/>
                  <a:pt x="10046" y="4687"/>
                </a:cubicBezTo>
                <a:cubicBezTo>
                  <a:pt x="9941" y="4687"/>
                  <a:pt x="9941" y="4687"/>
                  <a:pt x="9837" y="4687"/>
                </a:cubicBezTo>
                <a:cubicBezTo>
                  <a:pt x="9941" y="4687"/>
                  <a:pt x="10046" y="4483"/>
                  <a:pt x="10150" y="4483"/>
                </a:cubicBezTo>
                <a:cubicBezTo>
                  <a:pt x="9941" y="4279"/>
                  <a:pt x="9941" y="4279"/>
                  <a:pt x="9733" y="4483"/>
                </a:cubicBezTo>
                <a:cubicBezTo>
                  <a:pt x="9628" y="4483"/>
                  <a:pt x="9524" y="4483"/>
                  <a:pt x="9420" y="4483"/>
                </a:cubicBezTo>
                <a:cubicBezTo>
                  <a:pt x="9524" y="4483"/>
                  <a:pt x="9837" y="4279"/>
                  <a:pt x="9628" y="4075"/>
                </a:cubicBezTo>
                <a:cubicBezTo>
                  <a:pt x="9628" y="4075"/>
                  <a:pt x="9524" y="4279"/>
                  <a:pt x="9420" y="4279"/>
                </a:cubicBezTo>
                <a:cubicBezTo>
                  <a:pt x="9315" y="4279"/>
                  <a:pt x="9211" y="4279"/>
                  <a:pt x="9107" y="4483"/>
                </a:cubicBezTo>
                <a:cubicBezTo>
                  <a:pt x="9002" y="4483"/>
                  <a:pt x="8794" y="4483"/>
                  <a:pt x="8585" y="4687"/>
                </a:cubicBezTo>
                <a:cubicBezTo>
                  <a:pt x="8585" y="4687"/>
                  <a:pt x="8689" y="4687"/>
                  <a:pt x="8585" y="4687"/>
                </a:cubicBezTo>
                <a:cubicBezTo>
                  <a:pt x="8585" y="4687"/>
                  <a:pt x="8585" y="4687"/>
                  <a:pt x="8481" y="4687"/>
                </a:cubicBezTo>
                <a:cubicBezTo>
                  <a:pt x="8481" y="4891"/>
                  <a:pt x="8376" y="4891"/>
                  <a:pt x="8272" y="4891"/>
                </a:cubicBezTo>
                <a:cubicBezTo>
                  <a:pt x="8376" y="4891"/>
                  <a:pt x="8481" y="4891"/>
                  <a:pt x="8481" y="4891"/>
                </a:cubicBezTo>
                <a:cubicBezTo>
                  <a:pt x="8481" y="5094"/>
                  <a:pt x="8376" y="5094"/>
                  <a:pt x="8376" y="5094"/>
                </a:cubicBezTo>
                <a:cubicBezTo>
                  <a:pt x="8585" y="5094"/>
                  <a:pt x="8794" y="5094"/>
                  <a:pt x="9002" y="5094"/>
                </a:cubicBezTo>
                <a:cubicBezTo>
                  <a:pt x="8898" y="5094"/>
                  <a:pt x="8794" y="5094"/>
                  <a:pt x="8794" y="5094"/>
                </a:cubicBezTo>
                <a:cubicBezTo>
                  <a:pt x="8794" y="5094"/>
                  <a:pt x="8794" y="5094"/>
                  <a:pt x="8794" y="5094"/>
                </a:cubicBezTo>
                <a:cubicBezTo>
                  <a:pt x="8585" y="5094"/>
                  <a:pt x="8481" y="5298"/>
                  <a:pt x="8272" y="5298"/>
                </a:cubicBezTo>
                <a:cubicBezTo>
                  <a:pt x="8167" y="5298"/>
                  <a:pt x="8167" y="5502"/>
                  <a:pt x="8272" y="5502"/>
                </a:cubicBezTo>
                <a:cubicBezTo>
                  <a:pt x="8481" y="5502"/>
                  <a:pt x="8689" y="5502"/>
                  <a:pt x="8898" y="5502"/>
                </a:cubicBezTo>
                <a:cubicBezTo>
                  <a:pt x="9002" y="5706"/>
                  <a:pt x="9211" y="5502"/>
                  <a:pt x="9315" y="5706"/>
                </a:cubicBezTo>
                <a:cubicBezTo>
                  <a:pt x="9002" y="5706"/>
                  <a:pt x="8585" y="5706"/>
                  <a:pt x="8272" y="5706"/>
                </a:cubicBezTo>
                <a:cubicBezTo>
                  <a:pt x="8167" y="5706"/>
                  <a:pt x="8167" y="5706"/>
                  <a:pt x="8063" y="5909"/>
                </a:cubicBezTo>
                <a:cubicBezTo>
                  <a:pt x="8063" y="5909"/>
                  <a:pt x="8063" y="6113"/>
                  <a:pt x="8063" y="6113"/>
                </a:cubicBezTo>
                <a:cubicBezTo>
                  <a:pt x="8167" y="6113"/>
                  <a:pt x="8272" y="6113"/>
                  <a:pt x="8376" y="6113"/>
                </a:cubicBezTo>
                <a:cubicBezTo>
                  <a:pt x="8376" y="6113"/>
                  <a:pt x="8481" y="6113"/>
                  <a:pt x="8585" y="6317"/>
                </a:cubicBezTo>
                <a:cubicBezTo>
                  <a:pt x="8585" y="6317"/>
                  <a:pt x="8481" y="6521"/>
                  <a:pt x="8481" y="6521"/>
                </a:cubicBezTo>
                <a:cubicBezTo>
                  <a:pt x="8481" y="6521"/>
                  <a:pt x="8585" y="6521"/>
                  <a:pt x="8585" y="6521"/>
                </a:cubicBezTo>
                <a:cubicBezTo>
                  <a:pt x="8794" y="6521"/>
                  <a:pt x="9002" y="6521"/>
                  <a:pt x="9211" y="6317"/>
                </a:cubicBezTo>
                <a:cubicBezTo>
                  <a:pt x="9420" y="6317"/>
                  <a:pt x="9628" y="6317"/>
                  <a:pt x="9837" y="6113"/>
                </a:cubicBezTo>
                <a:cubicBezTo>
                  <a:pt x="9941" y="6113"/>
                  <a:pt x="10150" y="6113"/>
                  <a:pt x="10046" y="6113"/>
                </a:cubicBezTo>
                <a:cubicBezTo>
                  <a:pt x="10150" y="6317"/>
                  <a:pt x="10254" y="6317"/>
                  <a:pt x="10254" y="6317"/>
                </a:cubicBezTo>
                <a:cubicBezTo>
                  <a:pt x="10254" y="6317"/>
                  <a:pt x="10254" y="6317"/>
                  <a:pt x="10254" y="6317"/>
                </a:cubicBezTo>
                <a:cubicBezTo>
                  <a:pt x="10359" y="6521"/>
                  <a:pt x="10567" y="6317"/>
                  <a:pt x="10672" y="6317"/>
                </a:cubicBezTo>
                <a:cubicBezTo>
                  <a:pt x="10776" y="6317"/>
                  <a:pt x="10985" y="6317"/>
                  <a:pt x="10881" y="6113"/>
                </a:cubicBezTo>
                <a:cubicBezTo>
                  <a:pt x="11089" y="6113"/>
                  <a:pt x="10776" y="6113"/>
                  <a:pt x="10672" y="6317"/>
                </a:cubicBezTo>
                <a:cubicBezTo>
                  <a:pt x="10776" y="6113"/>
                  <a:pt x="10776" y="6113"/>
                  <a:pt x="10776" y="6113"/>
                </a:cubicBezTo>
                <a:cubicBezTo>
                  <a:pt x="10672" y="5909"/>
                  <a:pt x="10776" y="6113"/>
                  <a:pt x="10776" y="6113"/>
                </a:cubicBezTo>
                <a:cubicBezTo>
                  <a:pt x="10881" y="5909"/>
                  <a:pt x="10881" y="6113"/>
                  <a:pt x="10881" y="5909"/>
                </a:cubicBezTo>
                <a:cubicBezTo>
                  <a:pt x="10985" y="5909"/>
                  <a:pt x="10985" y="5909"/>
                  <a:pt x="11089" y="5909"/>
                </a:cubicBezTo>
                <a:cubicBezTo>
                  <a:pt x="11089" y="5909"/>
                  <a:pt x="11089" y="6113"/>
                  <a:pt x="11194" y="5909"/>
                </a:cubicBezTo>
                <a:cubicBezTo>
                  <a:pt x="11194" y="6113"/>
                  <a:pt x="11298" y="5909"/>
                  <a:pt x="11298" y="5909"/>
                </a:cubicBezTo>
                <a:close/>
                <a:moveTo>
                  <a:pt x="12759" y="3057"/>
                </a:moveTo>
                <a:cubicBezTo>
                  <a:pt x="12654" y="3057"/>
                  <a:pt x="12446" y="3057"/>
                  <a:pt x="12654" y="3057"/>
                </a:cubicBezTo>
                <a:cubicBezTo>
                  <a:pt x="12863" y="3057"/>
                  <a:pt x="13072" y="3057"/>
                  <a:pt x="13281" y="3057"/>
                </a:cubicBezTo>
                <a:cubicBezTo>
                  <a:pt x="13176" y="3057"/>
                  <a:pt x="12967" y="3057"/>
                  <a:pt x="12863" y="3260"/>
                </a:cubicBezTo>
                <a:cubicBezTo>
                  <a:pt x="12863" y="3260"/>
                  <a:pt x="12967" y="3260"/>
                  <a:pt x="12967" y="3260"/>
                </a:cubicBezTo>
                <a:cubicBezTo>
                  <a:pt x="12967" y="3260"/>
                  <a:pt x="12863" y="3260"/>
                  <a:pt x="12863" y="3260"/>
                </a:cubicBezTo>
                <a:cubicBezTo>
                  <a:pt x="12863" y="3464"/>
                  <a:pt x="12967" y="3260"/>
                  <a:pt x="12967" y="3260"/>
                </a:cubicBezTo>
                <a:cubicBezTo>
                  <a:pt x="13072" y="3260"/>
                  <a:pt x="13176" y="3260"/>
                  <a:pt x="13281" y="3260"/>
                </a:cubicBezTo>
                <a:cubicBezTo>
                  <a:pt x="13281" y="3260"/>
                  <a:pt x="13385" y="3260"/>
                  <a:pt x="13385" y="3260"/>
                </a:cubicBezTo>
                <a:cubicBezTo>
                  <a:pt x="13385" y="3260"/>
                  <a:pt x="13489" y="3260"/>
                  <a:pt x="13489" y="3057"/>
                </a:cubicBezTo>
                <a:cubicBezTo>
                  <a:pt x="13489" y="3057"/>
                  <a:pt x="13594" y="3260"/>
                  <a:pt x="13594" y="3057"/>
                </a:cubicBezTo>
                <a:cubicBezTo>
                  <a:pt x="13594" y="3057"/>
                  <a:pt x="13594" y="3057"/>
                  <a:pt x="13489" y="3057"/>
                </a:cubicBezTo>
                <a:cubicBezTo>
                  <a:pt x="13594" y="2853"/>
                  <a:pt x="13698" y="2853"/>
                  <a:pt x="13698" y="2853"/>
                </a:cubicBezTo>
                <a:cubicBezTo>
                  <a:pt x="13698" y="2853"/>
                  <a:pt x="13698" y="2649"/>
                  <a:pt x="13802" y="2649"/>
                </a:cubicBezTo>
                <a:cubicBezTo>
                  <a:pt x="13698" y="2649"/>
                  <a:pt x="13698" y="2649"/>
                  <a:pt x="13698" y="2649"/>
                </a:cubicBezTo>
                <a:cubicBezTo>
                  <a:pt x="13594" y="2649"/>
                  <a:pt x="13594" y="2649"/>
                  <a:pt x="13489" y="2649"/>
                </a:cubicBezTo>
                <a:cubicBezTo>
                  <a:pt x="13489" y="2649"/>
                  <a:pt x="13489" y="2649"/>
                  <a:pt x="13385" y="2649"/>
                </a:cubicBezTo>
                <a:cubicBezTo>
                  <a:pt x="13385" y="2649"/>
                  <a:pt x="13281" y="2649"/>
                  <a:pt x="13176" y="2649"/>
                </a:cubicBezTo>
                <a:cubicBezTo>
                  <a:pt x="13281" y="2649"/>
                  <a:pt x="13281" y="2649"/>
                  <a:pt x="13281" y="2853"/>
                </a:cubicBezTo>
                <a:cubicBezTo>
                  <a:pt x="13281" y="2853"/>
                  <a:pt x="13281" y="2853"/>
                  <a:pt x="13176" y="2853"/>
                </a:cubicBezTo>
                <a:cubicBezTo>
                  <a:pt x="13281" y="2853"/>
                  <a:pt x="13281" y="2853"/>
                  <a:pt x="13385" y="2853"/>
                </a:cubicBezTo>
                <a:cubicBezTo>
                  <a:pt x="13281" y="2853"/>
                  <a:pt x="13176" y="2853"/>
                  <a:pt x="13281" y="2853"/>
                </a:cubicBezTo>
                <a:cubicBezTo>
                  <a:pt x="13176" y="3057"/>
                  <a:pt x="13176" y="2853"/>
                  <a:pt x="13072" y="2853"/>
                </a:cubicBezTo>
                <a:cubicBezTo>
                  <a:pt x="13072" y="2649"/>
                  <a:pt x="12967" y="2649"/>
                  <a:pt x="12863" y="2853"/>
                </a:cubicBezTo>
                <a:cubicBezTo>
                  <a:pt x="12967" y="2853"/>
                  <a:pt x="12967" y="2853"/>
                  <a:pt x="12967" y="2853"/>
                </a:cubicBezTo>
                <a:cubicBezTo>
                  <a:pt x="12967" y="2853"/>
                  <a:pt x="12967" y="2853"/>
                  <a:pt x="12863" y="2853"/>
                </a:cubicBezTo>
                <a:cubicBezTo>
                  <a:pt x="12863" y="2853"/>
                  <a:pt x="12967" y="2853"/>
                  <a:pt x="12967" y="2853"/>
                </a:cubicBezTo>
                <a:cubicBezTo>
                  <a:pt x="12863" y="3057"/>
                  <a:pt x="12863" y="3057"/>
                  <a:pt x="12967" y="3057"/>
                </a:cubicBezTo>
                <a:cubicBezTo>
                  <a:pt x="12863" y="3057"/>
                  <a:pt x="12863" y="3057"/>
                  <a:pt x="12759" y="3057"/>
                </a:cubicBezTo>
                <a:close/>
                <a:moveTo>
                  <a:pt x="13176" y="2649"/>
                </a:moveTo>
                <a:cubicBezTo>
                  <a:pt x="13281" y="2649"/>
                  <a:pt x="13281" y="2649"/>
                  <a:pt x="13385" y="2649"/>
                </a:cubicBezTo>
                <a:cubicBezTo>
                  <a:pt x="13281" y="2649"/>
                  <a:pt x="13176" y="2649"/>
                  <a:pt x="13072" y="2649"/>
                </a:cubicBezTo>
                <a:cubicBezTo>
                  <a:pt x="13176" y="2649"/>
                  <a:pt x="13176" y="2649"/>
                  <a:pt x="13176" y="2649"/>
                </a:cubicBezTo>
                <a:close/>
                <a:moveTo>
                  <a:pt x="12550" y="2853"/>
                </a:moveTo>
                <a:cubicBezTo>
                  <a:pt x="12550" y="2853"/>
                  <a:pt x="12550" y="2853"/>
                  <a:pt x="12550" y="2853"/>
                </a:cubicBezTo>
                <a:cubicBezTo>
                  <a:pt x="12550" y="2853"/>
                  <a:pt x="12446" y="2853"/>
                  <a:pt x="12446" y="2853"/>
                </a:cubicBezTo>
                <a:cubicBezTo>
                  <a:pt x="12550" y="3057"/>
                  <a:pt x="12550" y="2853"/>
                  <a:pt x="12654" y="2853"/>
                </a:cubicBezTo>
                <a:cubicBezTo>
                  <a:pt x="12550" y="3057"/>
                  <a:pt x="12550" y="3057"/>
                  <a:pt x="12550" y="3057"/>
                </a:cubicBezTo>
                <a:cubicBezTo>
                  <a:pt x="12654" y="3057"/>
                  <a:pt x="12759" y="3057"/>
                  <a:pt x="12863" y="2853"/>
                </a:cubicBezTo>
                <a:cubicBezTo>
                  <a:pt x="12863" y="2853"/>
                  <a:pt x="12759" y="2853"/>
                  <a:pt x="12759" y="2853"/>
                </a:cubicBezTo>
                <a:cubicBezTo>
                  <a:pt x="12759" y="2853"/>
                  <a:pt x="12863" y="2853"/>
                  <a:pt x="12863" y="2853"/>
                </a:cubicBezTo>
                <a:cubicBezTo>
                  <a:pt x="12654" y="2853"/>
                  <a:pt x="12550" y="2853"/>
                  <a:pt x="12446" y="2853"/>
                </a:cubicBezTo>
                <a:cubicBezTo>
                  <a:pt x="12446" y="2853"/>
                  <a:pt x="12446" y="2853"/>
                  <a:pt x="12550" y="2853"/>
                </a:cubicBezTo>
                <a:close/>
                <a:moveTo>
                  <a:pt x="13176" y="1834"/>
                </a:moveTo>
                <a:cubicBezTo>
                  <a:pt x="13281" y="1834"/>
                  <a:pt x="13385" y="1834"/>
                  <a:pt x="13489" y="1834"/>
                </a:cubicBezTo>
                <a:cubicBezTo>
                  <a:pt x="13489" y="1834"/>
                  <a:pt x="13489" y="1834"/>
                  <a:pt x="13489" y="1834"/>
                </a:cubicBezTo>
                <a:cubicBezTo>
                  <a:pt x="13489" y="1834"/>
                  <a:pt x="13698" y="1834"/>
                  <a:pt x="13698" y="1834"/>
                </a:cubicBezTo>
                <a:cubicBezTo>
                  <a:pt x="13698" y="2038"/>
                  <a:pt x="13698" y="2038"/>
                  <a:pt x="13698" y="2038"/>
                </a:cubicBezTo>
                <a:cubicBezTo>
                  <a:pt x="13802" y="2038"/>
                  <a:pt x="13907" y="2038"/>
                  <a:pt x="13907" y="2038"/>
                </a:cubicBezTo>
                <a:cubicBezTo>
                  <a:pt x="14011" y="2038"/>
                  <a:pt x="14115" y="1834"/>
                  <a:pt x="14011" y="1834"/>
                </a:cubicBezTo>
                <a:cubicBezTo>
                  <a:pt x="14011" y="1834"/>
                  <a:pt x="14011" y="1834"/>
                  <a:pt x="14115" y="1630"/>
                </a:cubicBezTo>
                <a:cubicBezTo>
                  <a:pt x="14011" y="1630"/>
                  <a:pt x="14011" y="1630"/>
                  <a:pt x="13907" y="1630"/>
                </a:cubicBezTo>
                <a:cubicBezTo>
                  <a:pt x="13907" y="1630"/>
                  <a:pt x="13907" y="1630"/>
                  <a:pt x="14011" y="1630"/>
                </a:cubicBezTo>
                <a:cubicBezTo>
                  <a:pt x="13907" y="1426"/>
                  <a:pt x="13802" y="1630"/>
                  <a:pt x="13698" y="1630"/>
                </a:cubicBezTo>
                <a:cubicBezTo>
                  <a:pt x="13698" y="1630"/>
                  <a:pt x="13698" y="1630"/>
                  <a:pt x="13698" y="1630"/>
                </a:cubicBezTo>
                <a:cubicBezTo>
                  <a:pt x="13698" y="1630"/>
                  <a:pt x="13698" y="1630"/>
                  <a:pt x="13698" y="1630"/>
                </a:cubicBezTo>
                <a:cubicBezTo>
                  <a:pt x="13698" y="1630"/>
                  <a:pt x="13698" y="1426"/>
                  <a:pt x="13698" y="1426"/>
                </a:cubicBezTo>
                <a:cubicBezTo>
                  <a:pt x="13698" y="1426"/>
                  <a:pt x="13594" y="1426"/>
                  <a:pt x="13489" y="1426"/>
                </a:cubicBezTo>
                <a:cubicBezTo>
                  <a:pt x="13385" y="1426"/>
                  <a:pt x="13281" y="1426"/>
                  <a:pt x="13176" y="1630"/>
                </a:cubicBezTo>
                <a:cubicBezTo>
                  <a:pt x="13281" y="1630"/>
                  <a:pt x="13281" y="1630"/>
                  <a:pt x="13385" y="1630"/>
                </a:cubicBezTo>
                <a:cubicBezTo>
                  <a:pt x="13281" y="1630"/>
                  <a:pt x="13281" y="1630"/>
                  <a:pt x="13281" y="1630"/>
                </a:cubicBezTo>
                <a:cubicBezTo>
                  <a:pt x="13281" y="1630"/>
                  <a:pt x="13385" y="1426"/>
                  <a:pt x="13489" y="1630"/>
                </a:cubicBezTo>
                <a:cubicBezTo>
                  <a:pt x="13385" y="1630"/>
                  <a:pt x="13385" y="1630"/>
                  <a:pt x="13385" y="1630"/>
                </a:cubicBezTo>
                <a:cubicBezTo>
                  <a:pt x="13385" y="1630"/>
                  <a:pt x="13489" y="1630"/>
                  <a:pt x="13489" y="1630"/>
                </a:cubicBezTo>
                <a:cubicBezTo>
                  <a:pt x="13489" y="1630"/>
                  <a:pt x="13385" y="1630"/>
                  <a:pt x="13385" y="1630"/>
                </a:cubicBezTo>
                <a:cubicBezTo>
                  <a:pt x="13385" y="1630"/>
                  <a:pt x="13385" y="1630"/>
                  <a:pt x="13385" y="1630"/>
                </a:cubicBezTo>
                <a:cubicBezTo>
                  <a:pt x="13385" y="1630"/>
                  <a:pt x="13072" y="1630"/>
                  <a:pt x="13176" y="1834"/>
                </a:cubicBezTo>
                <a:close/>
                <a:moveTo>
                  <a:pt x="12967" y="3872"/>
                </a:moveTo>
                <a:cubicBezTo>
                  <a:pt x="12863" y="3872"/>
                  <a:pt x="12759" y="3872"/>
                  <a:pt x="12654" y="3872"/>
                </a:cubicBezTo>
                <a:cubicBezTo>
                  <a:pt x="12759" y="4075"/>
                  <a:pt x="12967" y="3872"/>
                  <a:pt x="13072" y="3872"/>
                </a:cubicBezTo>
                <a:cubicBezTo>
                  <a:pt x="13072" y="3872"/>
                  <a:pt x="13072" y="3872"/>
                  <a:pt x="12967" y="3872"/>
                </a:cubicBezTo>
                <a:close/>
                <a:moveTo>
                  <a:pt x="12654" y="2649"/>
                </a:moveTo>
                <a:cubicBezTo>
                  <a:pt x="12759" y="2649"/>
                  <a:pt x="12759" y="2649"/>
                  <a:pt x="12759" y="2649"/>
                </a:cubicBezTo>
                <a:cubicBezTo>
                  <a:pt x="12759" y="2649"/>
                  <a:pt x="12759" y="2649"/>
                  <a:pt x="12654" y="2649"/>
                </a:cubicBezTo>
                <a:cubicBezTo>
                  <a:pt x="12654" y="2649"/>
                  <a:pt x="12654" y="2649"/>
                  <a:pt x="12654" y="2649"/>
                </a:cubicBezTo>
                <a:cubicBezTo>
                  <a:pt x="12654" y="2649"/>
                  <a:pt x="12550" y="2649"/>
                  <a:pt x="12550" y="2649"/>
                </a:cubicBezTo>
                <a:cubicBezTo>
                  <a:pt x="12550" y="2649"/>
                  <a:pt x="12654" y="2649"/>
                  <a:pt x="12654" y="2649"/>
                </a:cubicBezTo>
                <a:close/>
                <a:moveTo>
                  <a:pt x="17976" y="17728"/>
                </a:moveTo>
                <a:cubicBezTo>
                  <a:pt x="17976" y="17728"/>
                  <a:pt x="17767" y="17728"/>
                  <a:pt x="17767" y="17728"/>
                </a:cubicBezTo>
                <a:cubicBezTo>
                  <a:pt x="17767" y="17728"/>
                  <a:pt x="17872" y="17728"/>
                  <a:pt x="17872" y="17728"/>
                </a:cubicBezTo>
                <a:cubicBezTo>
                  <a:pt x="17872" y="17728"/>
                  <a:pt x="17767" y="17728"/>
                  <a:pt x="17767" y="17728"/>
                </a:cubicBezTo>
                <a:cubicBezTo>
                  <a:pt x="17767" y="17525"/>
                  <a:pt x="17872" y="17525"/>
                  <a:pt x="17872" y="17525"/>
                </a:cubicBezTo>
                <a:cubicBezTo>
                  <a:pt x="17767" y="17525"/>
                  <a:pt x="17767" y="17525"/>
                  <a:pt x="17767" y="17525"/>
                </a:cubicBezTo>
                <a:cubicBezTo>
                  <a:pt x="17767" y="17525"/>
                  <a:pt x="17976" y="17321"/>
                  <a:pt x="17976" y="17321"/>
                </a:cubicBezTo>
                <a:cubicBezTo>
                  <a:pt x="17976" y="17117"/>
                  <a:pt x="17767" y="17117"/>
                  <a:pt x="17767" y="17321"/>
                </a:cubicBezTo>
                <a:cubicBezTo>
                  <a:pt x="17767" y="17321"/>
                  <a:pt x="17767" y="17117"/>
                  <a:pt x="17767" y="17117"/>
                </a:cubicBezTo>
                <a:cubicBezTo>
                  <a:pt x="17663" y="17117"/>
                  <a:pt x="17663" y="17321"/>
                  <a:pt x="17559" y="17321"/>
                </a:cubicBezTo>
                <a:cubicBezTo>
                  <a:pt x="17663" y="17321"/>
                  <a:pt x="17663" y="17321"/>
                  <a:pt x="17559" y="17321"/>
                </a:cubicBezTo>
                <a:cubicBezTo>
                  <a:pt x="17559" y="17321"/>
                  <a:pt x="17559" y="17321"/>
                  <a:pt x="17559" y="17321"/>
                </a:cubicBezTo>
                <a:cubicBezTo>
                  <a:pt x="17559" y="17321"/>
                  <a:pt x="17559" y="17321"/>
                  <a:pt x="17559" y="17117"/>
                </a:cubicBezTo>
                <a:cubicBezTo>
                  <a:pt x="17559" y="17117"/>
                  <a:pt x="17559" y="17117"/>
                  <a:pt x="17559" y="17321"/>
                </a:cubicBezTo>
                <a:cubicBezTo>
                  <a:pt x="17559" y="17321"/>
                  <a:pt x="17559" y="17117"/>
                  <a:pt x="17559" y="17117"/>
                </a:cubicBezTo>
                <a:cubicBezTo>
                  <a:pt x="17454" y="17321"/>
                  <a:pt x="17454" y="17117"/>
                  <a:pt x="17350" y="17117"/>
                </a:cubicBezTo>
                <a:cubicBezTo>
                  <a:pt x="17454" y="17117"/>
                  <a:pt x="17454" y="17117"/>
                  <a:pt x="17454" y="17117"/>
                </a:cubicBezTo>
                <a:cubicBezTo>
                  <a:pt x="17454" y="17117"/>
                  <a:pt x="17350" y="17117"/>
                  <a:pt x="17350" y="17117"/>
                </a:cubicBezTo>
                <a:cubicBezTo>
                  <a:pt x="17454" y="17117"/>
                  <a:pt x="17559" y="16913"/>
                  <a:pt x="17559" y="16913"/>
                </a:cubicBezTo>
                <a:cubicBezTo>
                  <a:pt x="17559" y="16913"/>
                  <a:pt x="17454" y="16913"/>
                  <a:pt x="17454" y="16913"/>
                </a:cubicBezTo>
                <a:cubicBezTo>
                  <a:pt x="17454" y="16913"/>
                  <a:pt x="17454" y="16913"/>
                  <a:pt x="17454" y="16709"/>
                </a:cubicBezTo>
                <a:cubicBezTo>
                  <a:pt x="17350" y="16913"/>
                  <a:pt x="17246" y="16913"/>
                  <a:pt x="17246" y="17117"/>
                </a:cubicBezTo>
                <a:cubicBezTo>
                  <a:pt x="17246" y="16913"/>
                  <a:pt x="17454" y="16506"/>
                  <a:pt x="17559" y="16506"/>
                </a:cubicBezTo>
                <a:cubicBezTo>
                  <a:pt x="17559" y="16302"/>
                  <a:pt x="17663" y="16302"/>
                  <a:pt x="17663" y="16302"/>
                </a:cubicBezTo>
                <a:cubicBezTo>
                  <a:pt x="17663" y="16098"/>
                  <a:pt x="17559" y="16098"/>
                  <a:pt x="17559" y="16098"/>
                </a:cubicBezTo>
                <a:cubicBezTo>
                  <a:pt x="17663" y="16098"/>
                  <a:pt x="17663" y="16098"/>
                  <a:pt x="17767" y="15894"/>
                </a:cubicBezTo>
                <a:cubicBezTo>
                  <a:pt x="17767" y="15894"/>
                  <a:pt x="17663" y="15894"/>
                  <a:pt x="17663" y="15894"/>
                </a:cubicBezTo>
                <a:cubicBezTo>
                  <a:pt x="17663" y="16098"/>
                  <a:pt x="17663" y="15894"/>
                  <a:pt x="17663" y="15894"/>
                </a:cubicBezTo>
                <a:cubicBezTo>
                  <a:pt x="17559" y="15894"/>
                  <a:pt x="17559" y="16098"/>
                  <a:pt x="17559" y="16098"/>
                </a:cubicBezTo>
                <a:cubicBezTo>
                  <a:pt x="17454" y="16098"/>
                  <a:pt x="17141" y="16302"/>
                  <a:pt x="17246" y="16506"/>
                </a:cubicBezTo>
                <a:cubicBezTo>
                  <a:pt x="17141" y="16506"/>
                  <a:pt x="16933" y="17117"/>
                  <a:pt x="16933" y="17117"/>
                </a:cubicBezTo>
                <a:cubicBezTo>
                  <a:pt x="16933" y="17117"/>
                  <a:pt x="16828" y="17321"/>
                  <a:pt x="16933" y="17321"/>
                </a:cubicBezTo>
                <a:cubicBezTo>
                  <a:pt x="16828" y="17321"/>
                  <a:pt x="16828" y="17321"/>
                  <a:pt x="16828" y="17525"/>
                </a:cubicBezTo>
                <a:cubicBezTo>
                  <a:pt x="16828" y="17321"/>
                  <a:pt x="16828" y="17321"/>
                  <a:pt x="16724" y="17525"/>
                </a:cubicBezTo>
                <a:cubicBezTo>
                  <a:pt x="16724" y="17525"/>
                  <a:pt x="16724" y="17728"/>
                  <a:pt x="16620" y="17728"/>
                </a:cubicBezTo>
                <a:cubicBezTo>
                  <a:pt x="16620" y="17728"/>
                  <a:pt x="16620" y="17728"/>
                  <a:pt x="16620" y="17525"/>
                </a:cubicBezTo>
                <a:cubicBezTo>
                  <a:pt x="16620" y="17728"/>
                  <a:pt x="16515" y="17728"/>
                  <a:pt x="16515" y="17728"/>
                </a:cubicBezTo>
                <a:cubicBezTo>
                  <a:pt x="16620" y="17728"/>
                  <a:pt x="16620" y="17728"/>
                  <a:pt x="16724" y="17728"/>
                </a:cubicBezTo>
                <a:cubicBezTo>
                  <a:pt x="16620" y="17728"/>
                  <a:pt x="16411" y="17932"/>
                  <a:pt x="16411" y="18136"/>
                </a:cubicBezTo>
                <a:cubicBezTo>
                  <a:pt x="16307" y="18340"/>
                  <a:pt x="16620" y="18340"/>
                  <a:pt x="16620" y="18136"/>
                </a:cubicBezTo>
                <a:cubicBezTo>
                  <a:pt x="16620" y="18136"/>
                  <a:pt x="16620" y="18136"/>
                  <a:pt x="16620" y="18340"/>
                </a:cubicBezTo>
                <a:cubicBezTo>
                  <a:pt x="16724" y="18340"/>
                  <a:pt x="16933" y="18340"/>
                  <a:pt x="17037" y="18340"/>
                </a:cubicBezTo>
                <a:cubicBezTo>
                  <a:pt x="17141" y="18340"/>
                  <a:pt x="17141" y="18136"/>
                  <a:pt x="17246" y="18136"/>
                </a:cubicBezTo>
                <a:cubicBezTo>
                  <a:pt x="17246" y="18340"/>
                  <a:pt x="17246" y="18340"/>
                  <a:pt x="17141" y="18340"/>
                </a:cubicBezTo>
                <a:cubicBezTo>
                  <a:pt x="17246" y="18340"/>
                  <a:pt x="17246" y="18340"/>
                  <a:pt x="17246" y="18340"/>
                </a:cubicBezTo>
                <a:cubicBezTo>
                  <a:pt x="17350" y="18340"/>
                  <a:pt x="17350" y="18340"/>
                  <a:pt x="17350" y="18340"/>
                </a:cubicBezTo>
                <a:cubicBezTo>
                  <a:pt x="17350" y="18340"/>
                  <a:pt x="17454" y="18340"/>
                  <a:pt x="17454" y="18340"/>
                </a:cubicBezTo>
                <a:cubicBezTo>
                  <a:pt x="17454" y="18340"/>
                  <a:pt x="17350" y="18543"/>
                  <a:pt x="17246" y="18543"/>
                </a:cubicBezTo>
                <a:cubicBezTo>
                  <a:pt x="17141" y="18543"/>
                  <a:pt x="17141" y="18747"/>
                  <a:pt x="17141" y="18747"/>
                </a:cubicBezTo>
                <a:cubicBezTo>
                  <a:pt x="17246" y="18747"/>
                  <a:pt x="17350" y="18747"/>
                  <a:pt x="17350" y="18543"/>
                </a:cubicBezTo>
                <a:cubicBezTo>
                  <a:pt x="17454" y="18543"/>
                  <a:pt x="17559" y="18340"/>
                  <a:pt x="17559" y="18340"/>
                </a:cubicBezTo>
                <a:cubicBezTo>
                  <a:pt x="17559" y="18340"/>
                  <a:pt x="17559" y="18340"/>
                  <a:pt x="17559" y="18340"/>
                </a:cubicBezTo>
                <a:cubicBezTo>
                  <a:pt x="17559" y="18340"/>
                  <a:pt x="17663" y="18136"/>
                  <a:pt x="17663" y="18136"/>
                </a:cubicBezTo>
                <a:cubicBezTo>
                  <a:pt x="17767" y="18136"/>
                  <a:pt x="17663" y="18340"/>
                  <a:pt x="17663" y="18340"/>
                </a:cubicBezTo>
                <a:cubicBezTo>
                  <a:pt x="17663" y="18543"/>
                  <a:pt x="17559" y="18747"/>
                  <a:pt x="17559" y="18747"/>
                </a:cubicBezTo>
                <a:cubicBezTo>
                  <a:pt x="17559" y="18747"/>
                  <a:pt x="17663" y="18543"/>
                  <a:pt x="17767" y="18543"/>
                </a:cubicBezTo>
                <a:cubicBezTo>
                  <a:pt x="17767" y="18543"/>
                  <a:pt x="17663" y="18747"/>
                  <a:pt x="17663" y="18951"/>
                </a:cubicBezTo>
                <a:cubicBezTo>
                  <a:pt x="17663" y="18747"/>
                  <a:pt x="17767" y="18747"/>
                  <a:pt x="17767" y="18951"/>
                </a:cubicBezTo>
                <a:cubicBezTo>
                  <a:pt x="17872" y="18747"/>
                  <a:pt x="17976" y="18340"/>
                  <a:pt x="17976" y="18136"/>
                </a:cubicBezTo>
                <a:cubicBezTo>
                  <a:pt x="17976" y="18136"/>
                  <a:pt x="17872" y="18340"/>
                  <a:pt x="17872" y="18340"/>
                </a:cubicBezTo>
                <a:cubicBezTo>
                  <a:pt x="17872" y="18340"/>
                  <a:pt x="17976" y="18136"/>
                  <a:pt x="17976" y="17932"/>
                </a:cubicBezTo>
                <a:cubicBezTo>
                  <a:pt x="17976" y="17932"/>
                  <a:pt x="17976" y="17932"/>
                  <a:pt x="17976" y="17932"/>
                </a:cubicBezTo>
                <a:cubicBezTo>
                  <a:pt x="17976" y="17932"/>
                  <a:pt x="17872" y="18340"/>
                  <a:pt x="17767" y="18340"/>
                </a:cubicBezTo>
                <a:cubicBezTo>
                  <a:pt x="17663" y="18340"/>
                  <a:pt x="17767" y="18136"/>
                  <a:pt x="17767" y="18136"/>
                </a:cubicBezTo>
                <a:cubicBezTo>
                  <a:pt x="17767" y="18136"/>
                  <a:pt x="17767" y="18136"/>
                  <a:pt x="17767" y="18136"/>
                </a:cubicBezTo>
                <a:cubicBezTo>
                  <a:pt x="17767" y="17932"/>
                  <a:pt x="17976" y="17728"/>
                  <a:pt x="17976" y="17728"/>
                </a:cubicBezTo>
                <a:close/>
                <a:moveTo>
                  <a:pt x="21524" y="204"/>
                </a:moveTo>
                <a:cubicBezTo>
                  <a:pt x="21524" y="204"/>
                  <a:pt x="21315" y="204"/>
                  <a:pt x="21211" y="204"/>
                </a:cubicBezTo>
                <a:cubicBezTo>
                  <a:pt x="21315" y="204"/>
                  <a:pt x="21315" y="204"/>
                  <a:pt x="21315" y="204"/>
                </a:cubicBezTo>
                <a:cubicBezTo>
                  <a:pt x="21315" y="204"/>
                  <a:pt x="21315" y="0"/>
                  <a:pt x="21211" y="0"/>
                </a:cubicBezTo>
                <a:cubicBezTo>
                  <a:pt x="21211" y="0"/>
                  <a:pt x="21315" y="0"/>
                  <a:pt x="21315" y="0"/>
                </a:cubicBezTo>
                <a:cubicBezTo>
                  <a:pt x="21002" y="0"/>
                  <a:pt x="20689" y="0"/>
                  <a:pt x="20481" y="204"/>
                </a:cubicBezTo>
                <a:cubicBezTo>
                  <a:pt x="20585" y="0"/>
                  <a:pt x="20689" y="0"/>
                  <a:pt x="20794" y="0"/>
                </a:cubicBezTo>
                <a:cubicBezTo>
                  <a:pt x="20585" y="0"/>
                  <a:pt x="20272" y="0"/>
                  <a:pt x="20063" y="0"/>
                </a:cubicBezTo>
                <a:cubicBezTo>
                  <a:pt x="20063" y="0"/>
                  <a:pt x="20063" y="0"/>
                  <a:pt x="20063" y="0"/>
                </a:cubicBezTo>
                <a:cubicBezTo>
                  <a:pt x="19959" y="0"/>
                  <a:pt x="19854" y="0"/>
                  <a:pt x="19646" y="0"/>
                </a:cubicBezTo>
                <a:cubicBezTo>
                  <a:pt x="19750" y="0"/>
                  <a:pt x="19750" y="0"/>
                  <a:pt x="19750" y="0"/>
                </a:cubicBezTo>
                <a:cubicBezTo>
                  <a:pt x="19541" y="0"/>
                  <a:pt x="19333" y="0"/>
                  <a:pt x="19124" y="0"/>
                </a:cubicBezTo>
                <a:cubicBezTo>
                  <a:pt x="19124" y="0"/>
                  <a:pt x="19228" y="0"/>
                  <a:pt x="19228" y="204"/>
                </a:cubicBezTo>
                <a:cubicBezTo>
                  <a:pt x="19020" y="204"/>
                  <a:pt x="18811" y="0"/>
                  <a:pt x="18602" y="0"/>
                </a:cubicBezTo>
                <a:cubicBezTo>
                  <a:pt x="18707" y="0"/>
                  <a:pt x="18707" y="0"/>
                  <a:pt x="18811" y="0"/>
                </a:cubicBezTo>
                <a:cubicBezTo>
                  <a:pt x="18602" y="0"/>
                  <a:pt x="18498" y="0"/>
                  <a:pt x="18394" y="0"/>
                </a:cubicBezTo>
                <a:cubicBezTo>
                  <a:pt x="18394" y="0"/>
                  <a:pt x="18394" y="204"/>
                  <a:pt x="18394" y="204"/>
                </a:cubicBezTo>
                <a:cubicBezTo>
                  <a:pt x="18394" y="204"/>
                  <a:pt x="18289" y="204"/>
                  <a:pt x="18185" y="204"/>
                </a:cubicBezTo>
                <a:cubicBezTo>
                  <a:pt x="18185" y="204"/>
                  <a:pt x="18289" y="204"/>
                  <a:pt x="18289" y="204"/>
                </a:cubicBezTo>
                <a:cubicBezTo>
                  <a:pt x="18185" y="204"/>
                  <a:pt x="18185" y="204"/>
                  <a:pt x="18081" y="204"/>
                </a:cubicBezTo>
                <a:cubicBezTo>
                  <a:pt x="18185" y="204"/>
                  <a:pt x="18394" y="204"/>
                  <a:pt x="18498" y="408"/>
                </a:cubicBezTo>
                <a:cubicBezTo>
                  <a:pt x="18289" y="408"/>
                  <a:pt x="18081" y="204"/>
                  <a:pt x="17976" y="204"/>
                </a:cubicBezTo>
                <a:cubicBezTo>
                  <a:pt x="17976" y="204"/>
                  <a:pt x="17976" y="204"/>
                  <a:pt x="18081" y="408"/>
                </a:cubicBezTo>
                <a:cubicBezTo>
                  <a:pt x="17976" y="408"/>
                  <a:pt x="17976" y="204"/>
                  <a:pt x="17872" y="204"/>
                </a:cubicBezTo>
                <a:cubicBezTo>
                  <a:pt x="17872" y="204"/>
                  <a:pt x="17767" y="204"/>
                  <a:pt x="17767" y="204"/>
                </a:cubicBezTo>
                <a:cubicBezTo>
                  <a:pt x="17663" y="204"/>
                  <a:pt x="17454" y="204"/>
                  <a:pt x="17350" y="204"/>
                </a:cubicBezTo>
                <a:cubicBezTo>
                  <a:pt x="17454" y="204"/>
                  <a:pt x="17454" y="408"/>
                  <a:pt x="17559" y="408"/>
                </a:cubicBezTo>
                <a:cubicBezTo>
                  <a:pt x="17350" y="408"/>
                  <a:pt x="17246" y="408"/>
                  <a:pt x="17037" y="408"/>
                </a:cubicBezTo>
                <a:cubicBezTo>
                  <a:pt x="16828" y="408"/>
                  <a:pt x="16620" y="408"/>
                  <a:pt x="16411" y="408"/>
                </a:cubicBezTo>
                <a:cubicBezTo>
                  <a:pt x="16515" y="408"/>
                  <a:pt x="16620" y="408"/>
                  <a:pt x="16724" y="408"/>
                </a:cubicBezTo>
                <a:cubicBezTo>
                  <a:pt x="16620" y="611"/>
                  <a:pt x="16515" y="611"/>
                  <a:pt x="16515" y="611"/>
                </a:cubicBezTo>
                <a:cubicBezTo>
                  <a:pt x="16724" y="611"/>
                  <a:pt x="16828" y="611"/>
                  <a:pt x="17037" y="611"/>
                </a:cubicBezTo>
                <a:cubicBezTo>
                  <a:pt x="16933" y="611"/>
                  <a:pt x="16724" y="611"/>
                  <a:pt x="16620" y="611"/>
                </a:cubicBezTo>
                <a:cubicBezTo>
                  <a:pt x="16620" y="611"/>
                  <a:pt x="16620" y="611"/>
                  <a:pt x="16724" y="611"/>
                </a:cubicBezTo>
                <a:cubicBezTo>
                  <a:pt x="16620" y="611"/>
                  <a:pt x="16620" y="611"/>
                  <a:pt x="16515" y="611"/>
                </a:cubicBezTo>
                <a:cubicBezTo>
                  <a:pt x="16620" y="815"/>
                  <a:pt x="16828" y="611"/>
                  <a:pt x="16933" y="611"/>
                </a:cubicBezTo>
                <a:cubicBezTo>
                  <a:pt x="17037" y="611"/>
                  <a:pt x="17246" y="611"/>
                  <a:pt x="17350" y="611"/>
                </a:cubicBezTo>
                <a:cubicBezTo>
                  <a:pt x="17141" y="611"/>
                  <a:pt x="16828" y="815"/>
                  <a:pt x="16620" y="815"/>
                </a:cubicBezTo>
                <a:cubicBezTo>
                  <a:pt x="16620" y="815"/>
                  <a:pt x="16620" y="815"/>
                  <a:pt x="16620" y="815"/>
                </a:cubicBezTo>
                <a:cubicBezTo>
                  <a:pt x="16933" y="815"/>
                  <a:pt x="17246" y="611"/>
                  <a:pt x="17663" y="611"/>
                </a:cubicBezTo>
                <a:cubicBezTo>
                  <a:pt x="17454" y="815"/>
                  <a:pt x="17141" y="815"/>
                  <a:pt x="16933" y="815"/>
                </a:cubicBezTo>
                <a:cubicBezTo>
                  <a:pt x="17141" y="1019"/>
                  <a:pt x="17454" y="815"/>
                  <a:pt x="17767" y="815"/>
                </a:cubicBezTo>
                <a:cubicBezTo>
                  <a:pt x="17663" y="815"/>
                  <a:pt x="17663" y="815"/>
                  <a:pt x="17559" y="815"/>
                </a:cubicBezTo>
                <a:cubicBezTo>
                  <a:pt x="17976" y="815"/>
                  <a:pt x="18394" y="611"/>
                  <a:pt x="18811" y="611"/>
                </a:cubicBezTo>
                <a:cubicBezTo>
                  <a:pt x="18602" y="611"/>
                  <a:pt x="18498" y="611"/>
                  <a:pt x="18394" y="815"/>
                </a:cubicBezTo>
                <a:cubicBezTo>
                  <a:pt x="18498" y="815"/>
                  <a:pt x="18602" y="815"/>
                  <a:pt x="18602" y="815"/>
                </a:cubicBezTo>
                <a:cubicBezTo>
                  <a:pt x="18498" y="815"/>
                  <a:pt x="18289" y="815"/>
                  <a:pt x="18081" y="815"/>
                </a:cubicBezTo>
                <a:cubicBezTo>
                  <a:pt x="17872" y="1019"/>
                  <a:pt x="17559" y="815"/>
                  <a:pt x="17454" y="1019"/>
                </a:cubicBezTo>
                <a:cubicBezTo>
                  <a:pt x="17559" y="1223"/>
                  <a:pt x="17663" y="1223"/>
                  <a:pt x="17767" y="1223"/>
                </a:cubicBezTo>
                <a:cubicBezTo>
                  <a:pt x="17663" y="1223"/>
                  <a:pt x="17559" y="1223"/>
                  <a:pt x="17454" y="1223"/>
                </a:cubicBezTo>
                <a:cubicBezTo>
                  <a:pt x="17246" y="1019"/>
                  <a:pt x="17141" y="1019"/>
                  <a:pt x="16933" y="1019"/>
                </a:cubicBezTo>
                <a:cubicBezTo>
                  <a:pt x="16933" y="1019"/>
                  <a:pt x="16724" y="1019"/>
                  <a:pt x="16828" y="1223"/>
                </a:cubicBezTo>
                <a:cubicBezTo>
                  <a:pt x="16828" y="1223"/>
                  <a:pt x="16933" y="1223"/>
                  <a:pt x="16933" y="1223"/>
                </a:cubicBezTo>
                <a:cubicBezTo>
                  <a:pt x="16933" y="1223"/>
                  <a:pt x="16933" y="1426"/>
                  <a:pt x="16933" y="1426"/>
                </a:cubicBezTo>
                <a:cubicBezTo>
                  <a:pt x="16933" y="1426"/>
                  <a:pt x="17037" y="1426"/>
                  <a:pt x="17037" y="1426"/>
                </a:cubicBezTo>
                <a:cubicBezTo>
                  <a:pt x="16933" y="1426"/>
                  <a:pt x="16933" y="1426"/>
                  <a:pt x="16828" y="1426"/>
                </a:cubicBezTo>
                <a:cubicBezTo>
                  <a:pt x="16933" y="1630"/>
                  <a:pt x="17246" y="1630"/>
                  <a:pt x="17350" y="1630"/>
                </a:cubicBezTo>
                <a:cubicBezTo>
                  <a:pt x="16933" y="1630"/>
                  <a:pt x="16515" y="1834"/>
                  <a:pt x="16098" y="1834"/>
                </a:cubicBezTo>
                <a:cubicBezTo>
                  <a:pt x="16202" y="2038"/>
                  <a:pt x="16307" y="1834"/>
                  <a:pt x="16411" y="1834"/>
                </a:cubicBezTo>
                <a:cubicBezTo>
                  <a:pt x="16411" y="1834"/>
                  <a:pt x="16307" y="1834"/>
                  <a:pt x="16307" y="2038"/>
                </a:cubicBezTo>
                <a:cubicBezTo>
                  <a:pt x="16411" y="1834"/>
                  <a:pt x="16515" y="1834"/>
                  <a:pt x="16724" y="1834"/>
                </a:cubicBezTo>
                <a:cubicBezTo>
                  <a:pt x="16620" y="1834"/>
                  <a:pt x="16620" y="1834"/>
                  <a:pt x="16620" y="1834"/>
                </a:cubicBezTo>
                <a:cubicBezTo>
                  <a:pt x="16620" y="1834"/>
                  <a:pt x="16620" y="1834"/>
                  <a:pt x="16724" y="1834"/>
                </a:cubicBezTo>
                <a:cubicBezTo>
                  <a:pt x="16620" y="2038"/>
                  <a:pt x="16515" y="2038"/>
                  <a:pt x="16411" y="2038"/>
                </a:cubicBezTo>
                <a:cubicBezTo>
                  <a:pt x="16411" y="2038"/>
                  <a:pt x="16411" y="2038"/>
                  <a:pt x="16411" y="2038"/>
                </a:cubicBezTo>
                <a:cubicBezTo>
                  <a:pt x="16307" y="2038"/>
                  <a:pt x="16307" y="2242"/>
                  <a:pt x="16307" y="2242"/>
                </a:cubicBezTo>
                <a:cubicBezTo>
                  <a:pt x="16515" y="2038"/>
                  <a:pt x="16724" y="2038"/>
                  <a:pt x="16933" y="2038"/>
                </a:cubicBezTo>
                <a:cubicBezTo>
                  <a:pt x="16724" y="2038"/>
                  <a:pt x="16411" y="2445"/>
                  <a:pt x="16202" y="2242"/>
                </a:cubicBezTo>
                <a:cubicBezTo>
                  <a:pt x="16202" y="2038"/>
                  <a:pt x="16202" y="2038"/>
                  <a:pt x="16098" y="2038"/>
                </a:cubicBezTo>
                <a:cubicBezTo>
                  <a:pt x="16098" y="2038"/>
                  <a:pt x="15889" y="2038"/>
                  <a:pt x="15889" y="2038"/>
                </a:cubicBezTo>
                <a:cubicBezTo>
                  <a:pt x="15785" y="2242"/>
                  <a:pt x="15889" y="2242"/>
                  <a:pt x="15889" y="2445"/>
                </a:cubicBezTo>
                <a:cubicBezTo>
                  <a:pt x="15681" y="2445"/>
                  <a:pt x="15472" y="2445"/>
                  <a:pt x="15263" y="2649"/>
                </a:cubicBezTo>
                <a:cubicBezTo>
                  <a:pt x="15367" y="2649"/>
                  <a:pt x="15367" y="2649"/>
                  <a:pt x="15472" y="2445"/>
                </a:cubicBezTo>
                <a:cubicBezTo>
                  <a:pt x="15472" y="2649"/>
                  <a:pt x="15472" y="2649"/>
                  <a:pt x="15472" y="2649"/>
                </a:cubicBezTo>
                <a:cubicBezTo>
                  <a:pt x="15472" y="2649"/>
                  <a:pt x="15576" y="2853"/>
                  <a:pt x="15681" y="2649"/>
                </a:cubicBezTo>
                <a:cubicBezTo>
                  <a:pt x="15681" y="2649"/>
                  <a:pt x="15681" y="2649"/>
                  <a:pt x="15681" y="2649"/>
                </a:cubicBezTo>
                <a:cubicBezTo>
                  <a:pt x="15785" y="2649"/>
                  <a:pt x="15785" y="2649"/>
                  <a:pt x="15889" y="2649"/>
                </a:cubicBezTo>
                <a:cubicBezTo>
                  <a:pt x="15889" y="2649"/>
                  <a:pt x="15994" y="2649"/>
                  <a:pt x="16098" y="2649"/>
                </a:cubicBezTo>
                <a:cubicBezTo>
                  <a:pt x="16202" y="2649"/>
                  <a:pt x="16202" y="2649"/>
                  <a:pt x="16307" y="2649"/>
                </a:cubicBezTo>
                <a:cubicBezTo>
                  <a:pt x="16202" y="2853"/>
                  <a:pt x="16620" y="2853"/>
                  <a:pt x="16620" y="2649"/>
                </a:cubicBezTo>
                <a:cubicBezTo>
                  <a:pt x="16620" y="2649"/>
                  <a:pt x="16620" y="2649"/>
                  <a:pt x="16620" y="2649"/>
                </a:cubicBezTo>
                <a:cubicBezTo>
                  <a:pt x="16724" y="2649"/>
                  <a:pt x="16724" y="2649"/>
                  <a:pt x="16828" y="2649"/>
                </a:cubicBezTo>
                <a:cubicBezTo>
                  <a:pt x="16724" y="2649"/>
                  <a:pt x="16724" y="2853"/>
                  <a:pt x="16724" y="2853"/>
                </a:cubicBezTo>
                <a:cubicBezTo>
                  <a:pt x="16933" y="2649"/>
                  <a:pt x="17141" y="2649"/>
                  <a:pt x="17350" y="2649"/>
                </a:cubicBezTo>
                <a:cubicBezTo>
                  <a:pt x="17350" y="2649"/>
                  <a:pt x="17454" y="2649"/>
                  <a:pt x="17454" y="2445"/>
                </a:cubicBezTo>
                <a:cubicBezTo>
                  <a:pt x="17454" y="2445"/>
                  <a:pt x="17246" y="2445"/>
                  <a:pt x="17246" y="2445"/>
                </a:cubicBezTo>
                <a:cubicBezTo>
                  <a:pt x="17246" y="2445"/>
                  <a:pt x="17246" y="2445"/>
                  <a:pt x="17246" y="2445"/>
                </a:cubicBezTo>
                <a:cubicBezTo>
                  <a:pt x="17141" y="2242"/>
                  <a:pt x="16933" y="2445"/>
                  <a:pt x="16828" y="2242"/>
                </a:cubicBezTo>
                <a:cubicBezTo>
                  <a:pt x="16828" y="2242"/>
                  <a:pt x="16933" y="2242"/>
                  <a:pt x="16933" y="2242"/>
                </a:cubicBezTo>
                <a:cubicBezTo>
                  <a:pt x="16933" y="2242"/>
                  <a:pt x="16933" y="2242"/>
                  <a:pt x="16933" y="2242"/>
                </a:cubicBezTo>
                <a:cubicBezTo>
                  <a:pt x="17037" y="2242"/>
                  <a:pt x="17141" y="2242"/>
                  <a:pt x="17246" y="2242"/>
                </a:cubicBezTo>
                <a:cubicBezTo>
                  <a:pt x="17350" y="2242"/>
                  <a:pt x="17454" y="2242"/>
                  <a:pt x="17663" y="2242"/>
                </a:cubicBezTo>
                <a:cubicBezTo>
                  <a:pt x="17767" y="1834"/>
                  <a:pt x="18081" y="1834"/>
                  <a:pt x="18289" y="1834"/>
                </a:cubicBezTo>
                <a:cubicBezTo>
                  <a:pt x="18289" y="1834"/>
                  <a:pt x="18185" y="1834"/>
                  <a:pt x="18081" y="1834"/>
                </a:cubicBezTo>
                <a:cubicBezTo>
                  <a:pt x="18289" y="1630"/>
                  <a:pt x="18394" y="1630"/>
                  <a:pt x="18498" y="1630"/>
                </a:cubicBezTo>
                <a:cubicBezTo>
                  <a:pt x="18394" y="1426"/>
                  <a:pt x="18081" y="1630"/>
                  <a:pt x="17872" y="1426"/>
                </a:cubicBezTo>
                <a:cubicBezTo>
                  <a:pt x="17976" y="1426"/>
                  <a:pt x="18185" y="1426"/>
                  <a:pt x="18289" y="1426"/>
                </a:cubicBezTo>
                <a:cubicBezTo>
                  <a:pt x="18394" y="1426"/>
                  <a:pt x="18602" y="1630"/>
                  <a:pt x="18602" y="1426"/>
                </a:cubicBezTo>
                <a:cubicBezTo>
                  <a:pt x="18498" y="1426"/>
                  <a:pt x="18394" y="1426"/>
                  <a:pt x="18289" y="1426"/>
                </a:cubicBezTo>
                <a:cubicBezTo>
                  <a:pt x="18498" y="1223"/>
                  <a:pt x="18707" y="1223"/>
                  <a:pt x="18811" y="1223"/>
                </a:cubicBezTo>
                <a:cubicBezTo>
                  <a:pt x="18915" y="1223"/>
                  <a:pt x="18915" y="1426"/>
                  <a:pt x="18915" y="1223"/>
                </a:cubicBezTo>
                <a:cubicBezTo>
                  <a:pt x="18915" y="1223"/>
                  <a:pt x="18811" y="1223"/>
                  <a:pt x="18811" y="1223"/>
                </a:cubicBezTo>
                <a:cubicBezTo>
                  <a:pt x="18915" y="1223"/>
                  <a:pt x="19228" y="1223"/>
                  <a:pt x="19333" y="1223"/>
                </a:cubicBezTo>
                <a:cubicBezTo>
                  <a:pt x="19333" y="1223"/>
                  <a:pt x="19333" y="1223"/>
                  <a:pt x="19333" y="1223"/>
                </a:cubicBezTo>
                <a:cubicBezTo>
                  <a:pt x="19437" y="1223"/>
                  <a:pt x="19437" y="1223"/>
                  <a:pt x="19541" y="1019"/>
                </a:cubicBezTo>
                <a:cubicBezTo>
                  <a:pt x="19437" y="1019"/>
                  <a:pt x="19333" y="1019"/>
                  <a:pt x="19228" y="1019"/>
                </a:cubicBezTo>
                <a:cubicBezTo>
                  <a:pt x="19437" y="1019"/>
                  <a:pt x="19541" y="1019"/>
                  <a:pt x="19646" y="1019"/>
                </a:cubicBezTo>
                <a:cubicBezTo>
                  <a:pt x="19646" y="1019"/>
                  <a:pt x="19646" y="1019"/>
                  <a:pt x="19646" y="815"/>
                </a:cubicBezTo>
                <a:cubicBezTo>
                  <a:pt x="19750" y="1019"/>
                  <a:pt x="19959" y="815"/>
                  <a:pt x="20167" y="815"/>
                </a:cubicBezTo>
                <a:cubicBezTo>
                  <a:pt x="20376" y="611"/>
                  <a:pt x="20585" y="611"/>
                  <a:pt x="20794" y="611"/>
                </a:cubicBezTo>
                <a:cubicBezTo>
                  <a:pt x="20585" y="611"/>
                  <a:pt x="20376" y="611"/>
                  <a:pt x="20063" y="611"/>
                </a:cubicBezTo>
                <a:cubicBezTo>
                  <a:pt x="20376" y="611"/>
                  <a:pt x="20585" y="408"/>
                  <a:pt x="20898" y="408"/>
                </a:cubicBezTo>
                <a:cubicBezTo>
                  <a:pt x="21002" y="408"/>
                  <a:pt x="21211" y="408"/>
                  <a:pt x="21315" y="204"/>
                </a:cubicBezTo>
                <a:cubicBezTo>
                  <a:pt x="21420" y="204"/>
                  <a:pt x="21524" y="204"/>
                  <a:pt x="21524" y="204"/>
                </a:cubicBezTo>
                <a:close/>
                <a:moveTo>
                  <a:pt x="17767" y="5909"/>
                </a:moveTo>
                <a:cubicBezTo>
                  <a:pt x="17767" y="5909"/>
                  <a:pt x="17767" y="5909"/>
                  <a:pt x="17663" y="6113"/>
                </a:cubicBezTo>
                <a:cubicBezTo>
                  <a:pt x="17767" y="6113"/>
                  <a:pt x="17767" y="6113"/>
                  <a:pt x="17767" y="5909"/>
                </a:cubicBezTo>
                <a:cubicBezTo>
                  <a:pt x="17767" y="5909"/>
                  <a:pt x="17767" y="5909"/>
                  <a:pt x="17767" y="5909"/>
                </a:cubicBezTo>
                <a:close/>
                <a:moveTo>
                  <a:pt x="18394" y="7336"/>
                </a:moveTo>
                <a:cubicBezTo>
                  <a:pt x="18498" y="7336"/>
                  <a:pt x="18498" y="7336"/>
                  <a:pt x="18498" y="7336"/>
                </a:cubicBezTo>
                <a:cubicBezTo>
                  <a:pt x="18394" y="7336"/>
                  <a:pt x="18394" y="7336"/>
                  <a:pt x="18394" y="7336"/>
                </a:cubicBezTo>
                <a:cubicBezTo>
                  <a:pt x="18394" y="7336"/>
                  <a:pt x="18394" y="7336"/>
                  <a:pt x="18394" y="7336"/>
                </a:cubicBezTo>
                <a:close/>
                <a:moveTo>
                  <a:pt x="18602" y="7540"/>
                </a:moveTo>
                <a:cubicBezTo>
                  <a:pt x="18498" y="7336"/>
                  <a:pt x="18498" y="7336"/>
                  <a:pt x="18394" y="7336"/>
                </a:cubicBezTo>
                <a:cubicBezTo>
                  <a:pt x="18289" y="7336"/>
                  <a:pt x="18185" y="7336"/>
                  <a:pt x="18185" y="7540"/>
                </a:cubicBezTo>
                <a:cubicBezTo>
                  <a:pt x="18185" y="7336"/>
                  <a:pt x="18289" y="7336"/>
                  <a:pt x="18394" y="7336"/>
                </a:cubicBezTo>
                <a:cubicBezTo>
                  <a:pt x="18289" y="7132"/>
                  <a:pt x="18081" y="7336"/>
                  <a:pt x="17976" y="7132"/>
                </a:cubicBezTo>
                <a:cubicBezTo>
                  <a:pt x="18081" y="7132"/>
                  <a:pt x="18081" y="7132"/>
                  <a:pt x="18185" y="7132"/>
                </a:cubicBezTo>
                <a:cubicBezTo>
                  <a:pt x="18185" y="7132"/>
                  <a:pt x="18185" y="7132"/>
                  <a:pt x="18185" y="7132"/>
                </a:cubicBezTo>
                <a:cubicBezTo>
                  <a:pt x="18185" y="7132"/>
                  <a:pt x="18185" y="6928"/>
                  <a:pt x="18185" y="6928"/>
                </a:cubicBezTo>
                <a:cubicBezTo>
                  <a:pt x="18081" y="6928"/>
                  <a:pt x="18081" y="6928"/>
                  <a:pt x="18081" y="6928"/>
                </a:cubicBezTo>
                <a:cubicBezTo>
                  <a:pt x="18081" y="6928"/>
                  <a:pt x="18081" y="6928"/>
                  <a:pt x="18081" y="6928"/>
                </a:cubicBezTo>
                <a:cubicBezTo>
                  <a:pt x="18081" y="6725"/>
                  <a:pt x="17976" y="6928"/>
                  <a:pt x="17976" y="6928"/>
                </a:cubicBezTo>
                <a:cubicBezTo>
                  <a:pt x="17872" y="6928"/>
                  <a:pt x="17976" y="6928"/>
                  <a:pt x="17976" y="6928"/>
                </a:cubicBezTo>
                <a:cubicBezTo>
                  <a:pt x="17976" y="6928"/>
                  <a:pt x="17872" y="6928"/>
                  <a:pt x="17872" y="6928"/>
                </a:cubicBezTo>
                <a:cubicBezTo>
                  <a:pt x="17872" y="6928"/>
                  <a:pt x="17872" y="6928"/>
                  <a:pt x="17872" y="6725"/>
                </a:cubicBezTo>
                <a:cubicBezTo>
                  <a:pt x="17872" y="6928"/>
                  <a:pt x="17767" y="6928"/>
                  <a:pt x="17767" y="6928"/>
                </a:cubicBezTo>
                <a:cubicBezTo>
                  <a:pt x="17767" y="6928"/>
                  <a:pt x="17872" y="6725"/>
                  <a:pt x="17872" y="6725"/>
                </a:cubicBezTo>
                <a:cubicBezTo>
                  <a:pt x="17767" y="6725"/>
                  <a:pt x="17767" y="6725"/>
                  <a:pt x="17767" y="6928"/>
                </a:cubicBezTo>
                <a:cubicBezTo>
                  <a:pt x="17767" y="6725"/>
                  <a:pt x="17767" y="6725"/>
                  <a:pt x="17767" y="6725"/>
                </a:cubicBezTo>
                <a:cubicBezTo>
                  <a:pt x="17767" y="6725"/>
                  <a:pt x="17663" y="6725"/>
                  <a:pt x="17663" y="6725"/>
                </a:cubicBezTo>
                <a:cubicBezTo>
                  <a:pt x="17767" y="6725"/>
                  <a:pt x="17767" y="6725"/>
                  <a:pt x="17767" y="6725"/>
                </a:cubicBezTo>
                <a:cubicBezTo>
                  <a:pt x="17767" y="6725"/>
                  <a:pt x="17767" y="6521"/>
                  <a:pt x="17767" y="6521"/>
                </a:cubicBezTo>
                <a:cubicBezTo>
                  <a:pt x="17767" y="6521"/>
                  <a:pt x="17559" y="6725"/>
                  <a:pt x="17559" y="6521"/>
                </a:cubicBezTo>
                <a:cubicBezTo>
                  <a:pt x="17454" y="6521"/>
                  <a:pt x="17454" y="6521"/>
                  <a:pt x="17350" y="6317"/>
                </a:cubicBezTo>
                <a:cubicBezTo>
                  <a:pt x="17454" y="6317"/>
                  <a:pt x="17559" y="6521"/>
                  <a:pt x="17663" y="6317"/>
                </a:cubicBezTo>
                <a:cubicBezTo>
                  <a:pt x="17559" y="6317"/>
                  <a:pt x="17559" y="6317"/>
                  <a:pt x="17454" y="6317"/>
                </a:cubicBezTo>
                <a:cubicBezTo>
                  <a:pt x="17559" y="6317"/>
                  <a:pt x="17976" y="6317"/>
                  <a:pt x="17976" y="6113"/>
                </a:cubicBezTo>
                <a:cubicBezTo>
                  <a:pt x="17767" y="6113"/>
                  <a:pt x="17663" y="6113"/>
                  <a:pt x="17454" y="6113"/>
                </a:cubicBezTo>
                <a:cubicBezTo>
                  <a:pt x="17559" y="5909"/>
                  <a:pt x="17872" y="6113"/>
                  <a:pt x="17976" y="5909"/>
                </a:cubicBezTo>
                <a:cubicBezTo>
                  <a:pt x="17976" y="5909"/>
                  <a:pt x="17976" y="5909"/>
                  <a:pt x="17976" y="5706"/>
                </a:cubicBezTo>
                <a:cubicBezTo>
                  <a:pt x="17872" y="5706"/>
                  <a:pt x="17767" y="5706"/>
                  <a:pt x="17767" y="5706"/>
                </a:cubicBezTo>
                <a:cubicBezTo>
                  <a:pt x="17767" y="5706"/>
                  <a:pt x="17663" y="5909"/>
                  <a:pt x="17663" y="5909"/>
                </a:cubicBezTo>
                <a:cubicBezTo>
                  <a:pt x="17663" y="5706"/>
                  <a:pt x="17663" y="5706"/>
                  <a:pt x="17767" y="5706"/>
                </a:cubicBezTo>
                <a:cubicBezTo>
                  <a:pt x="17663" y="5706"/>
                  <a:pt x="17559" y="5706"/>
                  <a:pt x="17454" y="5706"/>
                </a:cubicBezTo>
                <a:cubicBezTo>
                  <a:pt x="17559" y="5706"/>
                  <a:pt x="17663" y="5706"/>
                  <a:pt x="17767" y="5706"/>
                </a:cubicBezTo>
                <a:cubicBezTo>
                  <a:pt x="17872" y="5502"/>
                  <a:pt x="17872" y="5502"/>
                  <a:pt x="17767" y="5502"/>
                </a:cubicBezTo>
                <a:cubicBezTo>
                  <a:pt x="17454" y="5298"/>
                  <a:pt x="17350" y="5502"/>
                  <a:pt x="17141" y="5706"/>
                </a:cubicBezTo>
                <a:cubicBezTo>
                  <a:pt x="17246" y="5706"/>
                  <a:pt x="17350" y="5502"/>
                  <a:pt x="17246" y="5502"/>
                </a:cubicBezTo>
                <a:cubicBezTo>
                  <a:pt x="17246" y="5502"/>
                  <a:pt x="17141" y="5706"/>
                  <a:pt x="17141" y="5502"/>
                </a:cubicBezTo>
                <a:cubicBezTo>
                  <a:pt x="17141" y="5502"/>
                  <a:pt x="17559" y="5298"/>
                  <a:pt x="17454" y="5298"/>
                </a:cubicBezTo>
                <a:cubicBezTo>
                  <a:pt x="17454" y="5298"/>
                  <a:pt x="17350" y="5298"/>
                  <a:pt x="17350" y="5298"/>
                </a:cubicBezTo>
                <a:cubicBezTo>
                  <a:pt x="17246" y="5298"/>
                  <a:pt x="17141" y="5298"/>
                  <a:pt x="17037" y="5502"/>
                </a:cubicBezTo>
                <a:cubicBezTo>
                  <a:pt x="17141" y="5298"/>
                  <a:pt x="17454" y="5298"/>
                  <a:pt x="17454" y="5094"/>
                </a:cubicBezTo>
                <a:cubicBezTo>
                  <a:pt x="17454" y="5094"/>
                  <a:pt x="17246" y="4891"/>
                  <a:pt x="17246" y="4891"/>
                </a:cubicBezTo>
                <a:cubicBezTo>
                  <a:pt x="17141" y="4891"/>
                  <a:pt x="17037" y="5094"/>
                  <a:pt x="17037" y="5094"/>
                </a:cubicBezTo>
                <a:cubicBezTo>
                  <a:pt x="17037" y="5094"/>
                  <a:pt x="17037" y="5094"/>
                  <a:pt x="16933" y="5094"/>
                </a:cubicBezTo>
                <a:cubicBezTo>
                  <a:pt x="16933" y="5094"/>
                  <a:pt x="17037" y="5094"/>
                  <a:pt x="17037" y="4891"/>
                </a:cubicBezTo>
                <a:cubicBezTo>
                  <a:pt x="16933" y="4891"/>
                  <a:pt x="16828" y="5094"/>
                  <a:pt x="16724" y="5298"/>
                </a:cubicBezTo>
                <a:cubicBezTo>
                  <a:pt x="16724" y="5094"/>
                  <a:pt x="16828" y="5094"/>
                  <a:pt x="16828" y="4891"/>
                </a:cubicBezTo>
                <a:cubicBezTo>
                  <a:pt x="16828" y="4891"/>
                  <a:pt x="16828" y="4891"/>
                  <a:pt x="16724" y="4891"/>
                </a:cubicBezTo>
                <a:cubicBezTo>
                  <a:pt x="16828" y="4891"/>
                  <a:pt x="17037" y="4891"/>
                  <a:pt x="16933" y="4891"/>
                </a:cubicBezTo>
                <a:cubicBezTo>
                  <a:pt x="16933" y="4687"/>
                  <a:pt x="16724" y="4891"/>
                  <a:pt x="16620" y="4891"/>
                </a:cubicBezTo>
                <a:cubicBezTo>
                  <a:pt x="16724" y="4891"/>
                  <a:pt x="16933" y="4891"/>
                  <a:pt x="16933" y="4687"/>
                </a:cubicBezTo>
                <a:cubicBezTo>
                  <a:pt x="16933" y="4483"/>
                  <a:pt x="16724" y="4483"/>
                  <a:pt x="16724" y="4483"/>
                </a:cubicBezTo>
                <a:cubicBezTo>
                  <a:pt x="16620" y="4483"/>
                  <a:pt x="16411" y="4483"/>
                  <a:pt x="16411" y="4483"/>
                </a:cubicBezTo>
                <a:cubicBezTo>
                  <a:pt x="16307" y="4687"/>
                  <a:pt x="16307" y="4687"/>
                  <a:pt x="16411" y="4687"/>
                </a:cubicBezTo>
                <a:cubicBezTo>
                  <a:pt x="16411" y="4687"/>
                  <a:pt x="16098" y="4483"/>
                  <a:pt x="16098" y="4891"/>
                </a:cubicBezTo>
                <a:cubicBezTo>
                  <a:pt x="16098" y="4891"/>
                  <a:pt x="16202" y="4687"/>
                  <a:pt x="16098" y="4687"/>
                </a:cubicBezTo>
                <a:cubicBezTo>
                  <a:pt x="16098" y="4483"/>
                  <a:pt x="15994" y="4687"/>
                  <a:pt x="15994" y="4687"/>
                </a:cubicBezTo>
                <a:cubicBezTo>
                  <a:pt x="15994" y="4687"/>
                  <a:pt x="15889" y="4687"/>
                  <a:pt x="15994" y="4687"/>
                </a:cubicBezTo>
                <a:cubicBezTo>
                  <a:pt x="15889" y="4687"/>
                  <a:pt x="15785" y="4891"/>
                  <a:pt x="15681" y="4891"/>
                </a:cubicBezTo>
                <a:cubicBezTo>
                  <a:pt x="15681" y="4891"/>
                  <a:pt x="15785" y="4687"/>
                  <a:pt x="15785" y="4687"/>
                </a:cubicBezTo>
                <a:cubicBezTo>
                  <a:pt x="15785" y="4687"/>
                  <a:pt x="15785" y="4687"/>
                  <a:pt x="15785" y="4687"/>
                </a:cubicBezTo>
                <a:cubicBezTo>
                  <a:pt x="15785" y="4687"/>
                  <a:pt x="15889" y="4687"/>
                  <a:pt x="15889" y="4687"/>
                </a:cubicBezTo>
                <a:cubicBezTo>
                  <a:pt x="15785" y="4687"/>
                  <a:pt x="15785" y="4687"/>
                  <a:pt x="15681" y="4687"/>
                </a:cubicBezTo>
                <a:cubicBezTo>
                  <a:pt x="15785" y="4687"/>
                  <a:pt x="15889" y="4483"/>
                  <a:pt x="15994" y="4483"/>
                </a:cubicBezTo>
                <a:cubicBezTo>
                  <a:pt x="15994" y="4279"/>
                  <a:pt x="15994" y="4279"/>
                  <a:pt x="15994" y="4279"/>
                </a:cubicBezTo>
                <a:cubicBezTo>
                  <a:pt x="15994" y="4279"/>
                  <a:pt x="15994" y="4279"/>
                  <a:pt x="15994" y="4075"/>
                </a:cubicBezTo>
                <a:cubicBezTo>
                  <a:pt x="15994" y="4075"/>
                  <a:pt x="15994" y="4075"/>
                  <a:pt x="15994" y="4075"/>
                </a:cubicBezTo>
                <a:cubicBezTo>
                  <a:pt x="15889" y="3872"/>
                  <a:pt x="15785" y="4075"/>
                  <a:pt x="15681" y="4075"/>
                </a:cubicBezTo>
                <a:cubicBezTo>
                  <a:pt x="15681" y="4075"/>
                  <a:pt x="15576" y="4075"/>
                  <a:pt x="15472" y="4075"/>
                </a:cubicBezTo>
                <a:cubicBezTo>
                  <a:pt x="15472" y="4075"/>
                  <a:pt x="15472" y="4075"/>
                  <a:pt x="15472" y="4075"/>
                </a:cubicBezTo>
                <a:cubicBezTo>
                  <a:pt x="15367" y="4279"/>
                  <a:pt x="15159" y="4075"/>
                  <a:pt x="15159" y="4279"/>
                </a:cubicBezTo>
                <a:cubicBezTo>
                  <a:pt x="15159" y="4279"/>
                  <a:pt x="15263" y="4279"/>
                  <a:pt x="15263" y="4483"/>
                </a:cubicBezTo>
                <a:cubicBezTo>
                  <a:pt x="15159" y="4483"/>
                  <a:pt x="15054" y="4279"/>
                  <a:pt x="14950" y="4483"/>
                </a:cubicBezTo>
                <a:cubicBezTo>
                  <a:pt x="14950" y="4687"/>
                  <a:pt x="15054" y="4687"/>
                  <a:pt x="15054" y="4687"/>
                </a:cubicBezTo>
                <a:cubicBezTo>
                  <a:pt x="15054" y="4687"/>
                  <a:pt x="15054" y="4687"/>
                  <a:pt x="15054" y="4891"/>
                </a:cubicBezTo>
                <a:cubicBezTo>
                  <a:pt x="14950" y="4687"/>
                  <a:pt x="14950" y="4687"/>
                  <a:pt x="14741" y="4891"/>
                </a:cubicBezTo>
                <a:cubicBezTo>
                  <a:pt x="14846" y="4891"/>
                  <a:pt x="14846" y="4891"/>
                  <a:pt x="14950" y="5094"/>
                </a:cubicBezTo>
                <a:cubicBezTo>
                  <a:pt x="14846" y="5094"/>
                  <a:pt x="14846" y="5298"/>
                  <a:pt x="14741" y="5298"/>
                </a:cubicBezTo>
                <a:cubicBezTo>
                  <a:pt x="14741" y="5298"/>
                  <a:pt x="14741" y="5298"/>
                  <a:pt x="14741" y="5298"/>
                </a:cubicBezTo>
                <a:cubicBezTo>
                  <a:pt x="14637" y="5298"/>
                  <a:pt x="14533" y="5298"/>
                  <a:pt x="14428" y="5298"/>
                </a:cubicBezTo>
                <a:cubicBezTo>
                  <a:pt x="14533" y="5298"/>
                  <a:pt x="14637" y="5298"/>
                  <a:pt x="14741" y="5094"/>
                </a:cubicBezTo>
                <a:cubicBezTo>
                  <a:pt x="14741" y="4891"/>
                  <a:pt x="14637" y="4891"/>
                  <a:pt x="14741" y="4687"/>
                </a:cubicBezTo>
                <a:cubicBezTo>
                  <a:pt x="14741" y="4687"/>
                  <a:pt x="14741" y="4483"/>
                  <a:pt x="14846" y="4483"/>
                </a:cubicBezTo>
                <a:cubicBezTo>
                  <a:pt x="14846" y="4279"/>
                  <a:pt x="15159" y="4279"/>
                  <a:pt x="15263" y="4075"/>
                </a:cubicBezTo>
                <a:cubicBezTo>
                  <a:pt x="15263" y="4075"/>
                  <a:pt x="15367" y="4075"/>
                  <a:pt x="15367" y="3872"/>
                </a:cubicBezTo>
                <a:cubicBezTo>
                  <a:pt x="15263" y="3872"/>
                  <a:pt x="15054" y="4075"/>
                  <a:pt x="15054" y="4075"/>
                </a:cubicBezTo>
                <a:cubicBezTo>
                  <a:pt x="14846" y="4075"/>
                  <a:pt x="14741" y="4075"/>
                  <a:pt x="14533" y="4279"/>
                </a:cubicBezTo>
                <a:cubicBezTo>
                  <a:pt x="14428" y="4279"/>
                  <a:pt x="14220" y="4483"/>
                  <a:pt x="14011" y="4687"/>
                </a:cubicBezTo>
                <a:cubicBezTo>
                  <a:pt x="14115" y="4687"/>
                  <a:pt x="14115" y="4687"/>
                  <a:pt x="14115" y="4687"/>
                </a:cubicBezTo>
                <a:cubicBezTo>
                  <a:pt x="14011" y="4891"/>
                  <a:pt x="13802" y="4891"/>
                  <a:pt x="13907" y="5094"/>
                </a:cubicBezTo>
                <a:cubicBezTo>
                  <a:pt x="14011" y="5298"/>
                  <a:pt x="14220" y="5298"/>
                  <a:pt x="14324" y="5298"/>
                </a:cubicBezTo>
                <a:cubicBezTo>
                  <a:pt x="14115" y="5298"/>
                  <a:pt x="14011" y="5298"/>
                  <a:pt x="13802" y="5298"/>
                </a:cubicBezTo>
                <a:cubicBezTo>
                  <a:pt x="13802" y="5706"/>
                  <a:pt x="14115" y="5706"/>
                  <a:pt x="14115" y="5706"/>
                </a:cubicBezTo>
                <a:cubicBezTo>
                  <a:pt x="14220" y="5706"/>
                  <a:pt x="14220" y="5502"/>
                  <a:pt x="14324" y="5502"/>
                </a:cubicBezTo>
                <a:cubicBezTo>
                  <a:pt x="14115" y="5706"/>
                  <a:pt x="14428" y="5706"/>
                  <a:pt x="14533" y="5706"/>
                </a:cubicBezTo>
                <a:cubicBezTo>
                  <a:pt x="14637" y="5706"/>
                  <a:pt x="14741" y="5909"/>
                  <a:pt x="14846" y="5909"/>
                </a:cubicBezTo>
                <a:cubicBezTo>
                  <a:pt x="14950" y="5909"/>
                  <a:pt x="15054" y="5909"/>
                  <a:pt x="15159" y="5909"/>
                </a:cubicBezTo>
                <a:cubicBezTo>
                  <a:pt x="15159" y="5909"/>
                  <a:pt x="15263" y="5909"/>
                  <a:pt x="15263" y="5909"/>
                </a:cubicBezTo>
                <a:cubicBezTo>
                  <a:pt x="15263" y="5909"/>
                  <a:pt x="15159" y="5706"/>
                  <a:pt x="15159" y="5706"/>
                </a:cubicBezTo>
                <a:cubicBezTo>
                  <a:pt x="15367" y="5706"/>
                  <a:pt x="15472" y="5706"/>
                  <a:pt x="15681" y="5706"/>
                </a:cubicBezTo>
                <a:cubicBezTo>
                  <a:pt x="15681" y="5706"/>
                  <a:pt x="15785" y="5909"/>
                  <a:pt x="15785" y="5706"/>
                </a:cubicBezTo>
                <a:cubicBezTo>
                  <a:pt x="15785" y="5706"/>
                  <a:pt x="15681" y="5706"/>
                  <a:pt x="15681" y="5706"/>
                </a:cubicBezTo>
                <a:cubicBezTo>
                  <a:pt x="15681" y="5502"/>
                  <a:pt x="15785" y="5502"/>
                  <a:pt x="15785" y="5502"/>
                </a:cubicBezTo>
                <a:cubicBezTo>
                  <a:pt x="15785" y="5502"/>
                  <a:pt x="15785" y="5502"/>
                  <a:pt x="15785" y="5502"/>
                </a:cubicBezTo>
                <a:cubicBezTo>
                  <a:pt x="15889" y="5706"/>
                  <a:pt x="15889" y="5706"/>
                  <a:pt x="15994" y="5706"/>
                </a:cubicBezTo>
                <a:cubicBezTo>
                  <a:pt x="15889" y="5706"/>
                  <a:pt x="15889" y="5909"/>
                  <a:pt x="15889" y="5909"/>
                </a:cubicBezTo>
                <a:cubicBezTo>
                  <a:pt x="15994" y="5909"/>
                  <a:pt x="15994" y="5909"/>
                  <a:pt x="15994" y="5909"/>
                </a:cubicBezTo>
                <a:cubicBezTo>
                  <a:pt x="15994" y="5909"/>
                  <a:pt x="15994" y="5909"/>
                  <a:pt x="15994" y="5909"/>
                </a:cubicBezTo>
                <a:cubicBezTo>
                  <a:pt x="15994" y="6113"/>
                  <a:pt x="16098" y="5909"/>
                  <a:pt x="16098" y="5909"/>
                </a:cubicBezTo>
                <a:cubicBezTo>
                  <a:pt x="15889" y="6113"/>
                  <a:pt x="16202" y="6113"/>
                  <a:pt x="16202" y="6317"/>
                </a:cubicBezTo>
                <a:cubicBezTo>
                  <a:pt x="16202" y="6317"/>
                  <a:pt x="16098" y="6317"/>
                  <a:pt x="15994" y="6317"/>
                </a:cubicBezTo>
                <a:cubicBezTo>
                  <a:pt x="15994" y="6317"/>
                  <a:pt x="15889" y="6317"/>
                  <a:pt x="15889" y="6521"/>
                </a:cubicBezTo>
                <a:cubicBezTo>
                  <a:pt x="15994" y="6521"/>
                  <a:pt x="16098" y="6317"/>
                  <a:pt x="16098" y="6317"/>
                </a:cubicBezTo>
                <a:cubicBezTo>
                  <a:pt x="16202" y="6317"/>
                  <a:pt x="16307" y="6317"/>
                  <a:pt x="16307" y="6317"/>
                </a:cubicBezTo>
                <a:cubicBezTo>
                  <a:pt x="16307" y="6317"/>
                  <a:pt x="16307" y="6317"/>
                  <a:pt x="16202" y="6317"/>
                </a:cubicBezTo>
                <a:cubicBezTo>
                  <a:pt x="16307" y="6317"/>
                  <a:pt x="16307" y="6317"/>
                  <a:pt x="16307" y="6317"/>
                </a:cubicBezTo>
                <a:cubicBezTo>
                  <a:pt x="16307" y="6317"/>
                  <a:pt x="16307" y="6317"/>
                  <a:pt x="16202" y="6521"/>
                </a:cubicBezTo>
                <a:cubicBezTo>
                  <a:pt x="16202" y="6521"/>
                  <a:pt x="16307" y="6521"/>
                  <a:pt x="16307" y="6521"/>
                </a:cubicBezTo>
                <a:cubicBezTo>
                  <a:pt x="16202" y="6521"/>
                  <a:pt x="16411" y="6725"/>
                  <a:pt x="16411" y="6521"/>
                </a:cubicBezTo>
                <a:cubicBezTo>
                  <a:pt x="16515" y="6521"/>
                  <a:pt x="16202" y="6725"/>
                  <a:pt x="16515" y="6725"/>
                </a:cubicBezTo>
                <a:cubicBezTo>
                  <a:pt x="16411" y="6725"/>
                  <a:pt x="16515" y="7132"/>
                  <a:pt x="16515" y="7336"/>
                </a:cubicBezTo>
                <a:cubicBezTo>
                  <a:pt x="16411" y="7336"/>
                  <a:pt x="16307" y="7336"/>
                  <a:pt x="16202" y="7540"/>
                </a:cubicBezTo>
                <a:cubicBezTo>
                  <a:pt x="16098" y="7540"/>
                  <a:pt x="15994" y="7540"/>
                  <a:pt x="15889" y="7743"/>
                </a:cubicBezTo>
                <a:cubicBezTo>
                  <a:pt x="15889" y="7743"/>
                  <a:pt x="15785" y="7743"/>
                  <a:pt x="15785" y="7947"/>
                </a:cubicBezTo>
                <a:cubicBezTo>
                  <a:pt x="15785" y="7947"/>
                  <a:pt x="15889" y="7947"/>
                  <a:pt x="15889" y="8151"/>
                </a:cubicBezTo>
                <a:cubicBezTo>
                  <a:pt x="15785" y="8151"/>
                  <a:pt x="15681" y="8151"/>
                  <a:pt x="15576" y="8151"/>
                </a:cubicBezTo>
                <a:cubicBezTo>
                  <a:pt x="15472" y="8151"/>
                  <a:pt x="15472" y="8355"/>
                  <a:pt x="15367" y="8355"/>
                </a:cubicBezTo>
                <a:cubicBezTo>
                  <a:pt x="15367" y="8355"/>
                  <a:pt x="15367" y="8558"/>
                  <a:pt x="15367" y="8558"/>
                </a:cubicBezTo>
                <a:cubicBezTo>
                  <a:pt x="15367" y="8558"/>
                  <a:pt x="15367" y="8355"/>
                  <a:pt x="15367" y="8355"/>
                </a:cubicBezTo>
                <a:cubicBezTo>
                  <a:pt x="15367" y="8355"/>
                  <a:pt x="15263" y="8355"/>
                  <a:pt x="15263" y="8151"/>
                </a:cubicBezTo>
                <a:cubicBezTo>
                  <a:pt x="15159" y="8151"/>
                  <a:pt x="15159" y="8151"/>
                  <a:pt x="15054" y="8151"/>
                </a:cubicBezTo>
                <a:cubicBezTo>
                  <a:pt x="15054" y="8151"/>
                  <a:pt x="15054" y="8355"/>
                  <a:pt x="15054" y="8355"/>
                </a:cubicBezTo>
                <a:cubicBezTo>
                  <a:pt x="14950" y="8355"/>
                  <a:pt x="14741" y="8355"/>
                  <a:pt x="14741" y="8558"/>
                </a:cubicBezTo>
                <a:cubicBezTo>
                  <a:pt x="14741" y="8762"/>
                  <a:pt x="14846" y="8762"/>
                  <a:pt x="14950" y="8762"/>
                </a:cubicBezTo>
                <a:cubicBezTo>
                  <a:pt x="15054" y="8762"/>
                  <a:pt x="15054" y="8762"/>
                  <a:pt x="15159" y="8762"/>
                </a:cubicBezTo>
                <a:cubicBezTo>
                  <a:pt x="15159" y="8762"/>
                  <a:pt x="15263" y="8762"/>
                  <a:pt x="15263" y="8762"/>
                </a:cubicBezTo>
                <a:cubicBezTo>
                  <a:pt x="15367" y="8558"/>
                  <a:pt x="15367" y="8762"/>
                  <a:pt x="15472" y="8762"/>
                </a:cubicBezTo>
                <a:cubicBezTo>
                  <a:pt x="15472" y="8558"/>
                  <a:pt x="15472" y="8558"/>
                  <a:pt x="15472" y="8558"/>
                </a:cubicBezTo>
                <a:cubicBezTo>
                  <a:pt x="15576" y="8355"/>
                  <a:pt x="15472" y="8558"/>
                  <a:pt x="15576" y="8558"/>
                </a:cubicBezTo>
                <a:cubicBezTo>
                  <a:pt x="15576" y="8558"/>
                  <a:pt x="15576" y="8762"/>
                  <a:pt x="15576" y="8762"/>
                </a:cubicBezTo>
                <a:cubicBezTo>
                  <a:pt x="15681" y="8558"/>
                  <a:pt x="15681" y="8558"/>
                  <a:pt x="15785" y="8558"/>
                </a:cubicBezTo>
                <a:cubicBezTo>
                  <a:pt x="15785" y="8762"/>
                  <a:pt x="15681" y="8762"/>
                  <a:pt x="15681" y="8762"/>
                </a:cubicBezTo>
                <a:cubicBezTo>
                  <a:pt x="15785" y="8762"/>
                  <a:pt x="15785" y="9170"/>
                  <a:pt x="15889" y="8966"/>
                </a:cubicBezTo>
                <a:cubicBezTo>
                  <a:pt x="15889" y="8966"/>
                  <a:pt x="15785" y="9170"/>
                  <a:pt x="15785" y="9170"/>
                </a:cubicBezTo>
                <a:cubicBezTo>
                  <a:pt x="15889" y="9170"/>
                  <a:pt x="15889" y="9170"/>
                  <a:pt x="15994" y="9170"/>
                </a:cubicBezTo>
                <a:cubicBezTo>
                  <a:pt x="15889" y="9170"/>
                  <a:pt x="15889" y="9170"/>
                  <a:pt x="15785" y="9374"/>
                </a:cubicBezTo>
                <a:cubicBezTo>
                  <a:pt x="15889" y="9374"/>
                  <a:pt x="15889" y="9577"/>
                  <a:pt x="15994" y="9374"/>
                </a:cubicBezTo>
                <a:cubicBezTo>
                  <a:pt x="15994" y="9374"/>
                  <a:pt x="15994" y="9577"/>
                  <a:pt x="15889" y="9577"/>
                </a:cubicBezTo>
                <a:cubicBezTo>
                  <a:pt x="15994" y="9577"/>
                  <a:pt x="15994" y="9577"/>
                  <a:pt x="16098" y="9577"/>
                </a:cubicBezTo>
                <a:cubicBezTo>
                  <a:pt x="16098" y="9577"/>
                  <a:pt x="16202" y="9577"/>
                  <a:pt x="16202" y="9577"/>
                </a:cubicBezTo>
                <a:cubicBezTo>
                  <a:pt x="16202" y="9577"/>
                  <a:pt x="16202" y="9781"/>
                  <a:pt x="16307" y="9781"/>
                </a:cubicBezTo>
                <a:cubicBezTo>
                  <a:pt x="16307" y="9781"/>
                  <a:pt x="16411" y="9781"/>
                  <a:pt x="16411" y="9985"/>
                </a:cubicBezTo>
                <a:cubicBezTo>
                  <a:pt x="16515" y="9985"/>
                  <a:pt x="16620" y="9985"/>
                  <a:pt x="16724" y="9985"/>
                </a:cubicBezTo>
                <a:cubicBezTo>
                  <a:pt x="16828" y="10189"/>
                  <a:pt x="16828" y="9985"/>
                  <a:pt x="16933" y="9985"/>
                </a:cubicBezTo>
                <a:cubicBezTo>
                  <a:pt x="16828" y="9985"/>
                  <a:pt x="16828" y="9781"/>
                  <a:pt x="16828" y="9577"/>
                </a:cubicBezTo>
                <a:cubicBezTo>
                  <a:pt x="16724" y="9577"/>
                  <a:pt x="16724" y="9577"/>
                  <a:pt x="16620" y="9577"/>
                </a:cubicBezTo>
                <a:cubicBezTo>
                  <a:pt x="16620" y="9577"/>
                  <a:pt x="16724" y="9374"/>
                  <a:pt x="16724" y="9374"/>
                </a:cubicBezTo>
                <a:cubicBezTo>
                  <a:pt x="16620" y="9374"/>
                  <a:pt x="16515" y="9170"/>
                  <a:pt x="16515" y="9170"/>
                </a:cubicBezTo>
                <a:cubicBezTo>
                  <a:pt x="16620" y="8966"/>
                  <a:pt x="16724" y="9170"/>
                  <a:pt x="16724" y="9170"/>
                </a:cubicBezTo>
                <a:cubicBezTo>
                  <a:pt x="16724" y="9170"/>
                  <a:pt x="16724" y="9170"/>
                  <a:pt x="16724" y="9170"/>
                </a:cubicBezTo>
                <a:cubicBezTo>
                  <a:pt x="16828" y="9170"/>
                  <a:pt x="16828" y="9374"/>
                  <a:pt x="16828" y="9374"/>
                </a:cubicBezTo>
                <a:cubicBezTo>
                  <a:pt x="16933" y="9374"/>
                  <a:pt x="16933" y="9577"/>
                  <a:pt x="16933" y="9374"/>
                </a:cubicBezTo>
                <a:cubicBezTo>
                  <a:pt x="16933" y="9374"/>
                  <a:pt x="16933" y="9577"/>
                  <a:pt x="17037" y="9374"/>
                </a:cubicBezTo>
                <a:cubicBezTo>
                  <a:pt x="17037" y="9577"/>
                  <a:pt x="17037" y="9577"/>
                  <a:pt x="17037" y="9577"/>
                </a:cubicBezTo>
                <a:cubicBezTo>
                  <a:pt x="17141" y="9577"/>
                  <a:pt x="17141" y="9781"/>
                  <a:pt x="17141" y="9781"/>
                </a:cubicBezTo>
                <a:cubicBezTo>
                  <a:pt x="17141" y="9577"/>
                  <a:pt x="17141" y="9577"/>
                  <a:pt x="17141" y="9577"/>
                </a:cubicBezTo>
                <a:cubicBezTo>
                  <a:pt x="17246" y="9577"/>
                  <a:pt x="17246" y="9577"/>
                  <a:pt x="17246" y="9577"/>
                </a:cubicBezTo>
                <a:cubicBezTo>
                  <a:pt x="17350" y="9577"/>
                  <a:pt x="17246" y="9374"/>
                  <a:pt x="17246" y="9374"/>
                </a:cubicBezTo>
                <a:cubicBezTo>
                  <a:pt x="17246" y="9374"/>
                  <a:pt x="17350" y="9170"/>
                  <a:pt x="17350" y="9170"/>
                </a:cubicBezTo>
                <a:cubicBezTo>
                  <a:pt x="17350" y="9170"/>
                  <a:pt x="17350" y="9374"/>
                  <a:pt x="17454" y="9374"/>
                </a:cubicBezTo>
                <a:cubicBezTo>
                  <a:pt x="17454" y="9170"/>
                  <a:pt x="17559" y="8966"/>
                  <a:pt x="17454" y="8966"/>
                </a:cubicBezTo>
                <a:cubicBezTo>
                  <a:pt x="17454" y="8966"/>
                  <a:pt x="17454" y="8966"/>
                  <a:pt x="17454" y="8966"/>
                </a:cubicBezTo>
                <a:cubicBezTo>
                  <a:pt x="17454" y="8966"/>
                  <a:pt x="17350" y="8966"/>
                  <a:pt x="17350" y="8966"/>
                </a:cubicBezTo>
                <a:cubicBezTo>
                  <a:pt x="17350" y="8966"/>
                  <a:pt x="17350" y="8762"/>
                  <a:pt x="17350" y="8762"/>
                </a:cubicBezTo>
                <a:cubicBezTo>
                  <a:pt x="17350" y="8762"/>
                  <a:pt x="17454" y="8762"/>
                  <a:pt x="17454" y="8762"/>
                </a:cubicBezTo>
                <a:cubicBezTo>
                  <a:pt x="17454" y="8762"/>
                  <a:pt x="17454" y="8762"/>
                  <a:pt x="17350" y="8762"/>
                </a:cubicBezTo>
                <a:cubicBezTo>
                  <a:pt x="17350" y="8762"/>
                  <a:pt x="17454" y="8558"/>
                  <a:pt x="17454" y="8558"/>
                </a:cubicBezTo>
                <a:cubicBezTo>
                  <a:pt x="17454" y="8558"/>
                  <a:pt x="17350" y="8558"/>
                  <a:pt x="17350" y="8558"/>
                </a:cubicBezTo>
                <a:cubicBezTo>
                  <a:pt x="17350" y="8558"/>
                  <a:pt x="17246" y="8558"/>
                  <a:pt x="17246" y="8558"/>
                </a:cubicBezTo>
                <a:cubicBezTo>
                  <a:pt x="17246" y="8558"/>
                  <a:pt x="17246" y="8558"/>
                  <a:pt x="17246" y="8558"/>
                </a:cubicBezTo>
                <a:cubicBezTo>
                  <a:pt x="17246" y="8355"/>
                  <a:pt x="17246" y="8355"/>
                  <a:pt x="17141" y="8558"/>
                </a:cubicBezTo>
                <a:cubicBezTo>
                  <a:pt x="17246" y="8355"/>
                  <a:pt x="17246" y="8355"/>
                  <a:pt x="17141" y="8355"/>
                </a:cubicBezTo>
                <a:cubicBezTo>
                  <a:pt x="17141" y="8355"/>
                  <a:pt x="17141" y="8355"/>
                  <a:pt x="17141" y="8151"/>
                </a:cubicBezTo>
                <a:cubicBezTo>
                  <a:pt x="17141" y="8151"/>
                  <a:pt x="17141" y="8151"/>
                  <a:pt x="17246" y="8151"/>
                </a:cubicBezTo>
                <a:cubicBezTo>
                  <a:pt x="17141" y="8151"/>
                  <a:pt x="17141" y="8151"/>
                  <a:pt x="17037" y="8151"/>
                </a:cubicBezTo>
                <a:cubicBezTo>
                  <a:pt x="17037" y="8151"/>
                  <a:pt x="17037" y="7947"/>
                  <a:pt x="17141" y="7947"/>
                </a:cubicBezTo>
                <a:cubicBezTo>
                  <a:pt x="17037" y="7947"/>
                  <a:pt x="17141" y="7743"/>
                  <a:pt x="17037" y="7743"/>
                </a:cubicBezTo>
                <a:cubicBezTo>
                  <a:pt x="17141" y="7743"/>
                  <a:pt x="17141" y="8151"/>
                  <a:pt x="17246" y="7947"/>
                </a:cubicBezTo>
                <a:cubicBezTo>
                  <a:pt x="17246" y="7743"/>
                  <a:pt x="17246" y="7743"/>
                  <a:pt x="17246" y="7540"/>
                </a:cubicBezTo>
                <a:cubicBezTo>
                  <a:pt x="17246" y="7743"/>
                  <a:pt x="17246" y="7743"/>
                  <a:pt x="17350" y="7743"/>
                </a:cubicBezTo>
                <a:cubicBezTo>
                  <a:pt x="17350" y="7743"/>
                  <a:pt x="17350" y="7540"/>
                  <a:pt x="17350" y="7540"/>
                </a:cubicBezTo>
                <a:cubicBezTo>
                  <a:pt x="17350" y="7743"/>
                  <a:pt x="17454" y="7540"/>
                  <a:pt x="17454" y="7540"/>
                </a:cubicBezTo>
                <a:cubicBezTo>
                  <a:pt x="17454" y="7540"/>
                  <a:pt x="17454" y="7743"/>
                  <a:pt x="17454" y="7743"/>
                </a:cubicBezTo>
                <a:cubicBezTo>
                  <a:pt x="17559" y="7947"/>
                  <a:pt x="17559" y="7743"/>
                  <a:pt x="17663" y="7743"/>
                </a:cubicBezTo>
                <a:cubicBezTo>
                  <a:pt x="17559" y="7743"/>
                  <a:pt x="17559" y="7947"/>
                  <a:pt x="17559" y="7947"/>
                </a:cubicBezTo>
                <a:cubicBezTo>
                  <a:pt x="17663" y="7947"/>
                  <a:pt x="17767" y="7743"/>
                  <a:pt x="17872" y="7743"/>
                </a:cubicBezTo>
                <a:cubicBezTo>
                  <a:pt x="17872" y="7743"/>
                  <a:pt x="17663" y="7947"/>
                  <a:pt x="17663" y="7947"/>
                </a:cubicBezTo>
                <a:cubicBezTo>
                  <a:pt x="17559" y="8151"/>
                  <a:pt x="17663" y="8355"/>
                  <a:pt x="17663" y="8355"/>
                </a:cubicBezTo>
                <a:cubicBezTo>
                  <a:pt x="17663" y="8355"/>
                  <a:pt x="17767" y="8355"/>
                  <a:pt x="17767" y="8151"/>
                </a:cubicBezTo>
                <a:cubicBezTo>
                  <a:pt x="17663" y="8355"/>
                  <a:pt x="17872" y="8355"/>
                  <a:pt x="17872" y="8558"/>
                </a:cubicBezTo>
                <a:cubicBezTo>
                  <a:pt x="17872" y="8355"/>
                  <a:pt x="17976" y="8151"/>
                  <a:pt x="17976" y="8151"/>
                </a:cubicBezTo>
                <a:cubicBezTo>
                  <a:pt x="17976" y="8151"/>
                  <a:pt x="17976" y="8151"/>
                  <a:pt x="17976" y="8151"/>
                </a:cubicBezTo>
                <a:cubicBezTo>
                  <a:pt x="17976" y="8151"/>
                  <a:pt x="17976" y="7947"/>
                  <a:pt x="17976" y="7947"/>
                </a:cubicBezTo>
                <a:cubicBezTo>
                  <a:pt x="18081" y="8151"/>
                  <a:pt x="18289" y="7947"/>
                  <a:pt x="18185" y="7947"/>
                </a:cubicBezTo>
                <a:cubicBezTo>
                  <a:pt x="18289" y="7947"/>
                  <a:pt x="18289" y="7947"/>
                  <a:pt x="18394" y="7947"/>
                </a:cubicBezTo>
                <a:cubicBezTo>
                  <a:pt x="18289" y="7743"/>
                  <a:pt x="18289" y="7743"/>
                  <a:pt x="18289" y="7743"/>
                </a:cubicBezTo>
                <a:cubicBezTo>
                  <a:pt x="18289" y="7743"/>
                  <a:pt x="18289" y="7743"/>
                  <a:pt x="18289" y="7743"/>
                </a:cubicBezTo>
                <a:cubicBezTo>
                  <a:pt x="18394" y="7743"/>
                  <a:pt x="18602" y="7743"/>
                  <a:pt x="18394" y="7540"/>
                </a:cubicBezTo>
                <a:cubicBezTo>
                  <a:pt x="18498" y="7540"/>
                  <a:pt x="18707" y="7743"/>
                  <a:pt x="18602" y="7540"/>
                </a:cubicBezTo>
                <a:close/>
                <a:moveTo>
                  <a:pt x="15785" y="6725"/>
                </a:moveTo>
                <a:cubicBezTo>
                  <a:pt x="15681" y="6928"/>
                  <a:pt x="15472" y="6928"/>
                  <a:pt x="15472" y="7132"/>
                </a:cubicBezTo>
                <a:cubicBezTo>
                  <a:pt x="15681" y="7132"/>
                  <a:pt x="15785" y="7336"/>
                  <a:pt x="15994" y="6928"/>
                </a:cubicBezTo>
                <a:cubicBezTo>
                  <a:pt x="15994" y="6928"/>
                  <a:pt x="16098" y="6725"/>
                  <a:pt x="16098" y="6725"/>
                </a:cubicBezTo>
                <a:cubicBezTo>
                  <a:pt x="15994" y="6725"/>
                  <a:pt x="15785" y="6725"/>
                  <a:pt x="15785" y="6725"/>
                </a:cubicBezTo>
                <a:close/>
                <a:moveTo>
                  <a:pt x="16515" y="16709"/>
                </a:moveTo>
                <a:cubicBezTo>
                  <a:pt x="16724" y="16506"/>
                  <a:pt x="17037" y="16302"/>
                  <a:pt x="17246" y="16098"/>
                </a:cubicBezTo>
                <a:cubicBezTo>
                  <a:pt x="17454" y="15894"/>
                  <a:pt x="17559" y="15894"/>
                  <a:pt x="17663" y="15691"/>
                </a:cubicBezTo>
                <a:cubicBezTo>
                  <a:pt x="17767" y="15691"/>
                  <a:pt x="17872" y="15487"/>
                  <a:pt x="17767" y="15487"/>
                </a:cubicBezTo>
                <a:cubicBezTo>
                  <a:pt x="17663" y="15487"/>
                  <a:pt x="17872" y="15487"/>
                  <a:pt x="17767" y="15487"/>
                </a:cubicBezTo>
                <a:cubicBezTo>
                  <a:pt x="17767" y="15487"/>
                  <a:pt x="17767" y="15487"/>
                  <a:pt x="17663" y="15283"/>
                </a:cubicBezTo>
                <a:cubicBezTo>
                  <a:pt x="17767" y="15283"/>
                  <a:pt x="17767" y="15283"/>
                  <a:pt x="17767" y="15283"/>
                </a:cubicBezTo>
                <a:cubicBezTo>
                  <a:pt x="17767" y="15283"/>
                  <a:pt x="17872" y="15079"/>
                  <a:pt x="17872" y="14875"/>
                </a:cubicBezTo>
                <a:cubicBezTo>
                  <a:pt x="17872" y="14875"/>
                  <a:pt x="17767" y="14875"/>
                  <a:pt x="17767" y="14672"/>
                </a:cubicBezTo>
                <a:cubicBezTo>
                  <a:pt x="17663" y="14672"/>
                  <a:pt x="17663" y="14875"/>
                  <a:pt x="17559" y="14875"/>
                </a:cubicBezTo>
                <a:cubicBezTo>
                  <a:pt x="17559" y="14875"/>
                  <a:pt x="17559" y="14875"/>
                  <a:pt x="17559" y="14672"/>
                </a:cubicBezTo>
                <a:cubicBezTo>
                  <a:pt x="17559" y="14672"/>
                  <a:pt x="17663" y="14672"/>
                  <a:pt x="17663" y="14468"/>
                </a:cubicBezTo>
                <a:cubicBezTo>
                  <a:pt x="17559" y="14468"/>
                  <a:pt x="17454" y="14468"/>
                  <a:pt x="17454" y="14468"/>
                </a:cubicBezTo>
                <a:cubicBezTo>
                  <a:pt x="17454" y="14468"/>
                  <a:pt x="17454" y="14468"/>
                  <a:pt x="17454" y="14468"/>
                </a:cubicBezTo>
                <a:cubicBezTo>
                  <a:pt x="17246" y="14672"/>
                  <a:pt x="17037" y="14875"/>
                  <a:pt x="16828" y="14875"/>
                </a:cubicBezTo>
                <a:cubicBezTo>
                  <a:pt x="16828" y="14875"/>
                  <a:pt x="16828" y="14875"/>
                  <a:pt x="16828" y="14875"/>
                </a:cubicBezTo>
                <a:cubicBezTo>
                  <a:pt x="16828" y="14875"/>
                  <a:pt x="16828" y="14875"/>
                  <a:pt x="16933" y="14875"/>
                </a:cubicBezTo>
                <a:cubicBezTo>
                  <a:pt x="16933" y="14875"/>
                  <a:pt x="16828" y="14672"/>
                  <a:pt x="16828" y="14672"/>
                </a:cubicBezTo>
                <a:cubicBezTo>
                  <a:pt x="16933" y="14875"/>
                  <a:pt x="17037" y="14672"/>
                  <a:pt x="17037" y="14672"/>
                </a:cubicBezTo>
                <a:cubicBezTo>
                  <a:pt x="17141" y="14468"/>
                  <a:pt x="17350" y="14468"/>
                  <a:pt x="17454" y="14468"/>
                </a:cubicBezTo>
                <a:cubicBezTo>
                  <a:pt x="17454" y="14264"/>
                  <a:pt x="17559" y="14264"/>
                  <a:pt x="17663" y="14264"/>
                </a:cubicBezTo>
                <a:cubicBezTo>
                  <a:pt x="17767" y="14060"/>
                  <a:pt x="17559" y="14264"/>
                  <a:pt x="17559" y="14060"/>
                </a:cubicBezTo>
                <a:cubicBezTo>
                  <a:pt x="17559" y="14060"/>
                  <a:pt x="17559" y="14060"/>
                  <a:pt x="17454" y="14060"/>
                </a:cubicBezTo>
                <a:cubicBezTo>
                  <a:pt x="17350" y="14060"/>
                  <a:pt x="17454" y="14060"/>
                  <a:pt x="17350" y="13857"/>
                </a:cubicBezTo>
                <a:cubicBezTo>
                  <a:pt x="17350" y="13857"/>
                  <a:pt x="17246" y="14060"/>
                  <a:pt x="17141" y="14060"/>
                </a:cubicBezTo>
                <a:cubicBezTo>
                  <a:pt x="17246" y="14060"/>
                  <a:pt x="17246" y="13857"/>
                  <a:pt x="17246" y="13857"/>
                </a:cubicBezTo>
                <a:cubicBezTo>
                  <a:pt x="17246" y="13857"/>
                  <a:pt x="17246" y="13857"/>
                  <a:pt x="17246" y="13857"/>
                </a:cubicBezTo>
                <a:cubicBezTo>
                  <a:pt x="17141" y="13857"/>
                  <a:pt x="17037" y="13857"/>
                  <a:pt x="17037" y="13857"/>
                </a:cubicBezTo>
                <a:cubicBezTo>
                  <a:pt x="17037" y="13857"/>
                  <a:pt x="17141" y="13857"/>
                  <a:pt x="17141" y="13653"/>
                </a:cubicBezTo>
                <a:cubicBezTo>
                  <a:pt x="17141" y="13653"/>
                  <a:pt x="17141" y="13653"/>
                  <a:pt x="17141" y="13449"/>
                </a:cubicBezTo>
                <a:cubicBezTo>
                  <a:pt x="17141" y="13449"/>
                  <a:pt x="17141" y="13449"/>
                  <a:pt x="17141" y="13653"/>
                </a:cubicBezTo>
                <a:cubicBezTo>
                  <a:pt x="17141" y="13449"/>
                  <a:pt x="17141" y="13449"/>
                  <a:pt x="17141" y="13449"/>
                </a:cubicBezTo>
                <a:cubicBezTo>
                  <a:pt x="17037" y="13449"/>
                  <a:pt x="17037" y="13449"/>
                  <a:pt x="17037" y="13449"/>
                </a:cubicBezTo>
                <a:cubicBezTo>
                  <a:pt x="17037" y="13449"/>
                  <a:pt x="17037" y="13449"/>
                  <a:pt x="16933" y="13449"/>
                </a:cubicBezTo>
                <a:cubicBezTo>
                  <a:pt x="16933" y="13449"/>
                  <a:pt x="17037" y="13449"/>
                  <a:pt x="17037" y="13245"/>
                </a:cubicBezTo>
                <a:cubicBezTo>
                  <a:pt x="16933" y="13245"/>
                  <a:pt x="16933" y="13245"/>
                  <a:pt x="16933" y="13245"/>
                </a:cubicBezTo>
                <a:cubicBezTo>
                  <a:pt x="16933" y="13245"/>
                  <a:pt x="16933" y="13245"/>
                  <a:pt x="17037" y="13245"/>
                </a:cubicBezTo>
                <a:cubicBezTo>
                  <a:pt x="16933" y="13245"/>
                  <a:pt x="16933" y="13245"/>
                  <a:pt x="16933" y="13042"/>
                </a:cubicBezTo>
                <a:cubicBezTo>
                  <a:pt x="16933" y="13042"/>
                  <a:pt x="16933" y="13042"/>
                  <a:pt x="16933" y="13042"/>
                </a:cubicBezTo>
                <a:cubicBezTo>
                  <a:pt x="16933" y="13042"/>
                  <a:pt x="16828" y="13042"/>
                  <a:pt x="16828" y="13042"/>
                </a:cubicBezTo>
                <a:cubicBezTo>
                  <a:pt x="16828" y="12838"/>
                  <a:pt x="16828" y="12838"/>
                  <a:pt x="16828" y="12838"/>
                </a:cubicBezTo>
                <a:cubicBezTo>
                  <a:pt x="16828" y="13042"/>
                  <a:pt x="16828" y="13042"/>
                  <a:pt x="16828" y="13042"/>
                </a:cubicBezTo>
                <a:cubicBezTo>
                  <a:pt x="16933" y="13042"/>
                  <a:pt x="17037" y="13042"/>
                  <a:pt x="17141" y="12838"/>
                </a:cubicBezTo>
                <a:cubicBezTo>
                  <a:pt x="17141" y="12838"/>
                  <a:pt x="17037" y="12634"/>
                  <a:pt x="17037" y="12634"/>
                </a:cubicBezTo>
                <a:cubicBezTo>
                  <a:pt x="17141" y="12634"/>
                  <a:pt x="16933" y="12634"/>
                  <a:pt x="16933" y="12634"/>
                </a:cubicBezTo>
                <a:cubicBezTo>
                  <a:pt x="17037" y="12634"/>
                  <a:pt x="17141" y="12430"/>
                  <a:pt x="17141" y="12226"/>
                </a:cubicBezTo>
                <a:cubicBezTo>
                  <a:pt x="17141" y="12430"/>
                  <a:pt x="17037" y="12226"/>
                  <a:pt x="17037" y="12226"/>
                </a:cubicBezTo>
                <a:cubicBezTo>
                  <a:pt x="16933" y="12226"/>
                  <a:pt x="16933" y="12226"/>
                  <a:pt x="16828" y="12226"/>
                </a:cubicBezTo>
                <a:cubicBezTo>
                  <a:pt x="16933" y="12226"/>
                  <a:pt x="17037" y="12226"/>
                  <a:pt x="17037" y="12023"/>
                </a:cubicBezTo>
                <a:cubicBezTo>
                  <a:pt x="17037" y="12023"/>
                  <a:pt x="16933" y="12023"/>
                  <a:pt x="16933" y="12023"/>
                </a:cubicBezTo>
                <a:cubicBezTo>
                  <a:pt x="16933" y="12023"/>
                  <a:pt x="16828" y="12023"/>
                  <a:pt x="16828" y="12023"/>
                </a:cubicBezTo>
                <a:cubicBezTo>
                  <a:pt x="16828" y="12023"/>
                  <a:pt x="17037" y="12023"/>
                  <a:pt x="17037" y="11819"/>
                </a:cubicBezTo>
                <a:cubicBezTo>
                  <a:pt x="17037" y="11819"/>
                  <a:pt x="17037" y="11819"/>
                  <a:pt x="16933" y="11819"/>
                </a:cubicBezTo>
                <a:cubicBezTo>
                  <a:pt x="16933" y="11819"/>
                  <a:pt x="16933" y="11615"/>
                  <a:pt x="17037" y="11615"/>
                </a:cubicBezTo>
                <a:cubicBezTo>
                  <a:pt x="16933" y="11615"/>
                  <a:pt x="16828" y="11615"/>
                  <a:pt x="16828" y="11615"/>
                </a:cubicBezTo>
                <a:cubicBezTo>
                  <a:pt x="16828" y="11615"/>
                  <a:pt x="16933" y="11615"/>
                  <a:pt x="16933" y="11615"/>
                </a:cubicBezTo>
                <a:cubicBezTo>
                  <a:pt x="17037" y="11411"/>
                  <a:pt x="16933" y="11615"/>
                  <a:pt x="16933" y="11615"/>
                </a:cubicBezTo>
                <a:cubicBezTo>
                  <a:pt x="16933" y="11615"/>
                  <a:pt x="16933" y="11411"/>
                  <a:pt x="16933" y="11411"/>
                </a:cubicBezTo>
                <a:cubicBezTo>
                  <a:pt x="16933" y="11411"/>
                  <a:pt x="16933" y="11411"/>
                  <a:pt x="16933" y="11411"/>
                </a:cubicBezTo>
                <a:cubicBezTo>
                  <a:pt x="16933" y="11411"/>
                  <a:pt x="16933" y="11208"/>
                  <a:pt x="16933" y="11208"/>
                </a:cubicBezTo>
                <a:cubicBezTo>
                  <a:pt x="16933" y="11208"/>
                  <a:pt x="16933" y="11208"/>
                  <a:pt x="16933" y="11208"/>
                </a:cubicBezTo>
                <a:cubicBezTo>
                  <a:pt x="17037" y="11004"/>
                  <a:pt x="16933" y="11208"/>
                  <a:pt x="16828" y="11208"/>
                </a:cubicBezTo>
                <a:cubicBezTo>
                  <a:pt x="16828" y="11208"/>
                  <a:pt x="17037" y="11004"/>
                  <a:pt x="16828" y="11004"/>
                </a:cubicBezTo>
                <a:cubicBezTo>
                  <a:pt x="16828" y="11004"/>
                  <a:pt x="16724" y="11208"/>
                  <a:pt x="16724" y="11208"/>
                </a:cubicBezTo>
                <a:cubicBezTo>
                  <a:pt x="16620" y="11208"/>
                  <a:pt x="16515" y="11411"/>
                  <a:pt x="16620" y="11411"/>
                </a:cubicBezTo>
                <a:cubicBezTo>
                  <a:pt x="16620" y="11411"/>
                  <a:pt x="16515" y="11411"/>
                  <a:pt x="16515" y="11615"/>
                </a:cubicBezTo>
                <a:cubicBezTo>
                  <a:pt x="16515" y="11615"/>
                  <a:pt x="16411" y="11615"/>
                  <a:pt x="16515" y="11615"/>
                </a:cubicBezTo>
                <a:cubicBezTo>
                  <a:pt x="16515" y="11615"/>
                  <a:pt x="16411" y="11615"/>
                  <a:pt x="16411" y="11819"/>
                </a:cubicBezTo>
                <a:cubicBezTo>
                  <a:pt x="16307" y="11819"/>
                  <a:pt x="16307" y="12023"/>
                  <a:pt x="16307" y="12023"/>
                </a:cubicBezTo>
                <a:cubicBezTo>
                  <a:pt x="16411" y="11819"/>
                  <a:pt x="16202" y="11819"/>
                  <a:pt x="16202" y="12023"/>
                </a:cubicBezTo>
                <a:cubicBezTo>
                  <a:pt x="16098" y="12023"/>
                  <a:pt x="15889" y="12023"/>
                  <a:pt x="15889" y="12226"/>
                </a:cubicBezTo>
                <a:cubicBezTo>
                  <a:pt x="15889" y="12226"/>
                  <a:pt x="15889" y="12023"/>
                  <a:pt x="15889" y="12023"/>
                </a:cubicBezTo>
                <a:cubicBezTo>
                  <a:pt x="15889" y="12023"/>
                  <a:pt x="15785" y="12226"/>
                  <a:pt x="15785" y="12226"/>
                </a:cubicBezTo>
                <a:cubicBezTo>
                  <a:pt x="15889" y="12226"/>
                  <a:pt x="15889" y="12023"/>
                  <a:pt x="15785" y="12023"/>
                </a:cubicBezTo>
                <a:cubicBezTo>
                  <a:pt x="15785" y="12023"/>
                  <a:pt x="15681" y="12226"/>
                  <a:pt x="15681" y="12226"/>
                </a:cubicBezTo>
                <a:cubicBezTo>
                  <a:pt x="15681" y="12226"/>
                  <a:pt x="15576" y="12226"/>
                  <a:pt x="15576" y="12226"/>
                </a:cubicBezTo>
                <a:cubicBezTo>
                  <a:pt x="15576" y="12226"/>
                  <a:pt x="15785" y="12226"/>
                  <a:pt x="15785" y="11819"/>
                </a:cubicBezTo>
                <a:cubicBezTo>
                  <a:pt x="15785" y="11615"/>
                  <a:pt x="15576" y="12023"/>
                  <a:pt x="15367" y="11819"/>
                </a:cubicBezTo>
                <a:cubicBezTo>
                  <a:pt x="15472" y="11819"/>
                  <a:pt x="15472" y="11819"/>
                  <a:pt x="15576" y="11819"/>
                </a:cubicBezTo>
                <a:cubicBezTo>
                  <a:pt x="15576" y="12023"/>
                  <a:pt x="15681" y="11615"/>
                  <a:pt x="15681" y="11615"/>
                </a:cubicBezTo>
                <a:cubicBezTo>
                  <a:pt x="15681" y="11615"/>
                  <a:pt x="15681" y="11411"/>
                  <a:pt x="15576" y="11411"/>
                </a:cubicBezTo>
                <a:cubicBezTo>
                  <a:pt x="15681" y="11411"/>
                  <a:pt x="15785" y="11411"/>
                  <a:pt x="15681" y="11208"/>
                </a:cubicBezTo>
                <a:cubicBezTo>
                  <a:pt x="15681" y="11208"/>
                  <a:pt x="15576" y="11208"/>
                  <a:pt x="15472" y="11208"/>
                </a:cubicBezTo>
                <a:cubicBezTo>
                  <a:pt x="15576" y="11208"/>
                  <a:pt x="15681" y="11208"/>
                  <a:pt x="15785" y="11004"/>
                </a:cubicBezTo>
                <a:cubicBezTo>
                  <a:pt x="15785" y="11004"/>
                  <a:pt x="15785" y="11004"/>
                  <a:pt x="15785" y="11004"/>
                </a:cubicBezTo>
                <a:cubicBezTo>
                  <a:pt x="15785" y="10800"/>
                  <a:pt x="15994" y="10596"/>
                  <a:pt x="15889" y="10596"/>
                </a:cubicBezTo>
                <a:cubicBezTo>
                  <a:pt x="15889" y="10596"/>
                  <a:pt x="15785" y="10596"/>
                  <a:pt x="15785" y="10596"/>
                </a:cubicBezTo>
                <a:cubicBezTo>
                  <a:pt x="15785" y="10596"/>
                  <a:pt x="15785" y="10596"/>
                  <a:pt x="15785" y="10596"/>
                </a:cubicBezTo>
                <a:cubicBezTo>
                  <a:pt x="15785" y="10596"/>
                  <a:pt x="15785" y="10596"/>
                  <a:pt x="15681" y="10596"/>
                </a:cubicBezTo>
                <a:cubicBezTo>
                  <a:pt x="15681" y="10596"/>
                  <a:pt x="15367" y="10392"/>
                  <a:pt x="15576" y="10392"/>
                </a:cubicBezTo>
                <a:cubicBezTo>
                  <a:pt x="15576" y="10392"/>
                  <a:pt x="15472" y="10392"/>
                  <a:pt x="15472" y="10392"/>
                </a:cubicBezTo>
                <a:cubicBezTo>
                  <a:pt x="15576" y="10392"/>
                  <a:pt x="15576" y="10189"/>
                  <a:pt x="15576" y="10189"/>
                </a:cubicBezTo>
                <a:cubicBezTo>
                  <a:pt x="15576" y="10189"/>
                  <a:pt x="15472" y="10189"/>
                  <a:pt x="15472" y="10189"/>
                </a:cubicBezTo>
                <a:cubicBezTo>
                  <a:pt x="15576" y="10189"/>
                  <a:pt x="15472" y="9985"/>
                  <a:pt x="15367" y="10189"/>
                </a:cubicBezTo>
                <a:cubicBezTo>
                  <a:pt x="15367" y="10189"/>
                  <a:pt x="15472" y="9985"/>
                  <a:pt x="15472" y="9985"/>
                </a:cubicBezTo>
                <a:cubicBezTo>
                  <a:pt x="15472" y="9985"/>
                  <a:pt x="15263" y="9781"/>
                  <a:pt x="15263" y="9781"/>
                </a:cubicBezTo>
                <a:cubicBezTo>
                  <a:pt x="15263" y="9781"/>
                  <a:pt x="15054" y="9985"/>
                  <a:pt x="15054" y="9985"/>
                </a:cubicBezTo>
                <a:cubicBezTo>
                  <a:pt x="14950" y="9781"/>
                  <a:pt x="14846" y="9985"/>
                  <a:pt x="14741" y="9985"/>
                </a:cubicBezTo>
                <a:cubicBezTo>
                  <a:pt x="14846" y="9985"/>
                  <a:pt x="14846" y="9985"/>
                  <a:pt x="14846" y="9985"/>
                </a:cubicBezTo>
                <a:cubicBezTo>
                  <a:pt x="14741" y="9781"/>
                  <a:pt x="14533" y="9781"/>
                  <a:pt x="14428" y="9781"/>
                </a:cubicBezTo>
                <a:cubicBezTo>
                  <a:pt x="14324" y="9781"/>
                  <a:pt x="14115" y="9985"/>
                  <a:pt x="14324" y="10189"/>
                </a:cubicBezTo>
                <a:cubicBezTo>
                  <a:pt x="14220" y="10392"/>
                  <a:pt x="14220" y="10392"/>
                  <a:pt x="14220" y="10596"/>
                </a:cubicBezTo>
                <a:cubicBezTo>
                  <a:pt x="14115" y="10596"/>
                  <a:pt x="14115" y="10596"/>
                  <a:pt x="14011" y="10596"/>
                </a:cubicBezTo>
                <a:cubicBezTo>
                  <a:pt x="14011" y="10800"/>
                  <a:pt x="14115" y="10800"/>
                  <a:pt x="14115" y="10596"/>
                </a:cubicBezTo>
                <a:cubicBezTo>
                  <a:pt x="14115" y="10800"/>
                  <a:pt x="14011" y="10800"/>
                  <a:pt x="14115" y="10800"/>
                </a:cubicBezTo>
                <a:cubicBezTo>
                  <a:pt x="14011" y="10800"/>
                  <a:pt x="14115" y="11004"/>
                  <a:pt x="14011" y="11004"/>
                </a:cubicBezTo>
                <a:cubicBezTo>
                  <a:pt x="14011" y="11004"/>
                  <a:pt x="14011" y="11208"/>
                  <a:pt x="14115" y="11208"/>
                </a:cubicBezTo>
                <a:cubicBezTo>
                  <a:pt x="14011" y="11208"/>
                  <a:pt x="13907" y="11411"/>
                  <a:pt x="14011" y="11411"/>
                </a:cubicBezTo>
                <a:cubicBezTo>
                  <a:pt x="13907" y="11208"/>
                  <a:pt x="13907" y="11411"/>
                  <a:pt x="13802" y="11411"/>
                </a:cubicBezTo>
                <a:cubicBezTo>
                  <a:pt x="13802" y="11615"/>
                  <a:pt x="13594" y="11615"/>
                  <a:pt x="13594" y="11819"/>
                </a:cubicBezTo>
                <a:cubicBezTo>
                  <a:pt x="13489" y="12023"/>
                  <a:pt x="13698" y="12023"/>
                  <a:pt x="13698" y="12226"/>
                </a:cubicBezTo>
                <a:cubicBezTo>
                  <a:pt x="13802" y="12430"/>
                  <a:pt x="13698" y="12634"/>
                  <a:pt x="13698" y="12634"/>
                </a:cubicBezTo>
                <a:cubicBezTo>
                  <a:pt x="13698" y="12838"/>
                  <a:pt x="13594" y="13245"/>
                  <a:pt x="13489" y="13245"/>
                </a:cubicBezTo>
                <a:cubicBezTo>
                  <a:pt x="13489" y="13449"/>
                  <a:pt x="13281" y="13449"/>
                  <a:pt x="13281" y="13653"/>
                </a:cubicBezTo>
                <a:cubicBezTo>
                  <a:pt x="13072" y="13857"/>
                  <a:pt x="12759" y="13857"/>
                  <a:pt x="12550" y="14264"/>
                </a:cubicBezTo>
                <a:cubicBezTo>
                  <a:pt x="12654" y="14264"/>
                  <a:pt x="12550" y="14468"/>
                  <a:pt x="12654" y="14468"/>
                </a:cubicBezTo>
                <a:cubicBezTo>
                  <a:pt x="12654" y="14468"/>
                  <a:pt x="12550" y="14468"/>
                  <a:pt x="12550" y="14468"/>
                </a:cubicBezTo>
                <a:cubicBezTo>
                  <a:pt x="12654" y="14468"/>
                  <a:pt x="12550" y="14468"/>
                  <a:pt x="12654" y="14672"/>
                </a:cubicBezTo>
                <a:cubicBezTo>
                  <a:pt x="12550" y="14672"/>
                  <a:pt x="12550" y="15079"/>
                  <a:pt x="12446" y="15079"/>
                </a:cubicBezTo>
                <a:cubicBezTo>
                  <a:pt x="12446" y="15283"/>
                  <a:pt x="12446" y="15487"/>
                  <a:pt x="12446" y="15487"/>
                </a:cubicBezTo>
                <a:cubicBezTo>
                  <a:pt x="12446" y="15487"/>
                  <a:pt x="12237" y="15691"/>
                  <a:pt x="12237" y="15894"/>
                </a:cubicBezTo>
                <a:cubicBezTo>
                  <a:pt x="12237" y="15894"/>
                  <a:pt x="12237" y="15894"/>
                  <a:pt x="12237" y="15894"/>
                </a:cubicBezTo>
                <a:cubicBezTo>
                  <a:pt x="12237" y="16098"/>
                  <a:pt x="12237" y="16098"/>
                  <a:pt x="12133" y="16098"/>
                </a:cubicBezTo>
                <a:cubicBezTo>
                  <a:pt x="12237" y="16098"/>
                  <a:pt x="12133" y="15894"/>
                  <a:pt x="12133" y="15894"/>
                </a:cubicBezTo>
                <a:cubicBezTo>
                  <a:pt x="12133" y="15894"/>
                  <a:pt x="12028" y="16098"/>
                  <a:pt x="12028" y="16098"/>
                </a:cubicBezTo>
                <a:cubicBezTo>
                  <a:pt x="11924" y="16302"/>
                  <a:pt x="12028" y="16302"/>
                  <a:pt x="12028" y="16506"/>
                </a:cubicBezTo>
                <a:cubicBezTo>
                  <a:pt x="11924" y="16098"/>
                  <a:pt x="11924" y="16098"/>
                  <a:pt x="11715" y="16302"/>
                </a:cubicBezTo>
                <a:cubicBezTo>
                  <a:pt x="11820" y="16098"/>
                  <a:pt x="11924" y="16098"/>
                  <a:pt x="11820" y="15691"/>
                </a:cubicBezTo>
                <a:cubicBezTo>
                  <a:pt x="11820" y="15691"/>
                  <a:pt x="11715" y="15487"/>
                  <a:pt x="11611" y="15487"/>
                </a:cubicBezTo>
                <a:cubicBezTo>
                  <a:pt x="11715" y="15487"/>
                  <a:pt x="11715" y="15487"/>
                  <a:pt x="11715" y="15283"/>
                </a:cubicBezTo>
                <a:cubicBezTo>
                  <a:pt x="11715" y="15079"/>
                  <a:pt x="11715" y="15079"/>
                  <a:pt x="11715" y="14875"/>
                </a:cubicBezTo>
                <a:cubicBezTo>
                  <a:pt x="11820" y="14875"/>
                  <a:pt x="11820" y="14672"/>
                  <a:pt x="11924" y="14468"/>
                </a:cubicBezTo>
                <a:cubicBezTo>
                  <a:pt x="11924" y="14468"/>
                  <a:pt x="11924" y="14468"/>
                  <a:pt x="11924" y="14468"/>
                </a:cubicBezTo>
                <a:cubicBezTo>
                  <a:pt x="11924" y="14264"/>
                  <a:pt x="11924" y="14264"/>
                  <a:pt x="12028" y="14060"/>
                </a:cubicBezTo>
                <a:cubicBezTo>
                  <a:pt x="12028" y="13857"/>
                  <a:pt x="11924" y="13857"/>
                  <a:pt x="11820" y="13857"/>
                </a:cubicBezTo>
                <a:cubicBezTo>
                  <a:pt x="11715" y="13857"/>
                  <a:pt x="11507" y="13653"/>
                  <a:pt x="11298" y="13857"/>
                </a:cubicBezTo>
                <a:cubicBezTo>
                  <a:pt x="11402" y="13857"/>
                  <a:pt x="11402" y="13857"/>
                  <a:pt x="11402" y="13653"/>
                </a:cubicBezTo>
                <a:cubicBezTo>
                  <a:pt x="11402" y="13653"/>
                  <a:pt x="11298" y="13653"/>
                  <a:pt x="11194" y="13449"/>
                </a:cubicBezTo>
                <a:cubicBezTo>
                  <a:pt x="11194" y="13449"/>
                  <a:pt x="11089" y="13449"/>
                  <a:pt x="10985" y="13449"/>
                </a:cubicBezTo>
                <a:cubicBezTo>
                  <a:pt x="10985" y="13245"/>
                  <a:pt x="10985" y="13042"/>
                  <a:pt x="10881" y="13042"/>
                </a:cubicBezTo>
                <a:cubicBezTo>
                  <a:pt x="10881" y="12838"/>
                  <a:pt x="10672" y="12634"/>
                  <a:pt x="10567" y="12634"/>
                </a:cubicBezTo>
                <a:cubicBezTo>
                  <a:pt x="10359" y="12634"/>
                  <a:pt x="10254" y="12838"/>
                  <a:pt x="10150" y="12838"/>
                </a:cubicBezTo>
                <a:cubicBezTo>
                  <a:pt x="10150" y="12838"/>
                  <a:pt x="10150" y="12838"/>
                  <a:pt x="10150" y="12838"/>
                </a:cubicBezTo>
                <a:cubicBezTo>
                  <a:pt x="10150" y="12838"/>
                  <a:pt x="10046" y="12838"/>
                  <a:pt x="10046" y="12838"/>
                </a:cubicBezTo>
                <a:cubicBezTo>
                  <a:pt x="10046" y="12838"/>
                  <a:pt x="10150" y="12634"/>
                  <a:pt x="10150" y="12634"/>
                </a:cubicBezTo>
                <a:cubicBezTo>
                  <a:pt x="10254" y="12430"/>
                  <a:pt x="10254" y="12023"/>
                  <a:pt x="10254" y="12023"/>
                </a:cubicBezTo>
                <a:cubicBezTo>
                  <a:pt x="10254" y="12023"/>
                  <a:pt x="10359" y="11819"/>
                  <a:pt x="10254" y="11819"/>
                </a:cubicBezTo>
                <a:cubicBezTo>
                  <a:pt x="10254" y="11819"/>
                  <a:pt x="10150" y="11819"/>
                  <a:pt x="10150" y="11819"/>
                </a:cubicBezTo>
                <a:cubicBezTo>
                  <a:pt x="10046" y="11819"/>
                  <a:pt x="10046" y="12023"/>
                  <a:pt x="9941" y="12023"/>
                </a:cubicBezTo>
                <a:cubicBezTo>
                  <a:pt x="10046" y="12023"/>
                  <a:pt x="10046" y="12023"/>
                  <a:pt x="10046" y="11819"/>
                </a:cubicBezTo>
                <a:cubicBezTo>
                  <a:pt x="10046" y="11819"/>
                  <a:pt x="10046" y="11819"/>
                  <a:pt x="9941" y="11615"/>
                </a:cubicBezTo>
                <a:cubicBezTo>
                  <a:pt x="10046" y="11615"/>
                  <a:pt x="10359" y="11004"/>
                  <a:pt x="10359" y="10800"/>
                </a:cubicBezTo>
                <a:cubicBezTo>
                  <a:pt x="10463" y="10800"/>
                  <a:pt x="10567" y="10596"/>
                  <a:pt x="10672" y="10392"/>
                </a:cubicBezTo>
                <a:cubicBezTo>
                  <a:pt x="10776" y="10392"/>
                  <a:pt x="10881" y="10189"/>
                  <a:pt x="10985" y="10189"/>
                </a:cubicBezTo>
                <a:cubicBezTo>
                  <a:pt x="10881" y="9985"/>
                  <a:pt x="10985" y="10189"/>
                  <a:pt x="10985" y="9985"/>
                </a:cubicBezTo>
                <a:cubicBezTo>
                  <a:pt x="10985" y="9985"/>
                  <a:pt x="11194" y="9985"/>
                  <a:pt x="11089" y="9781"/>
                </a:cubicBezTo>
                <a:cubicBezTo>
                  <a:pt x="11089" y="9781"/>
                  <a:pt x="11194" y="9985"/>
                  <a:pt x="11194" y="9985"/>
                </a:cubicBezTo>
                <a:cubicBezTo>
                  <a:pt x="11194" y="9985"/>
                  <a:pt x="11194" y="9781"/>
                  <a:pt x="11194" y="9781"/>
                </a:cubicBezTo>
                <a:cubicBezTo>
                  <a:pt x="11298" y="9781"/>
                  <a:pt x="11402" y="9781"/>
                  <a:pt x="11402" y="9781"/>
                </a:cubicBezTo>
                <a:cubicBezTo>
                  <a:pt x="11298" y="9781"/>
                  <a:pt x="11402" y="9577"/>
                  <a:pt x="11402" y="9577"/>
                </a:cubicBezTo>
                <a:cubicBezTo>
                  <a:pt x="11507" y="9577"/>
                  <a:pt x="11715" y="9577"/>
                  <a:pt x="11715" y="9577"/>
                </a:cubicBezTo>
                <a:cubicBezTo>
                  <a:pt x="11924" y="9374"/>
                  <a:pt x="11820" y="9374"/>
                  <a:pt x="11715" y="9170"/>
                </a:cubicBezTo>
                <a:cubicBezTo>
                  <a:pt x="11611" y="9170"/>
                  <a:pt x="11611" y="9170"/>
                  <a:pt x="11507" y="9170"/>
                </a:cubicBezTo>
                <a:cubicBezTo>
                  <a:pt x="11507" y="9170"/>
                  <a:pt x="11611" y="9170"/>
                  <a:pt x="11611" y="9170"/>
                </a:cubicBezTo>
                <a:cubicBezTo>
                  <a:pt x="11507" y="8966"/>
                  <a:pt x="11507" y="8966"/>
                  <a:pt x="11402" y="8966"/>
                </a:cubicBezTo>
                <a:cubicBezTo>
                  <a:pt x="11402" y="8966"/>
                  <a:pt x="11402" y="8966"/>
                  <a:pt x="11402" y="8966"/>
                </a:cubicBezTo>
                <a:cubicBezTo>
                  <a:pt x="11298" y="9170"/>
                  <a:pt x="11402" y="8966"/>
                  <a:pt x="11402" y="8966"/>
                </a:cubicBezTo>
                <a:cubicBezTo>
                  <a:pt x="11402" y="8966"/>
                  <a:pt x="11611" y="9170"/>
                  <a:pt x="11715" y="8966"/>
                </a:cubicBezTo>
                <a:cubicBezTo>
                  <a:pt x="11715" y="9170"/>
                  <a:pt x="11715" y="9170"/>
                  <a:pt x="11715" y="9170"/>
                </a:cubicBezTo>
                <a:cubicBezTo>
                  <a:pt x="11715" y="9170"/>
                  <a:pt x="11924" y="9170"/>
                  <a:pt x="12028" y="9170"/>
                </a:cubicBezTo>
                <a:cubicBezTo>
                  <a:pt x="12028" y="9170"/>
                  <a:pt x="12133" y="8966"/>
                  <a:pt x="12133" y="8966"/>
                </a:cubicBezTo>
                <a:cubicBezTo>
                  <a:pt x="12133" y="8966"/>
                  <a:pt x="12237" y="8966"/>
                  <a:pt x="12133" y="8966"/>
                </a:cubicBezTo>
                <a:cubicBezTo>
                  <a:pt x="12133" y="8966"/>
                  <a:pt x="12237" y="8762"/>
                  <a:pt x="12237" y="8762"/>
                </a:cubicBezTo>
                <a:cubicBezTo>
                  <a:pt x="12237" y="8966"/>
                  <a:pt x="12341" y="8966"/>
                  <a:pt x="12341" y="8966"/>
                </a:cubicBezTo>
                <a:cubicBezTo>
                  <a:pt x="12341" y="8966"/>
                  <a:pt x="12550" y="8762"/>
                  <a:pt x="12654" y="8762"/>
                </a:cubicBezTo>
                <a:cubicBezTo>
                  <a:pt x="12759" y="8558"/>
                  <a:pt x="12967" y="8558"/>
                  <a:pt x="12967" y="8355"/>
                </a:cubicBezTo>
                <a:cubicBezTo>
                  <a:pt x="12863" y="8151"/>
                  <a:pt x="12759" y="8355"/>
                  <a:pt x="12654" y="8151"/>
                </a:cubicBezTo>
                <a:cubicBezTo>
                  <a:pt x="12550" y="8151"/>
                  <a:pt x="12550" y="7947"/>
                  <a:pt x="12446" y="7947"/>
                </a:cubicBezTo>
                <a:cubicBezTo>
                  <a:pt x="12446" y="7947"/>
                  <a:pt x="12341" y="7947"/>
                  <a:pt x="12341" y="7947"/>
                </a:cubicBezTo>
                <a:cubicBezTo>
                  <a:pt x="12341" y="7947"/>
                  <a:pt x="12237" y="7947"/>
                  <a:pt x="12237" y="7947"/>
                </a:cubicBezTo>
                <a:cubicBezTo>
                  <a:pt x="12341" y="7947"/>
                  <a:pt x="12446" y="7947"/>
                  <a:pt x="12550" y="7947"/>
                </a:cubicBezTo>
                <a:cubicBezTo>
                  <a:pt x="12550" y="7947"/>
                  <a:pt x="12550" y="7947"/>
                  <a:pt x="12550" y="7947"/>
                </a:cubicBezTo>
                <a:cubicBezTo>
                  <a:pt x="12654" y="7947"/>
                  <a:pt x="12759" y="8151"/>
                  <a:pt x="12759" y="8151"/>
                </a:cubicBezTo>
                <a:cubicBezTo>
                  <a:pt x="12863" y="8151"/>
                  <a:pt x="12967" y="8355"/>
                  <a:pt x="13072" y="8151"/>
                </a:cubicBezTo>
                <a:cubicBezTo>
                  <a:pt x="13176" y="8151"/>
                  <a:pt x="13385" y="7947"/>
                  <a:pt x="13385" y="7947"/>
                </a:cubicBezTo>
                <a:cubicBezTo>
                  <a:pt x="13489" y="7743"/>
                  <a:pt x="13385" y="7743"/>
                  <a:pt x="13385" y="7743"/>
                </a:cubicBezTo>
                <a:cubicBezTo>
                  <a:pt x="13385" y="7540"/>
                  <a:pt x="13594" y="7540"/>
                  <a:pt x="13594" y="7540"/>
                </a:cubicBezTo>
                <a:cubicBezTo>
                  <a:pt x="13698" y="7540"/>
                  <a:pt x="13698" y="7743"/>
                  <a:pt x="13802" y="7743"/>
                </a:cubicBezTo>
                <a:cubicBezTo>
                  <a:pt x="13802" y="7743"/>
                  <a:pt x="13907" y="7743"/>
                  <a:pt x="13907" y="7743"/>
                </a:cubicBezTo>
                <a:cubicBezTo>
                  <a:pt x="13907" y="7743"/>
                  <a:pt x="13907" y="7540"/>
                  <a:pt x="13907" y="7540"/>
                </a:cubicBezTo>
                <a:cubicBezTo>
                  <a:pt x="13907" y="7336"/>
                  <a:pt x="13802" y="7336"/>
                  <a:pt x="13802" y="7336"/>
                </a:cubicBezTo>
                <a:cubicBezTo>
                  <a:pt x="13802" y="7336"/>
                  <a:pt x="13907" y="7336"/>
                  <a:pt x="13907" y="7540"/>
                </a:cubicBezTo>
                <a:cubicBezTo>
                  <a:pt x="13907" y="7540"/>
                  <a:pt x="13907" y="7540"/>
                  <a:pt x="13907" y="7540"/>
                </a:cubicBezTo>
                <a:cubicBezTo>
                  <a:pt x="14011" y="7540"/>
                  <a:pt x="14011" y="7540"/>
                  <a:pt x="14011" y="7743"/>
                </a:cubicBezTo>
                <a:cubicBezTo>
                  <a:pt x="14011" y="7743"/>
                  <a:pt x="14115" y="7540"/>
                  <a:pt x="14220" y="7540"/>
                </a:cubicBezTo>
                <a:cubicBezTo>
                  <a:pt x="14324" y="7540"/>
                  <a:pt x="14428" y="7336"/>
                  <a:pt x="14533" y="7336"/>
                </a:cubicBezTo>
                <a:cubicBezTo>
                  <a:pt x="14637" y="7336"/>
                  <a:pt x="14637" y="7132"/>
                  <a:pt x="14637" y="7132"/>
                </a:cubicBezTo>
                <a:cubicBezTo>
                  <a:pt x="14637" y="6928"/>
                  <a:pt x="14533" y="6928"/>
                  <a:pt x="14637" y="6725"/>
                </a:cubicBezTo>
                <a:cubicBezTo>
                  <a:pt x="14637" y="6725"/>
                  <a:pt x="14637" y="6725"/>
                  <a:pt x="14637" y="6725"/>
                </a:cubicBezTo>
                <a:cubicBezTo>
                  <a:pt x="14637" y="6521"/>
                  <a:pt x="14637" y="6521"/>
                  <a:pt x="14741" y="6521"/>
                </a:cubicBezTo>
                <a:cubicBezTo>
                  <a:pt x="14846" y="6521"/>
                  <a:pt x="15054" y="6521"/>
                  <a:pt x="14846" y="6317"/>
                </a:cubicBezTo>
                <a:cubicBezTo>
                  <a:pt x="14846" y="6317"/>
                  <a:pt x="15054" y="6317"/>
                  <a:pt x="15054" y="6317"/>
                </a:cubicBezTo>
                <a:cubicBezTo>
                  <a:pt x="15054" y="6113"/>
                  <a:pt x="14950" y="6113"/>
                  <a:pt x="14846" y="6113"/>
                </a:cubicBezTo>
                <a:cubicBezTo>
                  <a:pt x="14950" y="6113"/>
                  <a:pt x="14846" y="6113"/>
                  <a:pt x="14846" y="6113"/>
                </a:cubicBezTo>
                <a:cubicBezTo>
                  <a:pt x="14846" y="6113"/>
                  <a:pt x="14846" y="6113"/>
                  <a:pt x="14950" y="5909"/>
                </a:cubicBezTo>
                <a:cubicBezTo>
                  <a:pt x="14741" y="5909"/>
                  <a:pt x="14533" y="5909"/>
                  <a:pt x="14324" y="5909"/>
                </a:cubicBezTo>
                <a:cubicBezTo>
                  <a:pt x="14324" y="5909"/>
                  <a:pt x="14220" y="6113"/>
                  <a:pt x="14220" y="6317"/>
                </a:cubicBezTo>
                <a:cubicBezTo>
                  <a:pt x="14220" y="6317"/>
                  <a:pt x="14324" y="6317"/>
                  <a:pt x="14324" y="6317"/>
                </a:cubicBezTo>
                <a:cubicBezTo>
                  <a:pt x="14324" y="6317"/>
                  <a:pt x="14220" y="6317"/>
                  <a:pt x="14220" y="6317"/>
                </a:cubicBezTo>
                <a:cubicBezTo>
                  <a:pt x="14220" y="6317"/>
                  <a:pt x="14220" y="6521"/>
                  <a:pt x="14220" y="6521"/>
                </a:cubicBezTo>
                <a:cubicBezTo>
                  <a:pt x="14115" y="6521"/>
                  <a:pt x="14115" y="6521"/>
                  <a:pt x="14011" y="6521"/>
                </a:cubicBezTo>
                <a:cubicBezTo>
                  <a:pt x="13907" y="6725"/>
                  <a:pt x="13698" y="6928"/>
                  <a:pt x="13594" y="7132"/>
                </a:cubicBezTo>
                <a:cubicBezTo>
                  <a:pt x="13489" y="7132"/>
                  <a:pt x="13385" y="7336"/>
                  <a:pt x="13385" y="7336"/>
                </a:cubicBezTo>
                <a:cubicBezTo>
                  <a:pt x="13385" y="7336"/>
                  <a:pt x="13385" y="6928"/>
                  <a:pt x="13385" y="6928"/>
                </a:cubicBezTo>
                <a:cubicBezTo>
                  <a:pt x="13385" y="6928"/>
                  <a:pt x="13385" y="6725"/>
                  <a:pt x="13489" y="6725"/>
                </a:cubicBezTo>
                <a:cubicBezTo>
                  <a:pt x="13489" y="6928"/>
                  <a:pt x="13594" y="6521"/>
                  <a:pt x="13594" y="6317"/>
                </a:cubicBezTo>
                <a:cubicBezTo>
                  <a:pt x="13594" y="5909"/>
                  <a:pt x="13385" y="6317"/>
                  <a:pt x="13281" y="6521"/>
                </a:cubicBezTo>
                <a:cubicBezTo>
                  <a:pt x="13176" y="6521"/>
                  <a:pt x="13072" y="6725"/>
                  <a:pt x="13072" y="6725"/>
                </a:cubicBezTo>
                <a:cubicBezTo>
                  <a:pt x="13072" y="6521"/>
                  <a:pt x="13281" y="6317"/>
                  <a:pt x="13072" y="6113"/>
                </a:cubicBezTo>
                <a:cubicBezTo>
                  <a:pt x="13072" y="6113"/>
                  <a:pt x="13072" y="6113"/>
                  <a:pt x="13176" y="6113"/>
                </a:cubicBezTo>
                <a:cubicBezTo>
                  <a:pt x="13176" y="6317"/>
                  <a:pt x="13281" y="6113"/>
                  <a:pt x="13281" y="6113"/>
                </a:cubicBezTo>
                <a:cubicBezTo>
                  <a:pt x="13281" y="6113"/>
                  <a:pt x="13176" y="6113"/>
                  <a:pt x="13072" y="6113"/>
                </a:cubicBezTo>
                <a:cubicBezTo>
                  <a:pt x="13176" y="6113"/>
                  <a:pt x="13176" y="6113"/>
                  <a:pt x="13176" y="5909"/>
                </a:cubicBezTo>
                <a:cubicBezTo>
                  <a:pt x="13176" y="6113"/>
                  <a:pt x="12967" y="6113"/>
                  <a:pt x="12967" y="5909"/>
                </a:cubicBezTo>
                <a:cubicBezTo>
                  <a:pt x="12967" y="5909"/>
                  <a:pt x="12863" y="5909"/>
                  <a:pt x="12863" y="5909"/>
                </a:cubicBezTo>
                <a:cubicBezTo>
                  <a:pt x="12967" y="5909"/>
                  <a:pt x="13072" y="5909"/>
                  <a:pt x="13072" y="5706"/>
                </a:cubicBezTo>
                <a:cubicBezTo>
                  <a:pt x="13072" y="5706"/>
                  <a:pt x="13072" y="5706"/>
                  <a:pt x="13072" y="5706"/>
                </a:cubicBezTo>
                <a:cubicBezTo>
                  <a:pt x="13072" y="5706"/>
                  <a:pt x="13176" y="5909"/>
                  <a:pt x="13176" y="5706"/>
                </a:cubicBezTo>
                <a:cubicBezTo>
                  <a:pt x="13281" y="5706"/>
                  <a:pt x="13176" y="5706"/>
                  <a:pt x="13176" y="5706"/>
                </a:cubicBezTo>
                <a:cubicBezTo>
                  <a:pt x="13176" y="5502"/>
                  <a:pt x="13176" y="5502"/>
                  <a:pt x="13072" y="5298"/>
                </a:cubicBezTo>
                <a:cubicBezTo>
                  <a:pt x="13176" y="5298"/>
                  <a:pt x="13176" y="5298"/>
                  <a:pt x="13176" y="5094"/>
                </a:cubicBezTo>
                <a:cubicBezTo>
                  <a:pt x="13281" y="5094"/>
                  <a:pt x="13176" y="5094"/>
                  <a:pt x="13176" y="4891"/>
                </a:cubicBezTo>
                <a:cubicBezTo>
                  <a:pt x="13176" y="4891"/>
                  <a:pt x="13072" y="4891"/>
                  <a:pt x="13072" y="4891"/>
                </a:cubicBezTo>
                <a:cubicBezTo>
                  <a:pt x="12967" y="4891"/>
                  <a:pt x="12759" y="4891"/>
                  <a:pt x="12759" y="5094"/>
                </a:cubicBezTo>
                <a:cubicBezTo>
                  <a:pt x="12759" y="5094"/>
                  <a:pt x="12759" y="5094"/>
                  <a:pt x="12759" y="5094"/>
                </a:cubicBezTo>
                <a:cubicBezTo>
                  <a:pt x="12654" y="5094"/>
                  <a:pt x="12654" y="5094"/>
                  <a:pt x="12550" y="5298"/>
                </a:cubicBezTo>
                <a:cubicBezTo>
                  <a:pt x="12446" y="5298"/>
                  <a:pt x="12341" y="5502"/>
                  <a:pt x="12550" y="5502"/>
                </a:cubicBezTo>
                <a:cubicBezTo>
                  <a:pt x="12446" y="5502"/>
                  <a:pt x="12446" y="5502"/>
                  <a:pt x="12446" y="5502"/>
                </a:cubicBezTo>
                <a:cubicBezTo>
                  <a:pt x="12446" y="5502"/>
                  <a:pt x="12237" y="5706"/>
                  <a:pt x="12237" y="5706"/>
                </a:cubicBezTo>
                <a:cubicBezTo>
                  <a:pt x="12237" y="5909"/>
                  <a:pt x="12237" y="5909"/>
                  <a:pt x="12341" y="5909"/>
                </a:cubicBezTo>
                <a:cubicBezTo>
                  <a:pt x="12341" y="5909"/>
                  <a:pt x="12341" y="5909"/>
                  <a:pt x="12446" y="5909"/>
                </a:cubicBezTo>
                <a:cubicBezTo>
                  <a:pt x="12446" y="6113"/>
                  <a:pt x="12446" y="5909"/>
                  <a:pt x="12446" y="5909"/>
                </a:cubicBezTo>
                <a:cubicBezTo>
                  <a:pt x="12550" y="5909"/>
                  <a:pt x="12550" y="6113"/>
                  <a:pt x="12550" y="6113"/>
                </a:cubicBezTo>
                <a:cubicBezTo>
                  <a:pt x="12550" y="6113"/>
                  <a:pt x="12654" y="6113"/>
                  <a:pt x="12654" y="6113"/>
                </a:cubicBezTo>
                <a:cubicBezTo>
                  <a:pt x="12654" y="6113"/>
                  <a:pt x="12654" y="6113"/>
                  <a:pt x="12654" y="6113"/>
                </a:cubicBezTo>
                <a:cubicBezTo>
                  <a:pt x="12654" y="6113"/>
                  <a:pt x="12654" y="6113"/>
                  <a:pt x="12654" y="6113"/>
                </a:cubicBezTo>
                <a:cubicBezTo>
                  <a:pt x="12654" y="6113"/>
                  <a:pt x="12550" y="6113"/>
                  <a:pt x="12550" y="6113"/>
                </a:cubicBezTo>
                <a:cubicBezTo>
                  <a:pt x="12550" y="6113"/>
                  <a:pt x="12654" y="6113"/>
                  <a:pt x="12654" y="6113"/>
                </a:cubicBezTo>
                <a:cubicBezTo>
                  <a:pt x="12550" y="6113"/>
                  <a:pt x="12446" y="6113"/>
                  <a:pt x="12446" y="6317"/>
                </a:cubicBezTo>
                <a:cubicBezTo>
                  <a:pt x="12446" y="6317"/>
                  <a:pt x="12446" y="6317"/>
                  <a:pt x="12446" y="6317"/>
                </a:cubicBezTo>
                <a:cubicBezTo>
                  <a:pt x="12446" y="6317"/>
                  <a:pt x="12341" y="6317"/>
                  <a:pt x="12341" y="6521"/>
                </a:cubicBezTo>
                <a:cubicBezTo>
                  <a:pt x="12341" y="6521"/>
                  <a:pt x="12550" y="6113"/>
                  <a:pt x="12446" y="6521"/>
                </a:cubicBezTo>
                <a:cubicBezTo>
                  <a:pt x="12446" y="6521"/>
                  <a:pt x="12446" y="6521"/>
                  <a:pt x="12446" y="6521"/>
                </a:cubicBezTo>
                <a:cubicBezTo>
                  <a:pt x="12341" y="6521"/>
                  <a:pt x="12237" y="6725"/>
                  <a:pt x="12133" y="6725"/>
                </a:cubicBezTo>
                <a:cubicBezTo>
                  <a:pt x="12028" y="6928"/>
                  <a:pt x="11924" y="6725"/>
                  <a:pt x="11820" y="6928"/>
                </a:cubicBezTo>
                <a:cubicBezTo>
                  <a:pt x="11820" y="7132"/>
                  <a:pt x="11820" y="7336"/>
                  <a:pt x="11715" y="7336"/>
                </a:cubicBezTo>
                <a:cubicBezTo>
                  <a:pt x="11611" y="7336"/>
                  <a:pt x="11611" y="7336"/>
                  <a:pt x="11507" y="7336"/>
                </a:cubicBezTo>
                <a:cubicBezTo>
                  <a:pt x="11507" y="7540"/>
                  <a:pt x="11611" y="7540"/>
                  <a:pt x="11507" y="7540"/>
                </a:cubicBezTo>
                <a:cubicBezTo>
                  <a:pt x="11507" y="7540"/>
                  <a:pt x="11507" y="7336"/>
                  <a:pt x="11507" y="7336"/>
                </a:cubicBezTo>
                <a:cubicBezTo>
                  <a:pt x="11507" y="7336"/>
                  <a:pt x="11507" y="7336"/>
                  <a:pt x="11611" y="7336"/>
                </a:cubicBezTo>
                <a:cubicBezTo>
                  <a:pt x="11611" y="7336"/>
                  <a:pt x="11611" y="7336"/>
                  <a:pt x="11715" y="7336"/>
                </a:cubicBezTo>
                <a:cubicBezTo>
                  <a:pt x="11715" y="7336"/>
                  <a:pt x="11715" y="7336"/>
                  <a:pt x="11715" y="7336"/>
                </a:cubicBezTo>
                <a:cubicBezTo>
                  <a:pt x="11715" y="7336"/>
                  <a:pt x="11715" y="7132"/>
                  <a:pt x="11715" y="7132"/>
                </a:cubicBezTo>
                <a:cubicBezTo>
                  <a:pt x="11715" y="7132"/>
                  <a:pt x="11611" y="7132"/>
                  <a:pt x="11611" y="7132"/>
                </a:cubicBezTo>
                <a:cubicBezTo>
                  <a:pt x="11611" y="6928"/>
                  <a:pt x="11820" y="6928"/>
                  <a:pt x="11924" y="6725"/>
                </a:cubicBezTo>
                <a:cubicBezTo>
                  <a:pt x="11820" y="6725"/>
                  <a:pt x="11715" y="6725"/>
                  <a:pt x="11715" y="6725"/>
                </a:cubicBezTo>
                <a:cubicBezTo>
                  <a:pt x="11715" y="6725"/>
                  <a:pt x="11715" y="6725"/>
                  <a:pt x="11820" y="6725"/>
                </a:cubicBezTo>
                <a:cubicBezTo>
                  <a:pt x="11820" y="6725"/>
                  <a:pt x="11715" y="6725"/>
                  <a:pt x="11715" y="6725"/>
                </a:cubicBezTo>
                <a:cubicBezTo>
                  <a:pt x="11715" y="6725"/>
                  <a:pt x="11715" y="6521"/>
                  <a:pt x="11611" y="6521"/>
                </a:cubicBezTo>
                <a:cubicBezTo>
                  <a:pt x="11611" y="6521"/>
                  <a:pt x="11507" y="6521"/>
                  <a:pt x="11507" y="6725"/>
                </a:cubicBezTo>
                <a:cubicBezTo>
                  <a:pt x="11507" y="6725"/>
                  <a:pt x="11402" y="6725"/>
                  <a:pt x="11402" y="6725"/>
                </a:cubicBezTo>
                <a:cubicBezTo>
                  <a:pt x="11402" y="6725"/>
                  <a:pt x="11402" y="6725"/>
                  <a:pt x="11402" y="6725"/>
                </a:cubicBezTo>
                <a:cubicBezTo>
                  <a:pt x="11402" y="6725"/>
                  <a:pt x="11298" y="6725"/>
                  <a:pt x="11402" y="6928"/>
                </a:cubicBezTo>
                <a:cubicBezTo>
                  <a:pt x="11402" y="6928"/>
                  <a:pt x="11402" y="6725"/>
                  <a:pt x="11507" y="6928"/>
                </a:cubicBezTo>
                <a:cubicBezTo>
                  <a:pt x="11611" y="6928"/>
                  <a:pt x="11402" y="7132"/>
                  <a:pt x="11298" y="6928"/>
                </a:cubicBezTo>
                <a:cubicBezTo>
                  <a:pt x="11298" y="6928"/>
                  <a:pt x="11298" y="6725"/>
                  <a:pt x="11298" y="6725"/>
                </a:cubicBezTo>
                <a:cubicBezTo>
                  <a:pt x="11298" y="6725"/>
                  <a:pt x="11298" y="6928"/>
                  <a:pt x="11298" y="6928"/>
                </a:cubicBezTo>
                <a:cubicBezTo>
                  <a:pt x="11194" y="6928"/>
                  <a:pt x="11089" y="6928"/>
                  <a:pt x="10985" y="6928"/>
                </a:cubicBezTo>
                <a:cubicBezTo>
                  <a:pt x="10881" y="6928"/>
                  <a:pt x="10672" y="6928"/>
                  <a:pt x="10567" y="6928"/>
                </a:cubicBezTo>
                <a:cubicBezTo>
                  <a:pt x="10463" y="6928"/>
                  <a:pt x="10463" y="6928"/>
                  <a:pt x="10463" y="6928"/>
                </a:cubicBezTo>
                <a:cubicBezTo>
                  <a:pt x="10359" y="6928"/>
                  <a:pt x="10359" y="6725"/>
                  <a:pt x="10359" y="6725"/>
                </a:cubicBezTo>
                <a:cubicBezTo>
                  <a:pt x="10254" y="6725"/>
                  <a:pt x="10046" y="6928"/>
                  <a:pt x="10150" y="6725"/>
                </a:cubicBezTo>
                <a:cubicBezTo>
                  <a:pt x="10150" y="6725"/>
                  <a:pt x="10150" y="6725"/>
                  <a:pt x="10046" y="6725"/>
                </a:cubicBezTo>
                <a:cubicBezTo>
                  <a:pt x="10046" y="6725"/>
                  <a:pt x="10046" y="6725"/>
                  <a:pt x="10046" y="6725"/>
                </a:cubicBezTo>
                <a:cubicBezTo>
                  <a:pt x="9941" y="6725"/>
                  <a:pt x="10046" y="6521"/>
                  <a:pt x="10046" y="6521"/>
                </a:cubicBezTo>
                <a:cubicBezTo>
                  <a:pt x="10046" y="6317"/>
                  <a:pt x="10046" y="6317"/>
                  <a:pt x="9941" y="6317"/>
                </a:cubicBezTo>
                <a:cubicBezTo>
                  <a:pt x="9733" y="6521"/>
                  <a:pt x="9524" y="6521"/>
                  <a:pt x="9315" y="6725"/>
                </a:cubicBezTo>
                <a:cubicBezTo>
                  <a:pt x="9420" y="6928"/>
                  <a:pt x="9524" y="6725"/>
                  <a:pt x="9628" y="6725"/>
                </a:cubicBezTo>
                <a:cubicBezTo>
                  <a:pt x="9628" y="6725"/>
                  <a:pt x="9733" y="6725"/>
                  <a:pt x="9837" y="6725"/>
                </a:cubicBezTo>
                <a:cubicBezTo>
                  <a:pt x="9837" y="6521"/>
                  <a:pt x="9941" y="6521"/>
                  <a:pt x="10046" y="6521"/>
                </a:cubicBezTo>
                <a:cubicBezTo>
                  <a:pt x="9837" y="6725"/>
                  <a:pt x="9628" y="6725"/>
                  <a:pt x="9420" y="6928"/>
                </a:cubicBezTo>
                <a:cubicBezTo>
                  <a:pt x="9315" y="6928"/>
                  <a:pt x="9315" y="7132"/>
                  <a:pt x="9315" y="7336"/>
                </a:cubicBezTo>
                <a:cubicBezTo>
                  <a:pt x="9211" y="7336"/>
                  <a:pt x="9107" y="7336"/>
                  <a:pt x="9107" y="7743"/>
                </a:cubicBezTo>
                <a:cubicBezTo>
                  <a:pt x="9107" y="7540"/>
                  <a:pt x="9107" y="7336"/>
                  <a:pt x="9002" y="7336"/>
                </a:cubicBezTo>
                <a:cubicBezTo>
                  <a:pt x="9107" y="7336"/>
                  <a:pt x="9211" y="7336"/>
                  <a:pt x="9211" y="7336"/>
                </a:cubicBezTo>
                <a:cubicBezTo>
                  <a:pt x="9211" y="7336"/>
                  <a:pt x="9107" y="7132"/>
                  <a:pt x="9211" y="7132"/>
                </a:cubicBezTo>
                <a:cubicBezTo>
                  <a:pt x="9107" y="7132"/>
                  <a:pt x="9107" y="7132"/>
                  <a:pt x="9107" y="7132"/>
                </a:cubicBezTo>
                <a:cubicBezTo>
                  <a:pt x="9107" y="7132"/>
                  <a:pt x="9107" y="7132"/>
                  <a:pt x="9107" y="6928"/>
                </a:cubicBezTo>
                <a:cubicBezTo>
                  <a:pt x="9002" y="6928"/>
                  <a:pt x="9002" y="6928"/>
                  <a:pt x="9002" y="6928"/>
                </a:cubicBezTo>
                <a:cubicBezTo>
                  <a:pt x="8794" y="6928"/>
                  <a:pt x="8689" y="6928"/>
                  <a:pt x="8481" y="6928"/>
                </a:cubicBezTo>
                <a:cubicBezTo>
                  <a:pt x="8376" y="6928"/>
                  <a:pt x="8272" y="6928"/>
                  <a:pt x="8063" y="6928"/>
                </a:cubicBezTo>
                <a:cubicBezTo>
                  <a:pt x="8063" y="6928"/>
                  <a:pt x="7959" y="6928"/>
                  <a:pt x="7854" y="6928"/>
                </a:cubicBezTo>
                <a:cubicBezTo>
                  <a:pt x="8063" y="6725"/>
                  <a:pt x="8167" y="6725"/>
                  <a:pt x="8272" y="6725"/>
                </a:cubicBezTo>
                <a:cubicBezTo>
                  <a:pt x="8272" y="6521"/>
                  <a:pt x="8272" y="6521"/>
                  <a:pt x="8272" y="6521"/>
                </a:cubicBezTo>
                <a:cubicBezTo>
                  <a:pt x="8167" y="6317"/>
                  <a:pt x="8063" y="6317"/>
                  <a:pt x="7959" y="6317"/>
                </a:cubicBezTo>
                <a:cubicBezTo>
                  <a:pt x="8063" y="6521"/>
                  <a:pt x="7750" y="6317"/>
                  <a:pt x="7646" y="6317"/>
                </a:cubicBezTo>
                <a:cubicBezTo>
                  <a:pt x="7541" y="6317"/>
                  <a:pt x="7541" y="6113"/>
                  <a:pt x="7437" y="6113"/>
                </a:cubicBezTo>
                <a:cubicBezTo>
                  <a:pt x="7437" y="6113"/>
                  <a:pt x="7437" y="6113"/>
                  <a:pt x="7333" y="6113"/>
                </a:cubicBezTo>
                <a:cubicBezTo>
                  <a:pt x="7333" y="6113"/>
                  <a:pt x="7333" y="6113"/>
                  <a:pt x="7333" y="6113"/>
                </a:cubicBezTo>
                <a:cubicBezTo>
                  <a:pt x="7228" y="5909"/>
                  <a:pt x="7020" y="5909"/>
                  <a:pt x="6915" y="5909"/>
                </a:cubicBezTo>
                <a:cubicBezTo>
                  <a:pt x="6811" y="5909"/>
                  <a:pt x="6707" y="6113"/>
                  <a:pt x="6498" y="6113"/>
                </a:cubicBezTo>
                <a:cubicBezTo>
                  <a:pt x="6602" y="6113"/>
                  <a:pt x="6602" y="6113"/>
                  <a:pt x="6707" y="5909"/>
                </a:cubicBezTo>
                <a:cubicBezTo>
                  <a:pt x="6602" y="5909"/>
                  <a:pt x="6707" y="5909"/>
                  <a:pt x="6707" y="5706"/>
                </a:cubicBezTo>
                <a:cubicBezTo>
                  <a:pt x="6707" y="5706"/>
                  <a:pt x="6602" y="5706"/>
                  <a:pt x="6602" y="5706"/>
                </a:cubicBezTo>
                <a:cubicBezTo>
                  <a:pt x="6602" y="5909"/>
                  <a:pt x="6602" y="5909"/>
                  <a:pt x="6602" y="5909"/>
                </a:cubicBezTo>
                <a:cubicBezTo>
                  <a:pt x="6602" y="5909"/>
                  <a:pt x="6498" y="5909"/>
                  <a:pt x="6394" y="5909"/>
                </a:cubicBezTo>
                <a:cubicBezTo>
                  <a:pt x="6394" y="6113"/>
                  <a:pt x="6394" y="6113"/>
                  <a:pt x="6289" y="6113"/>
                </a:cubicBezTo>
                <a:cubicBezTo>
                  <a:pt x="6081" y="5909"/>
                  <a:pt x="6394" y="5298"/>
                  <a:pt x="6081" y="5706"/>
                </a:cubicBezTo>
                <a:cubicBezTo>
                  <a:pt x="6081" y="5706"/>
                  <a:pt x="6081" y="5706"/>
                  <a:pt x="6081" y="5706"/>
                </a:cubicBezTo>
                <a:cubicBezTo>
                  <a:pt x="6081" y="5706"/>
                  <a:pt x="6081" y="5706"/>
                  <a:pt x="6081" y="5706"/>
                </a:cubicBezTo>
                <a:cubicBezTo>
                  <a:pt x="6081" y="5706"/>
                  <a:pt x="6081" y="5706"/>
                  <a:pt x="6185" y="5706"/>
                </a:cubicBezTo>
                <a:cubicBezTo>
                  <a:pt x="5976" y="5706"/>
                  <a:pt x="5872" y="5909"/>
                  <a:pt x="5663" y="5909"/>
                </a:cubicBezTo>
                <a:cubicBezTo>
                  <a:pt x="5767" y="5909"/>
                  <a:pt x="5767" y="5909"/>
                  <a:pt x="5767" y="5909"/>
                </a:cubicBezTo>
                <a:cubicBezTo>
                  <a:pt x="5559" y="5909"/>
                  <a:pt x="5350" y="6113"/>
                  <a:pt x="5141" y="6317"/>
                </a:cubicBezTo>
                <a:cubicBezTo>
                  <a:pt x="5141" y="6113"/>
                  <a:pt x="5246" y="6113"/>
                  <a:pt x="5246" y="6113"/>
                </a:cubicBezTo>
                <a:cubicBezTo>
                  <a:pt x="5141" y="6113"/>
                  <a:pt x="5141" y="6113"/>
                  <a:pt x="5141" y="6113"/>
                </a:cubicBezTo>
                <a:cubicBezTo>
                  <a:pt x="5141" y="6113"/>
                  <a:pt x="5141" y="6113"/>
                  <a:pt x="5141" y="6113"/>
                </a:cubicBezTo>
                <a:cubicBezTo>
                  <a:pt x="5037" y="6113"/>
                  <a:pt x="4724" y="6113"/>
                  <a:pt x="4724" y="6317"/>
                </a:cubicBezTo>
                <a:cubicBezTo>
                  <a:pt x="4724" y="6317"/>
                  <a:pt x="4724" y="6317"/>
                  <a:pt x="4724" y="6317"/>
                </a:cubicBezTo>
                <a:cubicBezTo>
                  <a:pt x="4724" y="6521"/>
                  <a:pt x="4620" y="6317"/>
                  <a:pt x="4515" y="6317"/>
                </a:cubicBezTo>
                <a:cubicBezTo>
                  <a:pt x="4515" y="6521"/>
                  <a:pt x="4620" y="6521"/>
                  <a:pt x="4620" y="6521"/>
                </a:cubicBezTo>
                <a:cubicBezTo>
                  <a:pt x="4620" y="6521"/>
                  <a:pt x="4515" y="6521"/>
                  <a:pt x="4515" y="6521"/>
                </a:cubicBezTo>
                <a:cubicBezTo>
                  <a:pt x="4620" y="6317"/>
                  <a:pt x="4724" y="6317"/>
                  <a:pt x="4724" y="6317"/>
                </a:cubicBezTo>
                <a:cubicBezTo>
                  <a:pt x="4933" y="6317"/>
                  <a:pt x="5037" y="6113"/>
                  <a:pt x="5141" y="6113"/>
                </a:cubicBezTo>
                <a:cubicBezTo>
                  <a:pt x="5246" y="6113"/>
                  <a:pt x="5663" y="5909"/>
                  <a:pt x="5767" y="5706"/>
                </a:cubicBezTo>
                <a:cubicBezTo>
                  <a:pt x="5454" y="5706"/>
                  <a:pt x="5246" y="5909"/>
                  <a:pt x="5037" y="5909"/>
                </a:cubicBezTo>
                <a:cubicBezTo>
                  <a:pt x="5037" y="5909"/>
                  <a:pt x="5037" y="5909"/>
                  <a:pt x="5037" y="5909"/>
                </a:cubicBezTo>
                <a:cubicBezTo>
                  <a:pt x="4828" y="6113"/>
                  <a:pt x="4724" y="6113"/>
                  <a:pt x="4515" y="6113"/>
                </a:cubicBezTo>
                <a:cubicBezTo>
                  <a:pt x="4620" y="6113"/>
                  <a:pt x="4620" y="6113"/>
                  <a:pt x="4724" y="6113"/>
                </a:cubicBezTo>
                <a:cubicBezTo>
                  <a:pt x="4620" y="5909"/>
                  <a:pt x="4620" y="6113"/>
                  <a:pt x="4620" y="5909"/>
                </a:cubicBezTo>
                <a:cubicBezTo>
                  <a:pt x="4620" y="5909"/>
                  <a:pt x="4620" y="6113"/>
                  <a:pt x="4515" y="6113"/>
                </a:cubicBezTo>
                <a:cubicBezTo>
                  <a:pt x="4515" y="6113"/>
                  <a:pt x="4411" y="6113"/>
                  <a:pt x="4411" y="6113"/>
                </a:cubicBezTo>
                <a:cubicBezTo>
                  <a:pt x="4307" y="6113"/>
                  <a:pt x="4202" y="6113"/>
                  <a:pt x="4098" y="6317"/>
                </a:cubicBezTo>
                <a:cubicBezTo>
                  <a:pt x="4202" y="6317"/>
                  <a:pt x="4202" y="6317"/>
                  <a:pt x="4202" y="6317"/>
                </a:cubicBezTo>
                <a:cubicBezTo>
                  <a:pt x="4098" y="6317"/>
                  <a:pt x="4098" y="6317"/>
                  <a:pt x="4098" y="6317"/>
                </a:cubicBezTo>
                <a:cubicBezTo>
                  <a:pt x="4202" y="6317"/>
                  <a:pt x="4202" y="6521"/>
                  <a:pt x="4098" y="6521"/>
                </a:cubicBezTo>
                <a:cubicBezTo>
                  <a:pt x="3994" y="6521"/>
                  <a:pt x="3889" y="6317"/>
                  <a:pt x="3785" y="6317"/>
                </a:cubicBezTo>
                <a:cubicBezTo>
                  <a:pt x="3681" y="6317"/>
                  <a:pt x="3681" y="6317"/>
                  <a:pt x="3681" y="6113"/>
                </a:cubicBezTo>
                <a:cubicBezTo>
                  <a:pt x="3576" y="6113"/>
                  <a:pt x="3681" y="6113"/>
                  <a:pt x="3576" y="6113"/>
                </a:cubicBezTo>
                <a:cubicBezTo>
                  <a:pt x="3576" y="6113"/>
                  <a:pt x="3472" y="6113"/>
                  <a:pt x="3472" y="6113"/>
                </a:cubicBezTo>
                <a:cubicBezTo>
                  <a:pt x="3367" y="5909"/>
                  <a:pt x="3367" y="5909"/>
                  <a:pt x="3263" y="6113"/>
                </a:cubicBezTo>
                <a:cubicBezTo>
                  <a:pt x="3159" y="6317"/>
                  <a:pt x="3054" y="6521"/>
                  <a:pt x="2950" y="6521"/>
                </a:cubicBezTo>
                <a:cubicBezTo>
                  <a:pt x="2220" y="7743"/>
                  <a:pt x="1489" y="8966"/>
                  <a:pt x="759" y="9985"/>
                </a:cubicBezTo>
                <a:cubicBezTo>
                  <a:pt x="550" y="10392"/>
                  <a:pt x="446" y="10596"/>
                  <a:pt x="237" y="11004"/>
                </a:cubicBezTo>
                <a:cubicBezTo>
                  <a:pt x="237" y="11004"/>
                  <a:pt x="237" y="11004"/>
                  <a:pt x="237" y="11004"/>
                </a:cubicBezTo>
                <a:cubicBezTo>
                  <a:pt x="341" y="11004"/>
                  <a:pt x="341" y="11004"/>
                  <a:pt x="341" y="11004"/>
                </a:cubicBezTo>
                <a:cubicBezTo>
                  <a:pt x="446" y="11004"/>
                  <a:pt x="550" y="11004"/>
                  <a:pt x="654" y="11004"/>
                </a:cubicBezTo>
                <a:cubicBezTo>
                  <a:pt x="550" y="11004"/>
                  <a:pt x="446" y="11208"/>
                  <a:pt x="550" y="11208"/>
                </a:cubicBezTo>
                <a:cubicBezTo>
                  <a:pt x="550" y="11411"/>
                  <a:pt x="550" y="11411"/>
                  <a:pt x="550" y="11615"/>
                </a:cubicBezTo>
                <a:cubicBezTo>
                  <a:pt x="550" y="11615"/>
                  <a:pt x="550" y="11615"/>
                  <a:pt x="550" y="11819"/>
                </a:cubicBezTo>
                <a:cubicBezTo>
                  <a:pt x="654" y="11819"/>
                  <a:pt x="863" y="11615"/>
                  <a:pt x="967" y="11411"/>
                </a:cubicBezTo>
                <a:cubicBezTo>
                  <a:pt x="967" y="11411"/>
                  <a:pt x="1072" y="11411"/>
                  <a:pt x="1176" y="11411"/>
                </a:cubicBezTo>
                <a:cubicBezTo>
                  <a:pt x="1176" y="11208"/>
                  <a:pt x="1281" y="11208"/>
                  <a:pt x="1281" y="11208"/>
                </a:cubicBezTo>
                <a:cubicBezTo>
                  <a:pt x="1281" y="11411"/>
                  <a:pt x="1281" y="11411"/>
                  <a:pt x="1281" y="11411"/>
                </a:cubicBezTo>
                <a:cubicBezTo>
                  <a:pt x="1281" y="11411"/>
                  <a:pt x="1281" y="11615"/>
                  <a:pt x="1281" y="11615"/>
                </a:cubicBezTo>
                <a:cubicBezTo>
                  <a:pt x="1281" y="11615"/>
                  <a:pt x="1281" y="11615"/>
                  <a:pt x="1281" y="11615"/>
                </a:cubicBezTo>
                <a:cubicBezTo>
                  <a:pt x="1281" y="11615"/>
                  <a:pt x="1281" y="11819"/>
                  <a:pt x="1281" y="11819"/>
                </a:cubicBezTo>
                <a:cubicBezTo>
                  <a:pt x="1281" y="11819"/>
                  <a:pt x="1281" y="11819"/>
                  <a:pt x="1281" y="12023"/>
                </a:cubicBezTo>
                <a:cubicBezTo>
                  <a:pt x="1281" y="12023"/>
                  <a:pt x="1281" y="12226"/>
                  <a:pt x="1281" y="12226"/>
                </a:cubicBezTo>
                <a:cubicBezTo>
                  <a:pt x="1281" y="12430"/>
                  <a:pt x="1281" y="12838"/>
                  <a:pt x="1176" y="12838"/>
                </a:cubicBezTo>
                <a:cubicBezTo>
                  <a:pt x="1176" y="12838"/>
                  <a:pt x="1176" y="12838"/>
                  <a:pt x="1176" y="12838"/>
                </a:cubicBezTo>
                <a:cubicBezTo>
                  <a:pt x="1176" y="12838"/>
                  <a:pt x="1176" y="12838"/>
                  <a:pt x="1176" y="12838"/>
                </a:cubicBezTo>
                <a:cubicBezTo>
                  <a:pt x="1176" y="12838"/>
                  <a:pt x="1176" y="12838"/>
                  <a:pt x="1176" y="13042"/>
                </a:cubicBezTo>
                <a:cubicBezTo>
                  <a:pt x="1176" y="13042"/>
                  <a:pt x="1176" y="13042"/>
                  <a:pt x="1176" y="13042"/>
                </a:cubicBezTo>
                <a:cubicBezTo>
                  <a:pt x="1176" y="13042"/>
                  <a:pt x="1281" y="13245"/>
                  <a:pt x="1281" y="13245"/>
                </a:cubicBezTo>
                <a:cubicBezTo>
                  <a:pt x="1281" y="13245"/>
                  <a:pt x="1281" y="13245"/>
                  <a:pt x="1281" y="13245"/>
                </a:cubicBezTo>
                <a:cubicBezTo>
                  <a:pt x="1385" y="13245"/>
                  <a:pt x="1385" y="13449"/>
                  <a:pt x="1385" y="13245"/>
                </a:cubicBezTo>
                <a:cubicBezTo>
                  <a:pt x="1385" y="13653"/>
                  <a:pt x="1176" y="13653"/>
                  <a:pt x="1072" y="13857"/>
                </a:cubicBezTo>
                <a:cubicBezTo>
                  <a:pt x="1176" y="13857"/>
                  <a:pt x="1281" y="13653"/>
                  <a:pt x="1281" y="13653"/>
                </a:cubicBezTo>
                <a:cubicBezTo>
                  <a:pt x="1281" y="13653"/>
                  <a:pt x="1281" y="13653"/>
                  <a:pt x="1281" y="13653"/>
                </a:cubicBezTo>
                <a:cubicBezTo>
                  <a:pt x="1281" y="13653"/>
                  <a:pt x="1281" y="13653"/>
                  <a:pt x="1281" y="13653"/>
                </a:cubicBezTo>
                <a:cubicBezTo>
                  <a:pt x="1176" y="13857"/>
                  <a:pt x="1072" y="14060"/>
                  <a:pt x="967" y="14264"/>
                </a:cubicBezTo>
                <a:cubicBezTo>
                  <a:pt x="759" y="14264"/>
                  <a:pt x="863" y="14468"/>
                  <a:pt x="967" y="14468"/>
                </a:cubicBezTo>
                <a:cubicBezTo>
                  <a:pt x="967" y="14468"/>
                  <a:pt x="550" y="14672"/>
                  <a:pt x="759" y="14875"/>
                </a:cubicBezTo>
                <a:cubicBezTo>
                  <a:pt x="759" y="14875"/>
                  <a:pt x="759" y="14875"/>
                  <a:pt x="759" y="14875"/>
                </a:cubicBezTo>
                <a:cubicBezTo>
                  <a:pt x="863" y="14875"/>
                  <a:pt x="967" y="14672"/>
                  <a:pt x="1176" y="14672"/>
                </a:cubicBezTo>
                <a:cubicBezTo>
                  <a:pt x="1176" y="14672"/>
                  <a:pt x="1176" y="14672"/>
                  <a:pt x="1176" y="14672"/>
                </a:cubicBezTo>
                <a:cubicBezTo>
                  <a:pt x="1072" y="14672"/>
                  <a:pt x="967" y="14672"/>
                  <a:pt x="1072" y="14875"/>
                </a:cubicBezTo>
                <a:cubicBezTo>
                  <a:pt x="1072" y="14875"/>
                  <a:pt x="1176" y="14672"/>
                  <a:pt x="1176" y="14875"/>
                </a:cubicBezTo>
                <a:cubicBezTo>
                  <a:pt x="1072" y="14875"/>
                  <a:pt x="1072" y="14875"/>
                  <a:pt x="967" y="14875"/>
                </a:cubicBezTo>
                <a:cubicBezTo>
                  <a:pt x="967" y="14672"/>
                  <a:pt x="967" y="14672"/>
                  <a:pt x="1072" y="14672"/>
                </a:cubicBezTo>
                <a:cubicBezTo>
                  <a:pt x="967" y="14672"/>
                  <a:pt x="863" y="14875"/>
                  <a:pt x="863" y="14875"/>
                </a:cubicBezTo>
                <a:cubicBezTo>
                  <a:pt x="1072" y="14875"/>
                  <a:pt x="759" y="15283"/>
                  <a:pt x="967" y="15079"/>
                </a:cubicBezTo>
                <a:cubicBezTo>
                  <a:pt x="967" y="15283"/>
                  <a:pt x="863" y="15283"/>
                  <a:pt x="863" y="15487"/>
                </a:cubicBezTo>
                <a:cubicBezTo>
                  <a:pt x="863" y="15487"/>
                  <a:pt x="863" y="15487"/>
                  <a:pt x="967" y="15283"/>
                </a:cubicBezTo>
                <a:cubicBezTo>
                  <a:pt x="863" y="15487"/>
                  <a:pt x="863" y="15487"/>
                  <a:pt x="863" y="15487"/>
                </a:cubicBezTo>
                <a:cubicBezTo>
                  <a:pt x="759" y="15487"/>
                  <a:pt x="759" y="15487"/>
                  <a:pt x="759" y="15691"/>
                </a:cubicBezTo>
                <a:cubicBezTo>
                  <a:pt x="759" y="15691"/>
                  <a:pt x="759" y="15691"/>
                  <a:pt x="759" y="15894"/>
                </a:cubicBezTo>
                <a:cubicBezTo>
                  <a:pt x="863" y="15691"/>
                  <a:pt x="1072" y="15487"/>
                  <a:pt x="1281" y="15283"/>
                </a:cubicBezTo>
                <a:cubicBezTo>
                  <a:pt x="1176" y="15283"/>
                  <a:pt x="1072" y="15283"/>
                  <a:pt x="1072" y="15487"/>
                </a:cubicBezTo>
                <a:cubicBezTo>
                  <a:pt x="1072" y="15487"/>
                  <a:pt x="1072" y="15691"/>
                  <a:pt x="1072" y="15691"/>
                </a:cubicBezTo>
                <a:cubicBezTo>
                  <a:pt x="1072" y="15487"/>
                  <a:pt x="1072" y="15487"/>
                  <a:pt x="1072" y="15487"/>
                </a:cubicBezTo>
                <a:cubicBezTo>
                  <a:pt x="967" y="15487"/>
                  <a:pt x="863" y="15487"/>
                  <a:pt x="863" y="15691"/>
                </a:cubicBezTo>
                <a:cubicBezTo>
                  <a:pt x="863" y="15691"/>
                  <a:pt x="863" y="15691"/>
                  <a:pt x="863" y="15691"/>
                </a:cubicBezTo>
                <a:cubicBezTo>
                  <a:pt x="759" y="15691"/>
                  <a:pt x="759" y="15894"/>
                  <a:pt x="759" y="15894"/>
                </a:cubicBezTo>
                <a:cubicBezTo>
                  <a:pt x="759" y="15894"/>
                  <a:pt x="863" y="15894"/>
                  <a:pt x="863" y="15894"/>
                </a:cubicBezTo>
                <a:cubicBezTo>
                  <a:pt x="863" y="15894"/>
                  <a:pt x="967" y="15894"/>
                  <a:pt x="1072" y="15894"/>
                </a:cubicBezTo>
                <a:cubicBezTo>
                  <a:pt x="967" y="15894"/>
                  <a:pt x="759" y="15894"/>
                  <a:pt x="654" y="16098"/>
                </a:cubicBezTo>
                <a:cubicBezTo>
                  <a:pt x="550" y="16302"/>
                  <a:pt x="863" y="16302"/>
                  <a:pt x="863" y="16302"/>
                </a:cubicBezTo>
                <a:cubicBezTo>
                  <a:pt x="863" y="16302"/>
                  <a:pt x="863" y="16302"/>
                  <a:pt x="863" y="16302"/>
                </a:cubicBezTo>
                <a:cubicBezTo>
                  <a:pt x="863" y="16302"/>
                  <a:pt x="863" y="16302"/>
                  <a:pt x="863" y="16302"/>
                </a:cubicBezTo>
                <a:cubicBezTo>
                  <a:pt x="863" y="16302"/>
                  <a:pt x="863" y="16506"/>
                  <a:pt x="863" y="16506"/>
                </a:cubicBezTo>
                <a:cubicBezTo>
                  <a:pt x="863" y="16506"/>
                  <a:pt x="967" y="16506"/>
                  <a:pt x="967" y="16506"/>
                </a:cubicBezTo>
                <a:cubicBezTo>
                  <a:pt x="967" y="16506"/>
                  <a:pt x="863" y="16506"/>
                  <a:pt x="759" y="16506"/>
                </a:cubicBezTo>
                <a:cubicBezTo>
                  <a:pt x="863" y="16506"/>
                  <a:pt x="967" y="16709"/>
                  <a:pt x="1072" y="16506"/>
                </a:cubicBezTo>
                <a:cubicBezTo>
                  <a:pt x="1072" y="16506"/>
                  <a:pt x="1072" y="16506"/>
                  <a:pt x="967" y="16506"/>
                </a:cubicBezTo>
                <a:cubicBezTo>
                  <a:pt x="1072" y="16709"/>
                  <a:pt x="1176" y="16506"/>
                  <a:pt x="1281" y="16302"/>
                </a:cubicBezTo>
                <a:cubicBezTo>
                  <a:pt x="1176" y="16506"/>
                  <a:pt x="1176" y="16506"/>
                  <a:pt x="1072" y="16709"/>
                </a:cubicBezTo>
                <a:cubicBezTo>
                  <a:pt x="1072" y="16709"/>
                  <a:pt x="1072" y="16913"/>
                  <a:pt x="1072" y="16913"/>
                </a:cubicBezTo>
                <a:cubicBezTo>
                  <a:pt x="1176" y="17117"/>
                  <a:pt x="1281" y="16913"/>
                  <a:pt x="1281" y="16709"/>
                </a:cubicBezTo>
                <a:cubicBezTo>
                  <a:pt x="1385" y="16913"/>
                  <a:pt x="1281" y="16913"/>
                  <a:pt x="1281" y="16913"/>
                </a:cubicBezTo>
                <a:cubicBezTo>
                  <a:pt x="1281" y="16913"/>
                  <a:pt x="1176" y="17117"/>
                  <a:pt x="1281" y="17117"/>
                </a:cubicBezTo>
                <a:cubicBezTo>
                  <a:pt x="1281" y="17117"/>
                  <a:pt x="1281" y="17117"/>
                  <a:pt x="1176" y="17117"/>
                </a:cubicBezTo>
                <a:cubicBezTo>
                  <a:pt x="1176" y="16913"/>
                  <a:pt x="1072" y="17117"/>
                  <a:pt x="1176" y="17117"/>
                </a:cubicBezTo>
                <a:cubicBezTo>
                  <a:pt x="1281" y="17321"/>
                  <a:pt x="1281" y="17117"/>
                  <a:pt x="1385" y="17117"/>
                </a:cubicBezTo>
                <a:cubicBezTo>
                  <a:pt x="1385" y="17117"/>
                  <a:pt x="1281" y="17117"/>
                  <a:pt x="1281" y="17321"/>
                </a:cubicBezTo>
                <a:cubicBezTo>
                  <a:pt x="1281" y="17321"/>
                  <a:pt x="1385" y="17321"/>
                  <a:pt x="1385" y="17321"/>
                </a:cubicBezTo>
                <a:cubicBezTo>
                  <a:pt x="1385" y="17321"/>
                  <a:pt x="1281" y="17321"/>
                  <a:pt x="1281" y="17321"/>
                </a:cubicBezTo>
                <a:cubicBezTo>
                  <a:pt x="1281" y="17321"/>
                  <a:pt x="1281" y="17321"/>
                  <a:pt x="1281" y="17321"/>
                </a:cubicBezTo>
                <a:cubicBezTo>
                  <a:pt x="1281" y="17321"/>
                  <a:pt x="1281" y="17525"/>
                  <a:pt x="1281" y="17525"/>
                </a:cubicBezTo>
                <a:cubicBezTo>
                  <a:pt x="1281" y="17321"/>
                  <a:pt x="1385" y="17525"/>
                  <a:pt x="1489" y="17525"/>
                </a:cubicBezTo>
                <a:cubicBezTo>
                  <a:pt x="1698" y="17525"/>
                  <a:pt x="1802" y="17525"/>
                  <a:pt x="2011" y="17525"/>
                </a:cubicBezTo>
                <a:cubicBezTo>
                  <a:pt x="2741" y="17525"/>
                  <a:pt x="3367" y="17525"/>
                  <a:pt x="3994" y="17525"/>
                </a:cubicBezTo>
                <a:cubicBezTo>
                  <a:pt x="5246" y="17525"/>
                  <a:pt x="6498" y="17525"/>
                  <a:pt x="7750" y="17525"/>
                </a:cubicBezTo>
                <a:cubicBezTo>
                  <a:pt x="7854" y="17525"/>
                  <a:pt x="7959" y="17525"/>
                  <a:pt x="7959" y="17525"/>
                </a:cubicBezTo>
                <a:cubicBezTo>
                  <a:pt x="7959" y="17525"/>
                  <a:pt x="8063" y="17117"/>
                  <a:pt x="8063" y="17321"/>
                </a:cubicBezTo>
                <a:cubicBezTo>
                  <a:pt x="8063" y="17321"/>
                  <a:pt x="7959" y="17525"/>
                  <a:pt x="8063" y="17525"/>
                </a:cubicBezTo>
                <a:cubicBezTo>
                  <a:pt x="8063" y="17728"/>
                  <a:pt x="8167" y="17728"/>
                  <a:pt x="8167" y="17728"/>
                </a:cubicBezTo>
                <a:cubicBezTo>
                  <a:pt x="8272" y="17728"/>
                  <a:pt x="8585" y="17525"/>
                  <a:pt x="8481" y="17932"/>
                </a:cubicBezTo>
                <a:cubicBezTo>
                  <a:pt x="8585" y="17728"/>
                  <a:pt x="8585" y="17932"/>
                  <a:pt x="8689" y="17932"/>
                </a:cubicBezTo>
                <a:cubicBezTo>
                  <a:pt x="8689" y="17932"/>
                  <a:pt x="8794" y="17932"/>
                  <a:pt x="8898" y="17932"/>
                </a:cubicBezTo>
                <a:cubicBezTo>
                  <a:pt x="8898" y="17932"/>
                  <a:pt x="8794" y="17932"/>
                  <a:pt x="8898" y="17932"/>
                </a:cubicBezTo>
                <a:cubicBezTo>
                  <a:pt x="8898" y="17932"/>
                  <a:pt x="8898" y="17932"/>
                  <a:pt x="8898" y="17932"/>
                </a:cubicBezTo>
                <a:cubicBezTo>
                  <a:pt x="9002" y="17932"/>
                  <a:pt x="9107" y="18136"/>
                  <a:pt x="9211" y="17932"/>
                </a:cubicBezTo>
                <a:cubicBezTo>
                  <a:pt x="9315" y="17932"/>
                  <a:pt x="9315" y="17728"/>
                  <a:pt x="9420" y="17728"/>
                </a:cubicBezTo>
                <a:cubicBezTo>
                  <a:pt x="9420" y="17728"/>
                  <a:pt x="9420" y="17728"/>
                  <a:pt x="9315" y="17932"/>
                </a:cubicBezTo>
                <a:cubicBezTo>
                  <a:pt x="9420" y="17932"/>
                  <a:pt x="9420" y="17525"/>
                  <a:pt x="9524" y="17525"/>
                </a:cubicBezTo>
                <a:cubicBezTo>
                  <a:pt x="9628" y="17525"/>
                  <a:pt x="9420" y="17728"/>
                  <a:pt x="9420" y="17728"/>
                </a:cubicBezTo>
                <a:cubicBezTo>
                  <a:pt x="9524" y="17728"/>
                  <a:pt x="9524" y="17728"/>
                  <a:pt x="9524" y="17728"/>
                </a:cubicBezTo>
                <a:cubicBezTo>
                  <a:pt x="9524" y="17728"/>
                  <a:pt x="9628" y="17728"/>
                  <a:pt x="9628" y="17525"/>
                </a:cubicBezTo>
                <a:cubicBezTo>
                  <a:pt x="9628" y="17525"/>
                  <a:pt x="9628" y="17525"/>
                  <a:pt x="9628" y="17525"/>
                </a:cubicBezTo>
                <a:cubicBezTo>
                  <a:pt x="9628" y="17525"/>
                  <a:pt x="9628" y="17525"/>
                  <a:pt x="9628" y="17525"/>
                </a:cubicBezTo>
                <a:cubicBezTo>
                  <a:pt x="9733" y="17525"/>
                  <a:pt x="9733" y="17525"/>
                  <a:pt x="9837" y="17525"/>
                </a:cubicBezTo>
                <a:cubicBezTo>
                  <a:pt x="9941" y="17728"/>
                  <a:pt x="10046" y="17525"/>
                  <a:pt x="10046" y="17728"/>
                </a:cubicBezTo>
                <a:cubicBezTo>
                  <a:pt x="10046" y="18136"/>
                  <a:pt x="10046" y="18136"/>
                  <a:pt x="10254" y="18136"/>
                </a:cubicBezTo>
                <a:cubicBezTo>
                  <a:pt x="10254" y="18136"/>
                  <a:pt x="10150" y="18136"/>
                  <a:pt x="10150" y="18340"/>
                </a:cubicBezTo>
                <a:cubicBezTo>
                  <a:pt x="10150" y="18340"/>
                  <a:pt x="10150" y="18340"/>
                  <a:pt x="10150" y="18340"/>
                </a:cubicBezTo>
                <a:cubicBezTo>
                  <a:pt x="10150" y="18340"/>
                  <a:pt x="10254" y="18340"/>
                  <a:pt x="10254" y="18340"/>
                </a:cubicBezTo>
                <a:cubicBezTo>
                  <a:pt x="10254" y="18543"/>
                  <a:pt x="10150" y="18543"/>
                  <a:pt x="10150" y="18543"/>
                </a:cubicBezTo>
                <a:cubicBezTo>
                  <a:pt x="10150" y="18747"/>
                  <a:pt x="10254" y="18543"/>
                  <a:pt x="10254" y="18747"/>
                </a:cubicBezTo>
                <a:cubicBezTo>
                  <a:pt x="10254" y="18747"/>
                  <a:pt x="10150" y="18747"/>
                  <a:pt x="10150" y="18747"/>
                </a:cubicBezTo>
                <a:cubicBezTo>
                  <a:pt x="10150" y="18747"/>
                  <a:pt x="10150" y="18747"/>
                  <a:pt x="10150" y="18747"/>
                </a:cubicBezTo>
                <a:cubicBezTo>
                  <a:pt x="10046" y="19155"/>
                  <a:pt x="10254" y="18747"/>
                  <a:pt x="10254" y="18951"/>
                </a:cubicBezTo>
                <a:cubicBezTo>
                  <a:pt x="10254" y="19155"/>
                  <a:pt x="10776" y="19155"/>
                  <a:pt x="10776" y="19155"/>
                </a:cubicBezTo>
                <a:cubicBezTo>
                  <a:pt x="10776" y="19155"/>
                  <a:pt x="10776" y="19155"/>
                  <a:pt x="10776" y="19155"/>
                </a:cubicBezTo>
                <a:cubicBezTo>
                  <a:pt x="10776" y="19155"/>
                  <a:pt x="10776" y="19155"/>
                  <a:pt x="10776" y="19155"/>
                </a:cubicBezTo>
                <a:cubicBezTo>
                  <a:pt x="10776" y="19358"/>
                  <a:pt x="10881" y="19358"/>
                  <a:pt x="10881" y="19155"/>
                </a:cubicBezTo>
                <a:cubicBezTo>
                  <a:pt x="10881" y="19155"/>
                  <a:pt x="10881" y="19155"/>
                  <a:pt x="10881" y="19358"/>
                </a:cubicBezTo>
                <a:cubicBezTo>
                  <a:pt x="10985" y="19155"/>
                  <a:pt x="10985" y="19358"/>
                  <a:pt x="10985" y="19358"/>
                </a:cubicBezTo>
                <a:cubicBezTo>
                  <a:pt x="10985" y="19358"/>
                  <a:pt x="10985" y="19562"/>
                  <a:pt x="10985" y="19358"/>
                </a:cubicBezTo>
                <a:cubicBezTo>
                  <a:pt x="10985" y="19766"/>
                  <a:pt x="11089" y="19562"/>
                  <a:pt x="10985" y="19766"/>
                </a:cubicBezTo>
                <a:cubicBezTo>
                  <a:pt x="11089" y="19766"/>
                  <a:pt x="11089" y="19766"/>
                  <a:pt x="10985" y="19766"/>
                </a:cubicBezTo>
                <a:cubicBezTo>
                  <a:pt x="11089" y="19766"/>
                  <a:pt x="11089" y="19970"/>
                  <a:pt x="11089" y="19970"/>
                </a:cubicBezTo>
                <a:cubicBezTo>
                  <a:pt x="11089" y="19970"/>
                  <a:pt x="11089" y="19970"/>
                  <a:pt x="11089" y="19970"/>
                </a:cubicBezTo>
                <a:cubicBezTo>
                  <a:pt x="11089" y="19970"/>
                  <a:pt x="11089" y="19970"/>
                  <a:pt x="11089" y="19970"/>
                </a:cubicBezTo>
                <a:cubicBezTo>
                  <a:pt x="11089" y="19970"/>
                  <a:pt x="10985" y="19970"/>
                  <a:pt x="10985" y="19970"/>
                </a:cubicBezTo>
                <a:cubicBezTo>
                  <a:pt x="10881" y="19970"/>
                  <a:pt x="10985" y="20174"/>
                  <a:pt x="10985" y="20174"/>
                </a:cubicBezTo>
                <a:cubicBezTo>
                  <a:pt x="10881" y="20174"/>
                  <a:pt x="10881" y="19970"/>
                  <a:pt x="10776" y="20174"/>
                </a:cubicBezTo>
                <a:cubicBezTo>
                  <a:pt x="10776" y="20174"/>
                  <a:pt x="10776" y="19970"/>
                  <a:pt x="10776" y="19970"/>
                </a:cubicBezTo>
                <a:cubicBezTo>
                  <a:pt x="10776" y="19970"/>
                  <a:pt x="10776" y="19970"/>
                  <a:pt x="10672" y="19970"/>
                </a:cubicBezTo>
                <a:cubicBezTo>
                  <a:pt x="10776" y="19970"/>
                  <a:pt x="10776" y="19970"/>
                  <a:pt x="10776" y="19970"/>
                </a:cubicBezTo>
                <a:cubicBezTo>
                  <a:pt x="10776" y="19970"/>
                  <a:pt x="10776" y="19970"/>
                  <a:pt x="10776" y="19970"/>
                </a:cubicBezTo>
                <a:cubicBezTo>
                  <a:pt x="10776" y="19766"/>
                  <a:pt x="10672" y="19766"/>
                  <a:pt x="10776" y="19766"/>
                </a:cubicBezTo>
                <a:cubicBezTo>
                  <a:pt x="10672" y="19766"/>
                  <a:pt x="10672" y="19766"/>
                  <a:pt x="10672" y="19766"/>
                </a:cubicBezTo>
                <a:cubicBezTo>
                  <a:pt x="10776" y="19970"/>
                  <a:pt x="10567" y="20377"/>
                  <a:pt x="10463" y="20581"/>
                </a:cubicBezTo>
                <a:cubicBezTo>
                  <a:pt x="10463" y="20581"/>
                  <a:pt x="10359" y="20785"/>
                  <a:pt x="10254" y="20989"/>
                </a:cubicBezTo>
                <a:cubicBezTo>
                  <a:pt x="10254" y="20989"/>
                  <a:pt x="10150" y="20989"/>
                  <a:pt x="10150" y="20989"/>
                </a:cubicBezTo>
                <a:cubicBezTo>
                  <a:pt x="10150" y="21192"/>
                  <a:pt x="10150" y="21192"/>
                  <a:pt x="10046" y="21396"/>
                </a:cubicBezTo>
                <a:cubicBezTo>
                  <a:pt x="10046" y="21396"/>
                  <a:pt x="10046" y="21396"/>
                  <a:pt x="10046" y="21396"/>
                </a:cubicBezTo>
                <a:cubicBezTo>
                  <a:pt x="10046" y="21600"/>
                  <a:pt x="9941" y="21396"/>
                  <a:pt x="9941" y="21396"/>
                </a:cubicBezTo>
                <a:cubicBezTo>
                  <a:pt x="9837" y="21600"/>
                  <a:pt x="9941" y="21600"/>
                  <a:pt x="10046" y="21600"/>
                </a:cubicBezTo>
                <a:cubicBezTo>
                  <a:pt x="10046" y="21600"/>
                  <a:pt x="10150" y="21600"/>
                  <a:pt x="10254" y="21396"/>
                </a:cubicBezTo>
                <a:cubicBezTo>
                  <a:pt x="10254" y="21396"/>
                  <a:pt x="10150" y="21396"/>
                  <a:pt x="10150" y="21396"/>
                </a:cubicBezTo>
                <a:cubicBezTo>
                  <a:pt x="10254" y="21396"/>
                  <a:pt x="10359" y="21396"/>
                  <a:pt x="10359" y="21192"/>
                </a:cubicBezTo>
                <a:cubicBezTo>
                  <a:pt x="10463" y="21192"/>
                  <a:pt x="10567" y="21396"/>
                  <a:pt x="10672" y="21396"/>
                </a:cubicBezTo>
                <a:cubicBezTo>
                  <a:pt x="10672" y="21396"/>
                  <a:pt x="10672" y="21192"/>
                  <a:pt x="10567" y="21192"/>
                </a:cubicBezTo>
                <a:cubicBezTo>
                  <a:pt x="10672" y="21192"/>
                  <a:pt x="10776" y="21192"/>
                  <a:pt x="10776" y="21192"/>
                </a:cubicBezTo>
                <a:cubicBezTo>
                  <a:pt x="10881" y="21192"/>
                  <a:pt x="10881" y="21192"/>
                  <a:pt x="10985" y="21192"/>
                </a:cubicBezTo>
                <a:cubicBezTo>
                  <a:pt x="11089" y="20989"/>
                  <a:pt x="10985" y="20989"/>
                  <a:pt x="11089" y="20785"/>
                </a:cubicBezTo>
                <a:cubicBezTo>
                  <a:pt x="10985" y="20989"/>
                  <a:pt x="10881" y="20989"/>
                  <a:pt x="10881" y="20785"/>
                </a:cubicBezTo>
                <a:cubicBezTo>
                  <a:pt x="10881" y="20785"/>
                  <a:pt x="11089" y="20581"/>
                  <a:pt x="11089" y="20581"/>
                </a:cubicBezTo>
                <a:cubicBezTo>
                  <a:pt x="11194" y="20581"/>
                  <a:pt x="11402" y="20377"/>
                  <a:pt x="11507" y="20377"/>
                </a:cubicBezTo>
                <a:cubicBezTo>
                  <a:pt x="11507" y="20377"/>
                  <a:pt x="11507" y="20581"/>
                  <a:pt x="11611" y="20581"/>
                </a:cubicBezTo>
                <a:cubicBezTo>
                  <a:pt x="11611" y="20581"/>
                  <a:pt x="11611" y="20581"/>
                  <a:pt x="11611" y="20581"/>
                </a:cubicBezTo>
                <a:cubicBezTo>
                  <a:pt x="11611" y="20581"/>
                  <a:pt x="11611" y="20581"/>
                  <a:pt x="11611" y="20581"/>
                </a:cubicBezTo>
                <a:cubicBezTo>
                  <a:pt x="11611" y="20581"/>
                  <a:pt x="11611" y="20581"/>
                  <a:pt x="11611" y="20581"/>
                </a:cubicBezTo>
                <a:cubicBezTo>
                  <a:pt x="11611" y="20581"/>
                  <a:pt x="11611" y="20581"/>
                  <a:pt x="11715" y="20581"/>
                </a:cubicBezTo>
                <a:cubicBezTo>
                  <a:pt x="11611" y="20581"/>
                  <a:pt x="11611" y="20581"/>
                  <a:pt x="11611" y="20581"/>
                </a:cubicBezTo>
                <a:cubicBezTo>
                  <a:pt x="11611" y="20377"/>
                  <a:pt x="11715" y="20377"/>
                  <a:pt x="11715" y="20377"/>
                </a:cubicBezTo>
                <a:cubicBezTo>
                  <a:pt x="11715"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507" y="20377"/>
                  <a:pt x="11507" y="20377"/>
                  <a:pt x="11507" y="20377"/>
                </a:cubicBezTo>
                <a:cubicBezTo>
                  <a:pt x="11507" y="20377"/>
                  <a:pt x="11611" y="20377"/>
                  <a:pt x="11611" y="20377"/>
                </a:cubicBezTo>
                <a:cubicBezTo>
                  <a:pt x="11611" y="20377"/>
                  <a:pt x="11611" y="20377"/>
                  <a:pt x="11611" y="20377"/>
                </a:cubicBezTo>
                <a:cubicBezTo>
                  <a:pt x="11611" y="20377"/>
                  <a:pt x="11715" y="20377"/>
                  <a:pt x="11715" y="20377"/>
                </a:cubicBezTo>
                <a:cubicBezTo>
                  <a:pt x="11715" y="20377"/>
                  <a:pt x="11611" y="20377"/>
                  <a:pt x="11611" y="20377"/>
                </a:cubicBezTo>
                <a:cubicBezTo>
                  <a:pt x="11715" y="20377"/>
                  <a:pt x="11924" y="20377"/>
                  <a:pt x="12028" y="20174"/>
                </a:cubicBezTo>
                <a:cubicBezTo>
                  <a:pt x="12028" y="20174"/>
                  <a:pt x="12237" y="19766"/>
                  <a:pt x="12341" y="19970"/>
                </a:cubicBezTo>
                <a:cubicBezTo>
                  <a:pt x="12341" y="19766"/>
                  <a:pt x="12654" y="19562"/>
                  <a:pt x="12446" y="19562"/>
                </a:cubicBezTo>
                <a:cubicBezTo>
                  <a:pt x="12654" y="19562"/>
                  <a:pt x="12863" y="19358"/>
                  <a:pt x="12967" y="19155"/>
                </a:cubicBezTo>
                <a:cubicBezTo>
                  <a:pt x="13072" y="18951"/>
                  <a:pt x="13176" y="18951"/>
                  <a:pt x="13281" y="18747"/>
                </a:cubicBezTo>
                <a:cubicBezTo>
                  <a:pt x="13385" y="18747"/>
                  <a:pt x="13489" y="18543"/>
                  <a:pt x="13594" y="18340"/>
                </a:cubicBezTo>
                <a:cubicBezTo>
                  <a:pt x="13698" y="18340"/>
                  <a:pt x="13802" y="18136"/>
                  <a:pt x="13907" y="18136"/>
                </a:cubicBezTo>
                <a:cubicBezTo>
                  <a:pt x="13907" y="17932"/>
                  <a:pt x="13907" y="17932"/>
                  <a:pt x="13802" y="17932"/>
                </a:cubicBezTo>
                <a:cubicBezTo>
                  <a:pt x="13802" y="17932"/>
                  <a:pt x="13698" y="17932"/>
                  <a:pt x="13698" y="17728"/>
                </a:cubicBezTo>
                <a:cubicBezTo>
                  <a:pt x="13802" y="17932"/>
                  <a:pt x="13907" y="17932"/>
                  <a:pt x="14011" y="17932"/>
                </a:cubicBezTo>
                <a:cubicBezTo>
                  <a:pt x="14115" y="17728"/>
                  <a:pt x="14428" y="17525"/>
                  <a:pt x="14428" y="17321"/>
                </a:cubicBezTo>
                <a:cubicBezTo>
                  <a:pt x="14533" y="17321"/>
                  <a:pt x="14637" y="17321"/>
                  <a:pt x="14637" y="17321"/>
                </a:cubicBezTo>
                <a:cubicBezTo>
                  <a:pt x="14741" y="17117"/>
                  <a:pt x="14846" y="16913"/>
                  <a:pt x="14950" y="16709"/>
                </a:cubicBezTo>
                <a:cubicBezTo>
                  <a:pt x="15054" y="16709"/>
                  <a:pt x="15159" y="16709"/>
                  <a:pt x="15367" y="16709"/>
                </a:cubicBezTo>
                <a:cubicBezTo>
                  <a:pt x="15576" y="16709"/>
                  <a:pt x="15785" y="16709"/>
                  <a:pt x="15994" y="16709"/>
                </a:cubicBezTo>
                <a:cubicBezTo>
                  <a:pt x="16098" y="16709"/>
                  <a:pt x="16098" y="16709"/>
                  <a:pt x="16202" y="16709"/>
                </a:cubicBezTo>
                <a:cubicBezTo>
                  <a:pt x="16307" y="16913"/>
                  <a:pt x="16411" y="16709"/>
                  <a:pt x="16515" y="16709"/>
                </a:cubicBezTo>
                <a:close/>
                <a:moveTo>
                  <a:pt x="12446" y="19766"/>
                </a:moveTo>
                <a:cubicBezTo>
                  <a:pt x="12654" y="19766"/>
                  <a:pt x="12759" y="19766"/>
                  <a:pt x="12967" y="19766"/>
                </a:cubicBezTo>
                <a:cubicBezTo>
                  <a:pt x="13072" y="19766"/>
                  <a:pt x="13072" y="19766"/>
                  <a:pt x="13176" y="19766"/>
                </a:cubicBezTo>
                <a:cubicBezTo>
                  <a:pt x="13176" y="19766"/>
                  <a:pt x="13281" y="19562"/>
                  <a:pt x="13281" y="19766"/>
                </a:cubicBezTo>
                <a:cubicBezTo>
                  <a:pt x="13385" y="19562"/>
                  <a:pt x="13489" y="19358"/>
                  <a:pt x="13594" y="19155"/>
                </a:cubicBezTo>
                <a:cubicBezTo>
                  <a:pt x="13594" y="19155"/>
                  <a:pt x="13907" y="18340"/>
                  <a:pt x="14011" y="18340"/>
                </a:cubicBezTo>
                <a:cubicBezTo>
                  <a:pt x="13907" y="18543"/>
                  <a:pt x="14115" y="18543"/>
                  <a:pt x="14115" y="18543"/>
                </a:cubicBezTo>
                <a:cubicBezTo>
                  <a:pt x="14220" y="18543"/>
                  <a:pt x="14220" y="18543"/>
                  <a:pt x="14324" y="18543"/>
                </a:cubicBezTo>
                <a:cubicBezTo>
                  <a:pt x="14324" y="18747"/>
                  <a:pt x="14115" y="19155"/>
                  <a:pt x="14115" y="19358"/>
                </a:cubicBezTo>
                <a:cubicBezTo>
                  <a:pt x="14115" y="19562"/>
                  <a:pt x="14220" y="19358"/>
                  <a:pt x="14220" y="19562"/>
                </a:cubicBezTo>
                <a:cubicBezTo>
                  <a:pt x="14220" y="19562"/>
                  <a:pt x="14115" y="19562"/>
                  <a:pt x="14115" y="19562"/>
                </a:cubicBezTo>
                <a:cubicBezTo>
                  <a:pt x="14220" y="19766"/>
                  <a:pt x="14115" y="19766"/>
                  <a:pt x="14220" y="19766"/>
                </a:cubicBezTo>
                <a:cubicBezTo>
                  <a:pt x="14324" y="19766"/>
                  <a:pt x="14428" y="19766"/>
                  <a:pt x="14533" y="19562"/>
                </a:cubicBezTo>
                <a:cubicBezTo>
                  <a:pt x="14533" y="19562"/>
                  <a:pt x="14533" y="19562"/>
                  <a:pt x="14533" y="19562"/>
                </a:cubicBezTo>
                <a:cubicBezTo>
                  <a:pt x="14533" y="19766"/>
                  <a:pt x="14950" y="19358"/>
                  <a:pt x="14950" y="19358"/>
                </a:cubicBezTo>
                <a:cubicBezTo>
                  <a:pt x="14950" y="19358"/>
                  <a:pt x="14950" y="19358"/>
                  <a:pt x="14950" y="19358"/>
                </a:cubicBezTo>
                <a:cubicBezTo>
                  <a:pt x="14950" y="19358"/>
                  <a:pt x="14846" y="19562"/>
                  <a:pt x="14741" y="19562"/>
                </a:cubicBezTo>
                <a:cubicBezTo>
                  <a:pt x="14846" y="19562"/>
                  <a:pt x="14846" y="19562"/>
                  <a:pt x="14950" y="19562"/>
                </a:cubicBezTo>
                <a:cubicBezTo>
                  <a:pt x="14950" y="19562"/>
                  <a:pt x="15054" y="19562"/>
                  <a:pt x="15159" y="19562"/>
                </a:cubicBezTo>
                <a:cubicBezTo>
                  <a:pt x="15054" y="19562"/>
                  <a:pt x="14950" y="19562"/>
                  <a:pt x="14950" y="19766"/>
                </a:cubicBezTo>
                <a:cubicBezTo>
                  <a:pt x="14950" y="19766"/>
                  <a:pt x="14950" y="19766"/>
                  <a:pt x="14846" y="19766"/>
                </a:cubicBezTo>
                <a:cubicBezTo>
                  <a:pt x="14950" y="19766"/>
                  <a:pt x="14950" y="19766"/>
                  <a:pt x="14950" y="19562"/>
                </a:cubicBezTo>
                <a:cubicBezTo>
                  <a:pt x="14950" y="19562"/>
                  <a:pt x="14950" y="19562"/>
                  <a:pt x="14846" y="19562"/>
                </a:cubicBezTo>
                <a:cubicBezTo>
                  <a:pt x="14846" y="19766"/>
                  <a:pt x="14637" y="19970"/>
                  <a:pt x="14533" y="19970"/>
                </a:cubicBezTo>
                <a:cubicBezTo>
                  <a:pt x="14533" y="19970"/>
                  <a:pt x="14533" y="19970"/>
                  <a:pt x="14533" y="19970"/>
                </a:cubicBezTo>
                <a:cubicBezTo>
                  <a:pt x="14533" y="20174"/>
                  <a:pt x="14428" y="20174"/>
                  <a:pt x="14324" y="20174"/>
                </a:cubicBezTo>
                <a:cubicBezTo>
                  <a:pt x="14428" y="20174"/>
                  <a:pt x="14428" y="20174"/>
                  <a:pt x="14428" y="20174"/>
                </a:cubicBezTo>
                <a:cubicBezTo>
                  <a:pt x="14428" y="20174"/>
                  <a:pt x="14324" y="20377"/>
                  <a:pt x="14324" y="20581"/>
                </a:cubicBezTo>
                <a:cubicBezTo>
                  <a:pt x="14324" y="20581"/>
                  <a:pt x="14324" y="20785"/>
                  <a:pt x="14428" y="20785"/>
                </a:cubicBezTo>
                <a:cubicBezTo>
                  <a:pt x="14428" y="20785"/>
                  <a:pt x="14533" y="20581"/>
                  <a:pt x="14533" y="20581"/>
                </a:cubicBezTo>
                <a:cubicBezTo>
                  <a:pt x="14637" y="20581"/>
                  <a:pt x="14741" y="20377"/>
                  <a:pt x="14741" y="20377"/>
                </a:cubicBezTo>
                <a:cubicBezTo>
                  <a:pt x="14741" y="20377"/>
                  <a:pt x="14846" y="20377"/>
                  <a:pt x="14846" y="20174"/>
                </a:cubicBezTo>
                <a:cubicBezTo>
                  <a:pt x="14846" y="20174"/>
                  <a:pt x="14846" y="20174"/>
                  <a:pt x="14846" y="20174"/>
                </a:cubicBezTo>
                <a:cubicBezTo>
                  <a:pt x="14846" y="20174"/>
                  <a:pt x="14846" y="20174"/>
                  <a:pt x="14846" y="20174"/>
                </a:cubicBezTo>
                <a:cubicBezTo>
                  <a:pt x="14950" y="20174"/>
                  <a:pt x="14950" y="20174"/>
                  <a:pt x="14950" y="20174"/>
                </a:cubicBezTo>
                <a:cubicBezTo>
                  <a:pt x="14950" y="20174"/>
                  <a:pt x="15054" y="20174"/>
                  <a:pt x="15054" y="19970"/>
                </a:cubicBezTo>
                <a:cubicBezTo>
                  <a:pt x="15159" y="20174"/>
                  <a:pt x="15263" y="19970"/>
                  <a:pt x="15367" y="19766"/>
                </a:cubicBezTo>
                <a:cubicBezTo>
                  <a:pt x="15472" y="19766"/>
                  <a:pt x="15681" y="19766"/>
                  <a:pt x="15681" y="19562"/>
                </a:cubicBezTo>
                <a:cubicBezTo>
                  <a:pt x="15681" y="19562"/>
                  <a:pt x="15681" y="19562"/>
                  <a:pt x="15681" y="19562"/>
                </a:cubicBezTo>
                <a:cubicBezTo>
                  <a:pt x="15681" y="19562"/>
                  <a:pt x="15681" y="19562"/>
                  <a:pt x="15681" y="19358"/>
                </a:cubicBezTo>
                <a:cubicBezTo>
                  <a:pt x="15681" y="19358"/>
                  <a:pt x="15576" y="19358"/>
                  <a:pt x="15576" y="19358"/>
                </a:cubicBezTo>
                <a:cubicBezTo>
                  <a:pt x="15576" y="19358"/>
                  <a:pt x="15576" y="19358"/>
                  <a:pt x="15472" y="19358"/>
                </a:cubicBezTo>
                <a:cubicBezTo>
                  <a:pt x="15472" y="19358"/>
                  <a:pt x="15367" y="19562"/>
                  <a:pt x="15367" y="19358"/>
                </a:cubicBezTo>
                <a:cubicBezTo>
                  <a:pt x="15367" y="19358"/>
                  <a:pt x="15367" y="19358"/>
                  <a:pt x="15367" y="19358"/>
                </a:cubicBezTo>
                <a:cubicBezTo>
                  <a:pt x="15263" y="19358"/>
                  <a:pt x="15159" y="19358"/>
                  <a:pt x="15054" y="19155"/>
                </a:cubicBezTo>
                <a:cubicBezTo>
                  <a:pt x="15054" y="19155"/>
                  <a:pt x="15159" y="19155"/>
                  <a:pt x="15159" y="19155"/>
                </a:cubicBezTo>
                <a:cubicBezTo>
                  <a:pt x="15054" y="19155"/>
                  <a:pt x="15054" y="19155"/>
                  <a:pt x="14950" y="19155"/>
                </a:cubicBezTo>
                <a:cubicBezTo>
                  <a:pt x="14950" y="18951"/>
                  <a:pt x="14950" y="18747"/>
                  <a:pt x="14950" y="18543"/>
                </a:cubicBezTo>
                <a:cubicBezTo>
                  <a:pt x="14950" y="18543"/>
                  <a:pt x="14950" y="18543"/>
                  <a:pt x="14846" y="18543"/>
                </a:cubicBezTo>
                <a:cubicBezTo>
                  <a:pt x="14950" y="18543"/>
                  <a:pt x="15054" y="18340"/>
                  <a:pt x="15054" y="18136"/>
                </a:cubicBezTo>
                <a:cubicBezTo>
                  <a:pt x="15054" y="18136"/>
                  <a:pt x="15054" y="18136"/>
                  <a:pt x="15054" y="18136"/>
                </a:cubicBezTo>
                <a:cubicBezTo>
                  <a:pt x="15054" y="18136"/>
                  <a:pt x="15054" y="18136"/>
                  <a:pt x="15054" y="18136"/>
                </a:cubicBezTo>
                <a:cubicBezTo>
                  <a:pt x="15054" y="18136"/>
                  <a:pt x="14950" y="18340"/>
                  <a:pt x="14846" y="18340"/>
                </a:cubicBezTo>
                <a:cubicBezTo>
                  <a:pt x="14846" y="18136"/>
                  <a:pt x="14846" y="18136"/>
                  <a:pt x="14846" y="18136"/>
                </a:cubicBezTo>
                <a:cubicBezTo>
                  <a:pt x="14846" y="17932"/>
                  <a:pt x="14741" y="17932"/>
                  <a:pt x="14637" y="18136"/>
                </a:cubicBezTo>
                <a:cubicBezTo>
                  <a:pt x="14741" y="17932"/>
                  <a:pt x="14741" y="17932"/>
                  <a:pt x="14846" y="17932"/>
                </a:cubicBezTo>
                <a:cubicBezTo>
                  <a:pt x="14846" y="17932"/>
                  <a:pt x="14846" y="17932"/>
                  <a:pt x="14950" y="17932"/>
                </a:cubicBezTo>
                <a:cubicBezTo>
                  <a:pt x="14950" y="17932"/>
                  <a:pt x="14950" y="18136"/>
                  <a:pt x="14950" y="17932"/>
                </a:cubicBezTo>
                <a:cubicBezTo>
                  <a:pt x="15054" y="17932"/>
                  <a:pt x="15472" y="17728"/>
                  <a:pt x="15263" y="17525"/>
                </a:cubicBezTo>
                <a:cubicBezTo>
                  <a:pt x="15367" y="17728"/>
                  <a:pt x="15263" y="17321"/>
                  <a:pt x="15263" y="17321"/>
                </a:cubicBezTo>
                <a:cubicBezTo>
                  <a:pt x="15159" y="17321"/>
                  <a:pt x="15159" y="17321"/>
                  <a:pt x="15054" y="17321"/>
                </a:cubicBezTo>
                <a:cubicBezTo>
                  <a:pt x="14846" y="17525"/>
                  <a:pt x="14741" y="17728"/>
                  <a:pt x="14533" y="17932"/>
                </a:cubicBezTo>
                <a:cubicBezTo>
                  <a:pt x="13907" y="18340"/>
                  <a:pt x="13385" y="18951"/>
                  <a:pt x="12759" y="19358"/>
                </a:cubicBezTo>
                <a:cubicBezTo>
                  <a:pt x="12654" y="19562"/>
                  <a:pt x="12446" y="19766"/>
                  <a:pt x="12341" y="19766"/>
                </a:cubicBezTo>
                <a:cubicBezTo>
                  <a:pt x="12341" y="19766"/>
                  <a:pt x="12341" y="19766"/>
                  <a:pt x="12446" y="19766"/>
                </a:cubicBezTo>
                <a:close/>
                <a:moveTo>
                  <a:pt x="16098" y="19155"/>
                </a:moveTo>
                <a:cubicBezTo>
                  <a:pt x="16098" y="19155"/>
                  <a:pt x="15994" y="19155"/>
                  <a:pt x="15994" y="19155"/>
                </a:cubicBezTo>
                <a:cubicBezTo>
                  <a:pt x="15994" y="19155"/>
                  <a:pt x="15994" y="19155"/>
                  <a:pt x="15994" y="19155"/>
                </a:cubicBezTo>
                <a:cubicBezTo>
                  <a:pt x="15994" y="19155"/>
                  <a:pt x="15889" y="19155"/>
                  <a:pt x="15889" y="19358"/>
                </a:cubicBezTo>
                <a:cubicBezTo>
                  <a:pt x="15889" y="19358"/>
                  <a:pt x="15889" y="19358"/>
                  <a:pt x="15889" y="19155"/>
                </a:cubicBezTo>
                <a:cubicBezTo>
                  <a:pt x="15889" y="19358"/>
                  <a:pt x="15785" y="19358"/>
                  <a:pt x="15785" y="19358"/>
                </a:cubicBezTo>
                <a:cubicBezTo>
                  <a:pt x="15785" y="19358"/>
                  <a:pt x="15785" y="19358"/>
                  <a:pt x="15785" y="19358"/>
                </a:cubicBezTo>
                <a:cubicBezTo>
                  <a:pt x="15785" y="19358"/>
                  <a:pt x="15785" y="19358"/>
                  <a:pt x="15889" y="19155"/>
                </a:cubicBezTo>
                <a:cubicBezTo>
                  <a:pt x="15785" y="19155"/>
                  <a:pt x="15785" y="19358"/>
                  <a:pt x="15785" y="19358"/>
                </a:cubicBezTo>
                <a:cubicBezTo>
                  <a:pt x="15994" y="19155"/>
                  <a:pt x="15994" y="18951"/>
                  <a:pt x="16098" y="18543"/>
                </a:cubicBezTo>
                <a:cubicBezTo>
                  <a:pt x="15994" y="18543"/>
                  <a:pt x="15681" y="19155"/>
                  <a:pt x="15681" y="19358"/>
                </a:cubicBezTo>
                <a:cubicBezTo>
                  <a:pt x="15576" y="19766"/>
                  <a:pt x="15994" y="19358"/>
                  <a:pt x="16098" y="19358"/>
                </a:cubicBezTo>
                <a:cubicBezTo>
                  <a:pt x="16098" y="19155"/>
                  <a:pt x="16098" y="19155"/>
                  <a:pt x="16098" y="19155"/>
                </a:cubicBezTo>
                <a:cubicBezTo>
                  <a:pt x="16098" y="19155"/>
                  <a:pt x="16098" y="19155"/>
                  <a:pt x="16098" y="19155"/>
                </a:cubicBezTo>
                <a:close/>
                <a:moveTo>
                  <a:pt x="1176" y="17321"/>
                </a:moveTo>
                <a:cubicBezTo>
                  <a:pt x="1176" y="17525"/>
                  <a:pt x="1176" y="17525"/>
                  <a:pt x="1176" y="17525"/>
                </a:cubicBezTo>
                <a:cubicBezTo>
                  <a:pt x="1176" y="17525"/>
                  <a:pt x="1176" y="17525"/>
                  <a:pt x="1176" y="17321"/>
                </a:cubicBezTo>
                <a:close/>
                <a:moveTo>
                  <a:pt x="15785" y="17321"/>
                </a:moveTo>
                <a:cubicBezTo>
                  <a:pt x="15785" y="17321"/>
                  <a:pt x="16098" y="17525"/>
                  <a:pt x="15889" y="17321"/>
                </a:cubicBezTo>
                <a:cubicBezTo>
                  <a:pt x="15785" y="17117"/>
                  <a:pt x="15576" y="16913"/>
                  <a:pt x="15367" y="16913"/>
                </a:cubicBezTo>
                <a:cubicBezTo>
                  <a:pt x="15472" y="17117"/>
                  <a:pt x="15472" y="17117"/>
                  <a:pt x="15576" y="17117"/>
                </a:cubicBezTo>
                <a:cubicBezTo>
                  <a:pt x="15576" y="17117"/>
                  <a:pt x="15576" y="17117"/>
                  <a:pt x="15576" y="17321"/>
                </a:cubicBezTo>
                <a:cubicBezTo>
                  <a:pt x="15681" y="17321"/>
                  <a:pt x="15681" y="17321"/>
                  <a:pt x="15785" y="17321"/>
                </a:cubicBezTo>
                <a:close/>
                <a:moveTo>
                  <a:pt x="14115" y="9170"/>
                </a:moveTo>
                <a:cubicBezTo>
                  <a:pt x="14115" y="8966"/>
                  <a:pt x="14115" y="8966"/>
                  <a:pt x="14115" y="8966"/>
                </a:cubicBezTo>
                <a:cubicBezTo>
                  <a:pt x="14115" y="8966"/>
                  <a:pt x="14011" y="8966"/>
                  <a:pt x="14011" y="8966"/>
                </a:cubicBezTo>
                <a:cubicBezTo>
                  <a:pt x="14011" y="8966"/>
                  <a:pt x="13907" y="8966"/>
                  <a:pt x="13802" y="8966"/>
                </a:cubicBezTo>
                <a:cubicBezTo>
                  <a:pt x="13907" y="8966"/>
                  <a:pt x="14011" y="8762"/>
                  <a:pt x="13907" y="8558"/>
                </a:cubicBezTo>
                <a:cubicBezTo>
                  <a:pt x="13907" y="8558"/>
                  <a:pt x="13907" y="8558"/>
                  <a:pt x="13802" y="8558"/>
                </a:cubicBezTo>
                <a:cubicBezTo>
                  <a:pt x="13802" y="8558"/>
                  <a:pt x="13802" y="8355"/>
                  <a:pt x="13802" y="8355"/>
                </a:cubicBezTo>
                <a:cubicBezTo>
                  <a:pt x="13698" y="8355"/>
                  <a:pt x="13698" y="8355"/>
                  <a:pt x="13594" y="8355"/>
                </a:cubicBezTo>
                <a:cubicBezTo>
                  <a:pt x="13594" y="8355"/>
                  <a:pt x="13594" y="8151"/>
                  <a:pt x="13594" y="8151"/>
                </a:cubicBezTo>
                <a:cubicBezTo>
                  <a:pt x="13594" y="8151"/>
                  <a:pt x="13594" y="8355"/>
                  <a:pt x="13489" y="8355"/>
                </a:cubicBezTo>
                <a:cubicBezTo>
                  <a:pt x="13489" y="8151"/>
                  <a:pt x="13489" y="8151"/>
                  <a:pt x="13489" y="8151"/>
                </a:cubicBezTo>
                <a:cubicBezTo>
                  <a:pt x="13489" y="8151"/>
                  <a:pt x="13489" y="7947"/>
                  <a:pt x="13489" y="7947"/>
                </a:cubicBezTo>
                <a:cubicBezTo>
                  <a:pt x="13385" y="7947"/>
                  <a:pt x="13281" y="8151"/>
                  <a:pt x="13281" y="8355"/>
                </a:cubicBezTo>
                <a:cubicBezTo>
                  <a:pt x="13072" y="8558"/>
                  <a:pt x="12759" y="8762"/>
                  <a:pt x="12654" y="9170"/>
                </a:cubicBezTo>
                <a:cubicBezTo>
                  <a:pt x="12654" y="9170"/>
                  <a:pt x="12863" y="8966"/>
                  <a:pt x="12967" y="9170"/>
                </a:cubicBezTo>
                <a:cubicBezTo>
                  <a:pt x="12967" y="9170"/>
                  <a:pt x="12967" y="9374"/>
                  <a:pt x="12863" y="9374"/>
                </a:cubicBezTo>
                <a:cubicBezTo>
                  <a:pt x="12967" y="9374"/>
                  <a:pt x="13176" y="9170"/>
                  <a:pt x="13281" y="9170"/>
                </a:cubicBezTo>
                <a:cubicBezTo>
                  <a:pt x="13385" y="9170"/>
                  <a:pt x="13489" y="8966"/>
                  <a:pt x="13594" y="8966"/>
                </a:cubicBezTo>
                <a:cubicBezTo>
                  <a:pt x="13594" y="8966"/>
                  <a:pt x="13594" y="8966"/>
                  <a:pt x="13594" y="8966"/>
                </a:cubicBezTo>
                <a:cubicBezTo>
                  <a:pt x="13698" y="8966"/>
                  <a:pt x="13698" y="8966"/>
                  <a:pt x="13698" y="8966"/>
                </a:cubicBezTo>
                <a:cubicBezTo>
                  <a:pt x="13698" y="8966"/>
                  <a:pt x="13698" y="9170"/>
                  <a:pt x="13698" y="9170"/>
                </a:cubicBezTo>
                <a:cubicBezTo>
                  <a:pt x="13698" y="9170"/>
                  <a:pt x="13802" y="9170"/>
                  <a:pt x="13802" y="9170"/>
                </a:cubicBezTo>
                <a:cubicBezTo>
                  <a:pt x="13907" y="9170"/>
                  <a:pt x="14011" y="9170"/>
                  <a:pt x="14115" y="917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0" name="Shape">
            <a:extLst>
              <a:ext uri="{FF2B5EF4-FFF2-40B4-BE49-F238E27FC236}">
                <a16:creationId xmlns:a16="http://schemas.microsoft.com/office/drawing/2014/main" id="{FAC3FDC6-B5A4-4F57-AF02-7C0B22EF943A}"/>
              </a:ext>
            </a:extLst>
          </p:cNvPr>
          <p:cNvSpPr/>
          <p:nvPr/>
        </p:nvSpPr>
        <p:spPr>
          <a:xfrm>
            <a:off x="6371862" y="5259758"/>
            <a:ext cx="606598" cy="929684"/>
          </a:xfrm>
          <a:custGeom>
            <a:avLst/>
            <a:gdLst/>
            <a:ahLst/>
            <a:cxnLst>
              <a:cxn ang="0">
                <a:pos x="wd2" y="hd2"/>
              </a:cxn>
              <a:cxn ang="5400000">
                <a:pos x="wd2" y="hd2"/>
              </a:cxn>
              <a:cxn ang="10800000">
                <a:pos x="wd2" y="hd2"/>
              </a:cxn>
              <a:cxn ang="16200000">
                <a:pos x="wd2" y="hd2"/>
              </a:cxn>
            </a:cxnLst>
            <a:rect l="0" t="0" r="r" b="b"/>
            <a:pathLst>
              <a:path w="20457" h="21600" extrusionOk="0">
                <a:moveTo>
                  <a:pt x="20000" y="20329"/>
                </a:moveTo>
                <a:cubicBezTo>
                  <a:pt x="20000" y="19694"/>
                  <a:pt x="20000" y="19694"/>
                  <a:pt x="18972" y="19059"/>
                </a:cubicBezTo>
                <a:cubicBezTo>
                  <a:pt x="18972" y="18424"/>
                  <a:pt x="17943" y="17788"/>
                  <a:pt x="17943" y="17153"/>
                </a:cubicBezTo>
                <a:cubicBezTo>
                  <a:pt x="17943" y="17153"/>
                  <a:pt x="16915" y="15882"/>
                  <a:pt x="16915" y="15882"/>
                </a:cubicBezTo>
                <a:cubicBezTo>
                  <a:pt x="16915" y="15247"/>
                  <a:pt x="15886" y="15247"/>
                  <a:pt x="15886" y="14612"/>
                </a:cubicBezTo>
                <a:cubicBezTo>
                  <a:pt x="15886" y="14612"/>
                  <a:pt x="16915" y="13976"/>
                  <a:pt x="15886" y="13976"/>
                </a:cubicBezTo>
                <a:cubicBezTo>
                  <a:pt x="15886" y="13341"/>
                  <a:pt x="15886" y="13341"/>
                  <a:pt x="16915" y="12706"/>
                </a:cubicBezTo>
                <a:cubicBezTo>
                  <a:pt x="16915" y="12071"/>
                  <a:pt x="17943" y="11435"/>
                  <a:pt x="17943" y="10800"/>
                </a:cubicBezTo>
                <a:cubicBezTo>
                  <a:pt x="18972" y="10165"/>
                  <a:pt x="18972" y="10165"/>
                  <a:pt x="17943" y="9529"/>
                </a:cubicBezTo>
                <a:cubicBezTo>
                  <a:pt x="17943" y="8894"/>
                  <a:pt x="16915" y="8259"/>
                  <a:pt x="15886" y="7624"/>
                </a:cubicBezTo>
                <a:cubicBezTo>
                  <a:pt x="14858" y="6988"/>
                  <a:pt x="13829" y="6353"/>
                  <a:pt x="14858" y="5718"/>
                </a:cubicBezTo>
                <a:cubicBezTo>
                  <a:pt x="15886" y="5718"/>
                  <a:pt x="17943" y="6353"/>
                  <a:pt x="18972" y="5718"/>
                </a:cubicBezTo>
                <a:cubicBezTo>
                  <a:pt x="17943" y="5082"/>
                  <a:pt x="17943" y="5082"/>
                  <a:pt x="17943" y="4447"/>
                </a:cubicBezTo>
                <a:cubicBezTo>
                  <a:pt x="17943" y="3812"/>
                  <a:pt x="17943" y="3176"/>
                  <a:pt x="17943" y="2541"/>
                </a:cubicBezTo>
                <a:cubicBezTo>
                  <a:pt x="17943" y="1906"/>
                  <a:pt x="16915" y="1271"/>
                  <a:pt x="16915" y="635"/>
                </a:cubicBezTo>
                <a:cubicBezTo>
                  <a:pt x="15886" y="0"/>
                  <a:pt x="15886" y="0"/>
                  <a:pt x="14858" y="0"/>
                </a:cubicBezTo>
                <a:cubicBezTo>
                  <a:pt x="14858" y="635"/>
                  <a:pt x="14858" y="635"/>
                  <a:pt x="14858" y="1271"/>
                </a:cubicBezTo>
                <a:cubicBezTo>
                  <a:pt x="14858" y="1271"/>
                  <a:pt x="15886" y="1271"/>
                  <a:pt x="15886" y="1271"/>
                </a:cubicBezTo>
                <a:cubicBezTo>
                  <a:pt x="16915" y="1906"/>
                  <a:pt x="15886" y="2541"/>
                  <a:pt x="15886" y="3176"/>
                </a:cubicBezTo>
                <a:cubicBezTo>
                  <a:pt x="15886" y="3812"/>
                  <a:pt x="14858" y="3812"/>
                  <a:pt x="13829" y="3812"/>
                </a:cubicBezTo>
                <a:cubicBezTo>
                  <a:pt x="13829" y="4447"/>
                  <a:pt x="12800" y="5718"/>
                  <a:pt x="12800" y="6353"/>
                </a:cubicBezTo>
                <a:cubicBezTo>
                  <a:pt x="11772" y="6988"/>
                  <a:pt x="11772" y="6988"/>
                  <a:pt x="11772" y="7624"/>
                </a:cubicBezTo>
                <a:cubicBezTo>
                  <a:pt x="10743" y="8259"/>
                  <a:pt x="10743" y="8259"/>
                  <a:pt x="9715" y="8894"/>
                </a:cubicBezTo>
                <a:cubicBezTo>
                  <a:pt x="9715" y="9529"/>
                  <a:pt x="8686" y="10165"/>
                  <a:pt x="8686" y="10800"/>
                </a:cubicBezTo>
                <a:cubicBezTo>
                  <a:pt x="8686" y="11435"/>
                  <a:pt x="8686" y="11435"/>
                  <a:pt x="8686" y="11435"/>
                </a:cubicBezTo>
                <a:cubicBezTo>
                  <a:pt x="8686" y="11435"/>
                  <a:pt x="8686" y="11435"/>
                  <a:pt x="7658" y="11435"/>
                </a:cubicBezTo>
                <a:cubicBezTo>
                  <a:pt x="7658" y="12071"/>
                  <a:pt x="7658" y="12071"/>
                  <a:pt x="7658" y="12071"/>
                </a:cubicBezTo>
                <a:cubicBezTo>
                  <a:pt x="6629" y="12706"/>
                  <a:pt x="6629" y="12071"/>
                  <a:pt x="6629" y="12071"/>
                </a:cubicBezTo>
                <a:cubicBezTo>
                  <a:pt x="6629" y="12071"/>
                  <a:pt x="5600" y="11435"/>
                  <a:pt x="5600" y="11435"/>
                </a:cubicBezTo>
                <a:cubicBezTo>
                  <a:pt x="5600" y="11435"/>
                  <a:pt x="5600" y="11435"/>
                  <a:pt x="5600" y="11435"/>
                </a:cubicBezTo>
                <a:cubicBezTo>
                  <a:pt x="4572" y="11435"/>
                  <a:pt x="4572" y="12071"/>
                  <a:pt x="4572" y="11435"/>
                </a:cubicBezTo>
                <a:cubicBezTo>
                  <a:pt x="3543" y="12071"/>
                  <a:pt x="1486" y="13341"/>
                  <a:pt x="458" y="13976"/>
                </a:cubicBezTo>
                <a:cubicBezTo>
                  <a:pt x="458" y="14612"/>
                  <a:pt x="458" y="15247"/>
                  <a:pt x="458" y="15882"/>
                </a:cubicBezTo>
                <a:cubicBezTo>
                  <a:pt x="-571" y="15882"/>
                  <a:pt x="458" y="16518"/>
                  <a:pt x="458" y="15882"/>
                </a:cubicBezTo>
                <a:cubicBezTo>
                  <a:pt x="458" y="15882"/>
                  <a:pt x="458" y="15882"/>
                  <a:pt x="458" y="15882"/>
                </a:cubicBezTo>
                <a:cubicBezTo>
                  <a:pt x="1486" y="16518"/>
                  <a:pt x="458" y="16518"/>
                  <a:pt x="1486" y="17153"/>
                </a:cubicBezTo>
                <a:cubicBezTo>
                  <a:pt x="1486" y="17153"/>
                  <a:pt x="2515" y="17788"/>
                  <a:pt x="2515" y="17153"/>
                </a:cubicBezTo>
                <a:cubicBezTo>
                  <a:pt x="2515" y="17153"/>
                  <a:pt x="2515" y="17153"/>
                  <a:pt x="2515" y="17153"/>
                </a:cubicBezTo>
                <a:cubicBezTo>
                  <a:pt x="2515" y="17153"/>
                  <a:pt x="2515" y="17153"/>
                  <a:pt x="3543" y="17788"/>
                </a:cubicBezTo>
                <a:cubicBezTo>
                  <a:pt x="2515" y="17153"/>
                  <a:pt x="2515" y="17788"/>
                  <a:pt x="3543" y="17788"/>
                </a:cubicBezTo>
                <a:cubicBezTo>
                  <a:pt x="2515" y="18424"/>
                  <a:pt x="3543" y="18424"/>
                  <a:pt x="3543" y="18424"/>
                </a:cubicBezTo>
                <a:cubicBezTo>
                  <a:pt x="3543" y="19059"/>
                  <a:pt x="3543" y="19694"/>
                  <a:pt x="3543" y="20329"/>
                </a:cubicBezTo>
                <a:cubicBezTo>
                  <a:pt x="3543" y="20965"/>
                  <a:pt x="4572" y="20965"/>
                  <a:pt x="5600" y="20965"/>
                </a:cubicBezTo>
                <a:cubicBezTo>
                  <a:pt x="5600" y="20965"/>
                  <a:pt x="6629" y="20965"/>
                  <a:pt x="7658" y="20965"/>
                </a:cubicBezTo>
                <a:cubicBezTo>
                  <a:pt x="7658" y="20965"/>
                  <a:pt x="7658" y="20329"/>
                  <a:pt x="7658" y="20329"/>
                </a:cubicBezTo>
                <a:cubicBezTo>
                  <a:pt x="7658" y="20329"/>
                  <a:pt x="7658" y="20329"/>
                  <a:pt x="8686" y="20329"/>
                </a:cubicBezTo>
                <a:cubicBezTo>
                  <a:pt x="9715" y="20329"/>
                  <a:pt x="11772" y="20329"/>
                  <a:pt x="12800" y="20329"/>
                </a:cubicBezTo>
                <a:cubicBezTo>
                  <a:pt x="12800" y="20329"/>
                  <a:pt x="12800" y="20965"/>
                  <a:pt x="13829" y="20965"/>
                </a:cubicBezTo>
                <a:cubicBezTo>
                  <a:pt x="13829" y="20965"/>
                  <a:pt x="14858" y="20329"/>
                  <a:pt x="15886" y="20965"/>
                </a:cubicBezTo>
                <a:cubicBezTo>
                  <a:pt x="16915" y="20965"/>
                  <a:pt x="16915" y="20965"/>
                  <a:pt x="17943" y="20965"/>
                </a:cubicBezTo>
                <a:cubicBezTo>
                  <a:pt x="17943" y="20965"/>
                  <a:pt x="17943" y="20965"/>
                  <a:pt x="18972" y="20965"/>
                </a:cubicBezTo>
                <a:cubicBezTo>
                  <a:pt x="18972" y="20965"/>
                  <a:pt x="18972" y="20965"/>
                  <a:pt x="18972" y="20965"/>
                </a:cubicBezTo>
                <a:cubicBezTo>
                  <a:pt x="20000" y="20965"/>
                  <a:pt x="20000" y="21600"/>
                  <a:pt x="20000" y="21600"/>
                </a:cubicBezTo>
                <a:cubicBezTo>
                  <a:pt x="20000" y="21600"/>
                  <a:pt x="21029" y="20329"/>
                  <a:pt x="20000" y="203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1" name="Shape">
            <a:extLst>
              <a:ext uri="{FF2B5EF4-FFF2-40B4-BE49-F238E27FC236}">
                <a16:creationId xmlns:a16="http://schemas.microsoft.com/office/drawing/2014/main" id="{480CCAD8-7991-4A8C-B86D-6040CB7BDD78}"/>
              </a:ext>
            </a:extLst>
          </p:cNvPr>
          <p:cNvSpPr/>
          <p:nvPr/>
        </p:nvSpPr>
        <p:spPr>
          <a:xfrm>
            <a:off x="13832562" y="5126262"/>
            <a:ext cx="426991" cy="352805"/>
          </a:xfrm>
          <a:custGeom>
            <a:avLst/>
            <a:gdLst/>
            <a:ahLst/>
            <a:cxnLst>
              <a:cxn ang="0">
                <a:pos x="wd2" y="hd2"/>
              </a:cxn>
              <a:cxn ang="5400000">
                <a:pos x="wd2" y="hd2"/>
              </a:cxn>
              <a:cxn ang="10800000">
                <a:pos x="wd2" y="hd2"/>
              </a:cxn>
              <a:cxn ang="16200000">
                <a:pos x="wd2" y="hd2"/>
              </a:cxn>
            </a:cxnLst>
            <a:rect l="0" t="0" r="r" b="b"/>
            <a:pathLst>
              <a:path w="21600" h="21600" extrusionOk="0">
                <a:moveTo>
                  <a:pt x="4629" y="19938"/>
                </a:moveTo>
                <a:cubicBezTo>
                  <a:pt x="4629" y="19938"/>
                  <a:pt x="4629" y="19938"/>
                  <a:pt x="4629" y="19938"/>
                </a:cubicBezTo>
                <a:cubicBezTo>
                  <a:pt x="4629" y="19938"/>
                  <a:pt x="4629" y="19938"/>
                  <a:pt x="4629" y="19938"/>
                </a:cubicBezTo>
                <a:cubicBezTo>
                  <a:pt x="4629" y="19938"/>
                  <a:pt x="4629" y="19938"/>
                  <a:pt x="4629" y="19938"/>
                </a:cubicBezTo>
                <a:close/>
                <a:moveTo>
                  <a:pt x="3086" y="16615"/>
                </a:moveTo>
                <a:cubicBezTo>
                  <a:pt x="3086" y="16615"/>
                  <a:pt x="3086" y="16615"/>
                  <a:pt x="4629" y="16615"/>
                </a:cubicBezTo>
                <a:cubicBezTo>
                  <a:pt x="4629" y="16615"/>
                  <a:pt x="3086" y="16615"/>
                  <a:pt x="3086" y="16615"/>
                </a:cubicBezTo>
                <a:close/>
                <a:moveTo>
                  <a:pt x="21600" y="9969"/>
                </a:moveTo>
                <a:cubicBezTo>
                  <a:pt x="21600" y="8308"/>
                  <a:pt x="21600" y="8308"/>
                  <a:pt x="21600" y="6646"/>
                </a:cubicBezTo>
                <a:cubicBezTo>
                  <a:pt x="21600" y="6646"/>
                  <a:pt x="21600" y="4985"/>
                  <a:pt x="20057" y="4985"/>
                </a:cubicBezTo>
                <a:cubicBezTo>
                  <a:pt x="20057" y="3323"/>
                  <a:pt x="20057" y="3323"/>
                  <a:pt x="20057" y="1662"/>
                </a:cubicBezTo>
                <a:cubicBezTo>
                  <a:pt x="20057" y="1662"/>
                  <a:pt x="20057" y="1662"/>
                  <a:pt x="20057" y="0"/>
                </a:cubicBezTo>
                <a:cubicBezTo>
                  <a:pt x="20057" y="1662"/>
                  <a:pt x="18514" y="1662"/>
                  <a:pt x="18514" y="1662"/>
                </a:cubicBezTo>
                <a:cubicBezTo>
                  <a:pt x="16971" y="1662"/>
                  <a:pt x="16971" y="1662"/>
                  <a:pt x="16971" y="1662"/>
                </a:cubicBezTo>
                <a:cubicBezTo>
                  <a:pt x="15429" y="1662"/>
                  <a:pt x="16971" y="1662"/>
                  <a:pt x="15429" y="1662"/>
                </a:cubicBezTo>
                <a:cubicBezTo>
                  <a:pt x="15429" y="1662"/>
                  <a:pt x="15429" y="1662"/>
                  <a:pt x="13886" y="1662"/>
                </a:cubicBezTo>
                <a:cubicBezTo>
                  <a:pt x="15429" y="3323"/>
                  <a:pt x="15429" y="3323"/>
                  <a:pt x="15429" y="3323"/>
                </a:cubicBezTo>
                <a:cubicBezTo>
                  <a:pt x="13886" y="4985"/>
                  <a:pt x="13886" y="3323"/>
                  <a:pt x="13886" y="3323"/>
                </a:cubicBezTo>
                <a:cubicBezTo>
                  <a:pt x="12343" y="3323"/>
                  <a:pt x="12343" y="3323"/>
                  <a:pt x="10800" y="1662"/>
                </a:cubicBezTo>
                <a:cubicBezTo>
                  <a:pt x="10800" y="3323"/>
                  <a:pt x="10800" y="1662"/>
                  <a:pt x="9257" y="1662"/>
                </a:cubicBezTo>
                <a:cubicBezTo>
                  <a:pt x="9257" y="1662"/>
                  <a:pt x="7714" y="1662"/>
                  <a:pt x="6171" y="1662"/>
                </a:cubicBezTo>
                <a:cubicBezTo>
                  <a:pt x="3086" y="1662"/>
                  <a:pt x="3086" y="1662"/>
                  <a:pt x="1543" y="4985"/>
                </a:cubicBezTo>
                <a:cubicBezTo>
                  <a:pt x="1543" y="4985"/>
                  <a:pt x="1543" y="4985"/>
                  <a:pt x="1543" y="4985"/>
                </a:cubicBezTo>
                <a:cubicBezTo>
                  <a:pt x="1543" y="6646"/>
                  <a:pt x="0" y="6646"/>
                  <a:pt x="0" y="6646"/>
                </a:cubicBezTo>
                <a:cubicBezTo>
                  <a:pt x="0" y="6646"/>
                  <a:pt x="0" y="8308"/>
                  <a:pt x="1543" y="9969"/>
                </a:cubicBezTo>
                <a:cubicBezTo>
                  <a:pt x="1543" y="9969"/>
                  <a:pt x="1543" y="11631"/>
                  <a:pt x="1543" y="11631"/>
                </a:cubicBezTo>
                <a:cubicBezTo>
                  <a:pt x="3086" y="13292"/>
                  <a:pt x="3086" y="14954"/>
                  <a:pt x="3086" y="14954"/>
                </a:cubicBezTo>
                <a:cubicBezTo>
                  <a:pt x="3086" y="14954"/>
                  <a:pt x="3086" y="14954"/>
                  <a:pt x="3086" y="14954"/>
                </a:cubicBezTo>
                <a:cubicBezTo>
                  <a:pt x="3086" y="16615"/>
                  <a:pt x="4629" y="16615"/>
                  <a:pt x="4629" y="18277"/>
                </a:cubicBezTo>
                <a:cubicBezTo>
                  <a:pt x="4629" y="18277"/>
                  <a:pt x="4629" y="18277"/>
                  <a:pt x="4629" y="19938"/>
                </a:cubicBezTo>
                <a:cubicBezTo>
                  <a:pt x="6171" y="19938"/>
                  <a:pt x="6171" y="18277"/>
                  <a:pt x="6171" y="18277"/>
                </a:cubicBezTo>
                <a:cubicBezTo>
                  <a:pt x="6171" y="18277"/>
                  <a:pt x="6171" y="18277"/>
                  <a:pt x="6171" y="19938"/>
                </a:cubicBezTo>
                <a:cubicBezTo>
                  <a:pt x="6171" y="19938"/>
                  <a:pt x="6171" y="19938"/>
                  <a:pt x="6171" y="19938"/>
                </a:cubicBezTo>
                <a:cubicBezTo>
                  <a:pt x="6171" y="21600"/>
                  <a:pt x="7714" y="21600"/>
                  <a:pt x="7714" y="19938"/>
                </a:cubicBezTo>
                <a:cubicBezTo>
                  <a:pt x="7714" y="21600"/>
                  <a:pt x="9257" y="21600"/>
                  <a:pt x="9257" y="21600"/>
                </a:cubicBezTo>
                <a:cubicBezTo>
                  <a:pt x="9257" y="21600"/>
                  <a:pt x="10800" y="21600"/>
                  <a:pt x="10800" y="21600"/>
                </a:cubicBezTo>
                <a:cubicBezTo>
                  <a:pt x="12343" y="19938"/>
                  <a:pt x="12343" y="19938"/>
                  <a:pt x="12343" y="19938"/>
                </a:cubicBezTo>
                <a:cubicBezTo>
                  <a:pt x="12343" y="19938"/>
                  <a:pt x="12343" y="19938"/>
                  <a:pt x="12343" y="19938"/>
                </a:cubicBezTo>
                <a:cubicBezTo>
                  <a:pt x="12343" y="18277"/>
                  <a:pt x="12343" y="19938"/>
                  <a:pt x="13886" y="19938"/>
                </a:cubicBezTo>
                <a:cubicBezTo>
                  <a:pt x="13886" y="19938"/>
                  <a:pt x="13886" y="18277"/>
                  <a:pt x="15429" y="18277"/>
                </a:cubicBezTo>
                <a:cubicBezTo>
                  <a:pt x="15429" y="18277"/>
                  <a:pt x="16971" y="19938"/>
                  <a:pt x="16971" y="19938"/>
                </a:cubicBezTo>
                <a:cubicBezTo>
                  <a:pt x="16971" y="18277"/>
                  <a:pt x="15429" y="18277"/>
                  <a:pt x="15429" y="16615"/>
                </a:cubicBezTo>
                <a:cubicBezTo>
                  <a:pt x="15429" y="14954"/>
                  <a:pt x="16971" y="16615"/>
                  <a:pt x="16971" y="14954"/>
                </a:cubicBezTo>
                <a:cubicBezTo>
                  <a:pt x="16971" y="14954"/>
                  <a:pt x="16971" y="14954"/>
                  <a:pt x="16971" y="14954"/>
                </a:cubicBezTo>
                <a:cubicBezTo>
                  <a:pt x="16971" y="13292"/>
                  <a:pt x="18514" y="13292"/>
                  <a:pt x="18514" y="13292"/>
                </a:cubicBezTo>
                <a:cubicBezTo>
                  <a:pt x="20057" y="13292"/>
                  <a:pt x="20057" y="11631"/>
                  <a:pt x="21600" y="13292"/>
                </a:cubicBezTo>
                <a:cubicBezTo>
                  <a:pt x="21600" y="11631"/>
                  <a:pt x="21600" y="11631"/>
                  <a:pt x="21600" y="99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2" name="Shape">
            <a:extLst>
              <a:ext uri="{FF2B5EF4-FFF2-40B4-BE49-F238E27FC236}">
                <a16:creationId xmlns:a16="http://schemas.microsoft.com/office/drawing/2014/main" id="{07B81625-D6CE-4334-8F8A-E3346B0B2C00}"/>
              </a:ext>
            </a:extLst>
          </p:cNvPr>
          <p:cNvSpPr/>
          <p:nvPr/>
        </p:nvSpPr>
        <p:spPr>
          <a:xfrm>
            <a:off x="8004167" y="6513640"/>
            <a:ext cx="149446"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7200"/>
                  <a:pt x="17280" y="7200"/>
                  <a:pt x="17280" y="3600"/>
                </a:cubicBezTo>
                <a:cubicBezTo>
                  <a:pt x="17280" y="3600"/>
                  <a:pt x="17280" y="0"/>
                  <a:pt x="17280" y="0"/>
                </a:cubicBezTo>
                <a:cubicBezTo>
                  <a:pt x="17280" y="0"/>
                  <a:pt x="12960" y="0"/>
                  <a:pt x="12960" y="0"/>
                </a:cubicBezTo>
                <a:cubicBezTo>
                  <a:pt x="12960" y="3600"/>
                  <a:pt x="12960" y="3600"/>
                  <a:pt x="8640" y="3600"/>
                </a:cubicBezTo>
                <a:cubicBezTo>
                  <a:pt x="4320" y="7200"/>
                  <a:pt x="4320" y="3600"/>
                  <a:pt x="0" y="3600"/>
                </a:cubicBezTo>
                <a:cubicBezTo>
                  <a:pt x="0" y="3600"/>
                  <a:pt x="4320" y="7200"/>
                  <a:pt x="4320" y="7200"/>
                </a:cubicBezTo>
                <a:cubicBezTo>
                  <a:pt x="4320" y="10800"/>
                  <a:pt x="4320" y="14400"/>
                  <a:pt x="4320" y="18000"/>
                </a:cubicBezTo>
                <a:cubicBezTo>
                  <a:pt x="4320" y="18000"/>
                  <a:pt x="4320" y="21600"/>
                  <a:pt x="8640" y="21600"/>
                </a:cubicBezTo>
                <a:cubicBezTo>
                  <a:pt x="8640" y="21600"/>
                  <a:pt x="12960" y="21600"/>
                  <a:pt x="12960" y="18000"/>
                </a:cubicBezTo>
                <a:cubicBezTo>
                  <a:pt x="12960" y="14400"/>
                  <a:pt x="21600" y="108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3" name="Shape">
            <a:extLst>
              <a:ext uri="{FF2B5EF4-FFF2-40B4-BE49-F238E27FC236}">
                <a16:creationId xmlns:a16="http://schemas.microsoft.com/office/drawing/2014/main" id="{8A1CAE5D-8044-482E-9332-295CFB57FD39}"/>
              </a:ext>
            </a:extLst>
          </p:cNvPr>
          <p:cNvSpPr/>
          <p:nvPr/>
        </p:nvSpPr>
        <p:spPr>
          <a:xfrm>
            <a:off x="5255423" y="5100270"/>
            <a:ext cx="622621" cy="459848"/>
          </a:xfrm>
          <a:custGeom>
            <a:avLst/>
            <a:gdLst/>
            <a:ahLst/>
            <a:cxnLst>
              <a:cxn ang="0">
                <a:pos x="wd2" y="hd2"/>
              </a:cxn>
              <a:cxn ang="5400000">
                <a:pos x="wd2" y="hd2"/>
              </a:cxn>
              <a:cxn ang="10800000">
                <a:pos x="wd2" y="hd2"/>
              </a:cxn>
              <a:cxn ang="16200000">
                <a:pos x="wd2" y="hd2"/>
              </a:cxn>
            </a:cxnLst>
            <a:rect l="0" t="0" r="r" b="b"/>
            <a:pathLst>
              <a:path w="20997" h="20227" extrusionOk="0">
                <a:moveTo>
                  <a:pt x="20571" y="10627"/>
                </a:moveTo>
                <a:cubicBezTo>
                  <a:pt x="20571" y="10627"/>
                  <a:pt x="20571" y="10627"/>
                  <a:pt x="20571" y="9427"/>
                </a:cubicBezTo>
                <a:cubicBezTo>
                  <a:pt x="20571" y="9427"/>
                  <a:pt x="20571" y="9427"/>
                  <a:pt x="20571" y="9427"/>
                </a:cubicBezTo>
                <a:cubicBezTo>
                  <a:pt x="20571" y="8227"/>
                  <a:pt x="20571" y="8227"/>
                  <a:pt x="19543" y="8227"/>
                </a:cubicBezTo>
                <a:cubicBezTo>
                  <a:pt x="18514" y="8227"/>
                  <a:pt x="17486" y="8227"/>
                  <a:pt x="17486" y="5827"/>
                </a:cubicBezTo>
                <a:cubicBezTo>
                  <a:pt x="17486" y="5827"/>
                  <a:pt x="17486" y="5827"/>
                  <a:pt x="17486" y="5827"/>
                </a:cubicBezTo>
                <a:cubicBezTo>
                  <a:pt x="16457" y="5827"/>
                  <a:pt x="16457" y="4627"/>
                  <a:pt x="15429" y="3427"/>
                </a:cubicBezTo>
                <a:cubicBezTo>
                  <a:pt x="15429" y="3427"/>
                  <a:pt x="15429" y="2227"/>
                  <a:pt x="15429" y="2227"/>
                </a:cubicBezTo>
                <a:cubicBezTo>
                  <a:pt x="14400" y="1027"/>
                  <a:pt x="15429" y="1027"/>
                  <a:pt x="15429" y="1027"/>
                </a:cubicBezTo>
                <a:cubicBezTo>
                  <a:pt x="13371" y="-1373"/>
                  <a:pt x="10286" y="1027"/>
                  <a:pt x="9257" y="2227"/>
                </a:cubicBezTo>
                <a:cubicBezTo>
                  <a:pt x="9257" y="2227"/>
                  <a:pt x="9257" y="3427"/>
                  <a:pt x="9257" y="3427"/>
                </a:cubicBezTo>
                <a:cubicBezTo>
                  <a:pt x="9257" y="3427"/>
                  <a:pt x="9257" y="3427"/>
                  <a:pt x="8229" y="3427"/>
                </a:cubicBezTo>
                <a:cubicBezTo>
                  <a:pt x="8229" y="3427"/>
                  <a:pt x="8229" y="3427"/>
                  <a:pt x="7200" y="3427"/>
                </a:cubicBezTo>
                <a:cubicBezTo>
                  <a:pt x="7200" y="4627"/>
                  <a:pt x="7200" y="4627"/>
                  <a:pt x="7200" y="4627"/>
                </a:cubicBezTo>
                <a:cubicBezTo>
                  <a:pt x="6171" y="5827"/>
                  <a:pt x="6171" y="4627"/>
                  <a:pt x="6171" y="4627"/>
                </a:cubicBezTo>
                <a:cubicBezTo>
                  <a:pt x="5143" y="5827"/>
                  <a:pt x="6171" y="7027"/>
                  <a:pt x="5143" y="7027"/>
                </a:cubicBezTo>
                <a:cubicBezTo>
                  <a:pt x="5143" y="7027"/>
                  <a:pt x="4114" y="5827"/>
                  <a:pt x="4114" y="5827"/>
                </a:cubicBezTo>
                <a:cubicBezTo>
                  <a:pt x="2057" y="5827"/>
                  <a:pt x="4114" y="8227"/>
                  <a:pt x="2057" y="8227"/>
                </a:cubicBezTo>
                <a:cubicBezTo>
                  <a:pt x="3086" y="9427"/>
                  <a:pt x="3086" y="10627"/>
                  <a:pt x="2057" y="10627"/>
                </a:cubicBezTo>
                <a:cubicBezTo>
                  <a:pt x="2057" y="10627"/>
                  <a:pt x="1029" y="10627"/>
                  <a:pt x="1029" y="10627"/>
                </a:cubicBezTo>
                <a:cubicBezTo>
                  <a:pt x="0" y="11827"/>
                  <a:pt x="1029" y="11827"/>
                  <a:pt x="0" y="11827"/>
                </a:cubicBezTo>
                <a:cubicBezTo>
                  <a:pt x="0" y="13027"/>
                  <a:pt x="0" y="13027"/>
                  <a:pt x="0" y="13027"/>
                </a:cubicBezTo>
                <a:cubicBezTo>
                  <a:pt x="0" y="14227"/>
                  <a:pt x="0" y="14227"/>
                  <a:pt x="0" y="14227"/>
                </a:cubicBezTo>
                <a:cubicBezTo>
                  <a:pt x="0" y="14227"/>
                  <a:pt x="0" y="15427"/>
                  <a:pt x="0" y="16627"/>
                </a:cubicBezTo>
                <a:cubicBezTo>
                  <a:pt x="0" y="16627"/>
                  <a:pt x="0" y="16627"/>
                  <a:pt x="0" y="16627"/>
                </a:cubicBezTo>
                <a:cubicBezTo>
                  <a:pt x="1029" y="17827"/>
                  <a:pt x="1029" y="17827"/>
                  <a:pt x="1029" y="17827"/>
                </a:cubicBezTo>
                <a:cubicBezTo>
                  <a:pt x="1029" y="17827"/>
                  <a:pt x="1029" y="19027"/>
                  <a:pt x="2057" y="19027"/>
                </a:cubicBezTo>
                <a:cubicBezTo>
                  <a:pt x="2057" y="19027"/>
                  <a:pt x="2057" y="19027"/>
                  <a:pt x="3086" y="19027"/>
                </a:cubicBezTo>
                <a:cubicBezTo>
                  <a:pt x="3086" y="19027"/>
                  <a:pt x="4114" y="19027"/>
                  <a:pt x="5143" y="19027"/>
                </a:cubicBezTo>
                <a:cubicBezTo>
                  <a:pt x="5143" y="17827"/>
                  <a:pt x="5143" y="17827"/>
                  <a:pt x="6171" y="19027"/>
                </a:cubicBezTo>
                <a:cubicBezTo>
                  <a:pt x="6171" y="19027"/>
                  <a:pt x="6171" y="20227"/>
                  <a:pt x="7200" y="20227"/>
                </a:cubicBezTo>
                <a:cubicBezTo>
                  <a:pt x="7200" y="20227"/>
                  <a:pt x="7200" y="17827"/>
                  <a:pt x="7200" y="16627"/>
                </a:cubicBezTo>
                <a:cubicBezTo>
                  <a:pt x="7200" y="16627"/>
                  <a:pt x="7200" y="16627"/>
                  <a:pt x="7200" y="15427"/>
                </a:cubicBezTo>
                <a:cubicBezTo>
                  <a:pt x="6171" y="15427"/>
                  <a:pt x="7200" y="15427"/>
                  <a:pt x="7200" y="14227"/>
                </a:cubicBezTo>
                <a:cubicBezTo>
                  <a:pt x="8229" y="14227"/>
                  <a:pt x="11314" y="14227"/>
                  <a:pt x="12343" y="14227"/>
                </a:cubicBezTo>
                <a:cubicBezTo>
                  <a:pt x="13371" y="14227"/>
                  <a:pt x="13371" y="14227"/>
                  <a:pt x="13371" y="14227"/>
                </a:cubicBezTo>
                <a:cubicBezTo>
                  <a:pt x="14400" y="14227"/>
                  <a:pt x="14400" y="14227"/>
                  <a:pt x="15429" y="14227"/>
                </a:cubicBezTo>
                <a:cubicBezTo>
                  <a:pt x="16457" y="14227"/>
                  <a:pt x="17486" y="14227"/>
                  <a:pt x="17486" y="13027"/>
                </a:cubicBezTo>
                <a:cubicBezTo>
                  <a:pt x="18514" y="13027"/>
                  <a:pt x="18514" y="13027"/>
                  <a:pt x="19543" y="13027"/>
                </a:cubicBezTo>
                <a:cubicBezTo>
                  <a:pt x="20571" y="13027"/>
                  <a:pt x="21600" y="11827"/>
                  <a:pt x="20571" y="1062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4" name="Shape">
            <a:extLst>
              <a:ext uri="{FF2B5EF4-FFF2-40B4-BE49-F238E27FC236}">
                <a16:creationId xmlns:a16="http://schemas.microsoft.com/office/drawing/2014/main" id="{8C49F85B-5272-4FEB-AC00-67F32842E01C}"/>
              </a:ext>
            </a:extLst>
          </p:cNvPr>
          <p:cNvSpPr/>
          <p:nvPr/>
        </p:nvSpPr>
        <p:spPr>
          <a:xfrm>
            <a:off x="7390366" y="2756770"/>
            <a:ext cx="459014" cy="219310"/>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0160" y="2700"/>
                  <a:pt x="18720" y="2700"/>
                  <a:pt x="17280" y="0"/>
                </a:cubicBezTo>
                <a:cubicBezTo>
                  <a:pt x="17280" y="0"/>
                  <a:pt x="15840" y="0"/>
                  <a:pt x="15840" y="0"/>
                </a:cubicBezTo>
                <a:cubicBezTo>
                  <a:pt x="14400" y="0"/>
                  <a:pt x="12960" y="0"/>
                  <a:pt x="12960" y="2700"/>
                </a:cubicBezTo>
                <a:cubicBezTo>
                  <a:pt x="11520" y="2700"/>
                  <a:pt x="10080" y="2700"/>
                  <a:pt x="8640" y="2700"/>
                </a:cubicBezTo>
                <a:cubicBezTo>
                  <a:pt x="7200" y="2700"/>
                  <a:pt x="2880" y="2700"/>
                  <a:pt x="1440" y="2700"/>
                </a:cubicBezTo>
                <a:cubicBezTo>
                  <a:pt x="1440" y="2700"/>
                  <a:pt x="1440" y="2700"/>
                  <a:pt x="1440" y="2700"/>
                </a:cubicBezTo>
                <a:cubicBezTo>
                  <a:pt x="1440" y="2700"/>
                  <a:pt x="2880" y="0"/>
                  <a:pt x="1440" y="0"/>
                </a:cubicBezTo>
                <a:cubicBezTo>
                  <a:pt x="0" y="0"/>
                  <a:pt x="0" y="2700"/>
                  <a:pt x="0" y="2700"/>
                </a:cubicBezTo>
                <a:cubicBezTo>
                  <a:pt x="0" y="2700"/>
                  <a:pt x="0" y="5400"/>
                  <a:pt x="0" y="5400"/>
                </a:cubicBezTo>
                <a:cubicBezTo>
                  <a:pt x="1440" y="8100"/>
                  <a:pt x="2880" y="5400"/>
                  <a:pt x="1440" y="8100"/>
                </a:cubicBezTo>
                <a:cubicBezTo>
                  <a:pt x="1440" y="10800"/>
                  <a:pt x="0" y="8100"/>
                  <a:pt x="0" y="10800"/>
                </a:cubicBezTo>
                <a:cubicBezTo>
                  <a:pt x="0" y="10800"/>
                  <a:pt x="1440" y="13500"/>
                  <a:pt x="0" y="13500"/>
                </a:cubicBezTo>
                <a:cubicBezTo>
                  <a:pt x="1440" y="16200"/>
                  <a:pt x="2880" y="18900"/>
                  <a:pt x="2880" y="21600"/>
                </a:cubicBezTo>
                <a:cubicBezTo>
                  <a:pt x="2880" y="21600"/>
                  <a:pt x="5760" y="21600"/>
                  <a:pt x="5760" y="21600"/>
                </a:cubicBezTo>
                <a:cubicBezTo>
                  <a:pt x="7200" y="18900"/>
                  <a:pt x="8640" y="21600"/>
                  <a:pt x="8640" y="21600"/>
                </a:cubicBezTo>
                <a:cubicBezTo>
                  <a:pt x="10080" y="21600"/>
                  <a:pt x="10080" y="21600"/>
                  <a:pt x="11520" y="21600"/>
                </a:cubicBezTo>
                <a:cubicBezTo>
                  <a:pt x="11520" y="21600"/>
                  <a:pt x="12960" y="21600"/>
                  <a:pt x="12960" y="21600"/>
                </a:cubicBezTo>
                <a:cubicBezTo>
                  <a:pt x="14400" y="21600"/>
                  <a:pt x="12960" y="18900"/>
                  <a:pt x="14400" y="18900"/>
                </a:cubicBezTo>
                <a:cubicBezTo>
                  <a:pt x="14400" y="18900"/>
                  <a:pt x="15840" y="16200"/>
                  <a:pt x="15840" y="16200"/>
                </a:cubicBezTo>
                <a:cubicBezTo>
                  <a:pt x="17280" y="16200"/>
                  <a:pt x="17280" y="16200"/>
                  <a:pt x="18720" y="16200"/>
                </a:cubicBezTo>
                <a:cubicBezTo>
                  <a:pt x="18720" y="16200"/>
                  <a:pt x="18720" y="16200"/>
                  <a:pt x="20160" y="16200"/>
                </a:cubicBezTo>
                <a:cubicBezTo>
                  <a:pt x="18720" y="16200"/>
                  <a:pt x="18720" y="13500"/>
                  <a:pt x="17280" y="13500"/>
                </a:cubicBezTo>
                <a:cubicBezTo>
                  <a:pt x="17280" y="13500"/>
                  <a:pt x="18720" y="10800"/>
                  <a:pt x="18720" y="10800"/>
                </a:cubicBezTo>
                <a:cubicBezTo>
                  <a:pt x="18720" y="10800"/>
                  <a:pt x="18720" y="8100"/>
                  <a:pt x="18720" y="8100"/>
                </a:cubicBezTo>
                <a:cubicBezTo>
                  <a:pt x="20160" y="5400"/>
                  <a:pt x="21600" y="8100"/>
                  <a:pt x="21600" y="2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5" name="Shape">
            <a:extLst>
              <a:ext uri="{FF2B5EF4-FFF2-40B4-BE49-F238E27FC236}">
                <a16:creationId xmlns:a16="http://schemas.microsoft.com/office/drawing/2014/main" id="{3D3B35A4-B16C-4BEB-A023-653BDA84DE1D}"/>
              </a:ext>
            </a:extLst>
          </p:cNvPr>
          <p:cNvSpPr/>
          <p:nvPr/>
        </p:nvSpPr>
        <p:spPr>
          <a:xfrm>
            <a:off x="14835986" y="5917687"/>
            <a:ext cx="90741"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7200"/>
                  <a:pt x="21600" y="0"/>
                  <a:pt x="14400" y="0"/>
                </a:cubicBezTo>
                <a:cubicBezTo>
                  <a:pt x="14400" y="7200"/>
                  <a:pt x="14400" y="14400"/>
                  <a:pt x="14400" y="14400"/>
                </a:cubicBezTo>
                <a:cubicBezTo>
                  <a:pt x="21600" y="14400"/>
                  <a:pt x="21600" y="14400"/>
                  <a:pt x="21600" y="14400"/>
                </a:cubicBezTo>
                <a:close/>
                <a:moveTo>
                  <a:pt x="14400" y="0"/>
                </a:moveTo>
                <a:cubicBezTo>
                  <a:pt x="7200" y="0"/>
                  <a:pt x="7200" y="7200"/>
                  <a:pt x="0" y="7200"/>
                </a:cubicBezTo>
                <a:cubicBezTo>
                  <a:pt x="0" y="14400"/>
                  <a:pt x="7200" y="21600"/>
                  <a:pt x="7200" y="21600"/>
                </a:cubicBezTo>
                <a:cubicBezTo>
                  <a:pt x="14400" y="14400"/>
                  <a:pt x="7200" y="14400"/>
                  <a:pt x="14400" y="14400"/>
                </a:cubicBezTo>
                <a:cubicBezTo>
                  <a:pt x="14400" y="7200"/>
                  <a:pt x="7200" y="7200"/>
                  <a:pt x="7200" y="7200"/>
                </a:cubicBezTo>
                <a:cubicBezTo>
                  <a:pt x="14400" y="0"/>
                  <a:pt x="14400" y="7200"/>
                  <a:pt x="144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6" name="Shape">
            <a:extLst>
              <a:ext uri="{FF2B5EF4-FFF2-40B4-BE49-F238E27FC236}">
                <a16:creationId xmlns:a16="http://schemas.microsoft.com/office/drawing/2014/main" id="{72993B41-9D5E-4D6B-964A-05EFE6C07BB2}"/>
              </a:ext>
            </a:extLst>
          </p:cNvPr>
          <p:cNvSpPr/>
          <p:nvPr/>
        </p:nvSpPr>
        <p:spPr>
          <a:xfrm>
            <a:off x="-236717" y="5889081"/>
            <a:ext cx="3143709" cy="3156153"/>
          </a:xfrm>
          <a:custGeom>
            <a:avLst/>
            <a:gdLst/>
            <a:ahLst/>
            <a:cxnLst>
              <a:cxn ang="0">
                <a:pos x="wd2" y="hd2"/>
              </a:cxn>
              <a:cxn ang="5400000">
                <a:pos x="wd2" y="hd2"/>
              </a:cxn>
              <a:cxn ang="10800000">
                <a:pos x="wd2" y="hd2"/>
              </a:cxn>
              <a:cxn ang="16200000">
                <a:pos x="wd2" y="hd2"/>
              </a:cxn>
            </a:cxnLst>
            <a:rect l="0" t="0" r="r" b="b"/>
            <a:pathLst>
              <a:path w="21600" h="21600" extrusionOk="0">
                <a:moveTo>
                  <a:pt x="11953" y="3724"/>
                </a:moveTo>
                <a:cubicBezTo>
                  <a:pt x="12163" y="3724"/>
                  <a:pt x="12583" y="3538"/>
                  <a:pt x="12373" y="3352"/>
                </a:cubicBezTo>
                <a:cubicBezTo>
                  <a:pt x="12373" y="3166"/>
                  <a:pt x="12163" y="3724"/>
                  <a:pt x="11953" y="3724"/>
                </a:cubicBezTo>
                <a:close/>
                <a:moveTo>
                  <a:pt x="13421" y="3166"/>
                </a:moveTo>
                <a:cubicBezTo>
                  <a:pt x="13002" y="2979"/>
                  <a:pt x="12792" y="2979"/>
                  <a:pt x="12792" y="3166"/>
                </a:cubicBezTo>
                <a:cubicBezTo>
                  <a:pt x="12583" y="3352"/>
                  <a:pt x="12583" y="3538"/>
                  <a:pt x="12792" y="3538"/>
                </a:cubicBezTo>
                <a:cubicBezTo>
                  <a:pt x="12583" y="3538"/>
                  <a:pt x="12792" y="3910"/>
                  <a:pt x="13002" y="3910"/>
                </a:cubicBezTo>
                <a:cubicBezTo>
                  <a:pt x="13002" y="3910"/>
                  <a:pt x="13212" y="3910"/>
                  <a:pt x="13212" y="3910"/>
                </a:cubicBezTo>
                <a:cubicBezTo>
                  <a:pt x="13212" y="3910"/>
                  <a:pt x="13421" y="3910"/>
                  <a:pt x="13421" y="3910"/>
                </a:cubicBezTo>
                <a:cubicBezTo>
                  <a:pt x="13421" y="3910"/>
                  <a:pt x="13631" y="3910"/>
                  <a:pt x="13631" y="3724"/>
                </a:cubicBezTo>
                <a:cubicBezTo>
                  <a:pt x="13631" y="3910"/>
                  <a:pt x="13841" y="3352"/>
                  <a:pt x="13841" y="3352"/>
                </a:cubicBezTo>
                <a:cubicBezTo>
                  <a:pt x="14050" y="3166"/>
                  <a:pt x="14050" y="3166"/>
                  <a:pt x="13841" y="3166"/>
                </a:cubicBezTo>
                <a:cubicBezTo>
                  <a:pt x="13841" y="2979"/>
                  <a:pt x="13421" y="2979"/>
                  <a:pt x="13421" y="3166"/>
                </a:cubicBezTo>
                <a:close/>
                <a:moveTo>
                  <a:pt x="21600" y="7076"/>
                </a:moveTo>
                <a:cubicBezTo>
                  <a:pt x="21600" y="6890"/>
                  <a:pt x="21390" y="6890"/>
                  <a:pt x="21390" y="6703"/>
                </a:cubicBezTo>
                <a:cubicBezTo>
                  <a:pt x="21390" y="6517"/>
                  <a:pt x="21390" y="5959"/>
                  <a:pt x="21181" y="5959"/>
                </a:cubicBezTo>
                <a:cubicBezTo>
                  <a:pt x="20971" y="5772"/>
                  <a:pt x="20761" y="5772"/>
                  <a:pt x="20551" y="5772"/>
                </a:cubicBezTo>
                <a:cubicBezTo>
                  <a:pt x="20551" y="5772"/>
                  <a:pt x="20342" y="5772"/>
                  <a:pt x="20132" y="5772"/>
                </a:cubicBezTo>
                <a:cubicBezTo>
                  <a:pt x="20132" y="5772"/>
                  <a:pt x="20132" y="5586"/>
                  <a:pt x="20132" y="5586"/>
                </a:cubicBezTo>
                <a:cubicBezTo>
                  <a:pt x="19922" y="5400"/>
                  <a:pt x="19713" y="5214"/>
                  <a:pt x="19503" y="5214"/>
                </a:cubicBezTo>
                <a:cubicBezTo>
                  <a:pt x="19293" y="5028"/>
                  <a:pt x="19083" y="4841"/>
                  <a:pt x="18664" y="4655"/>
                </a:cubicBezTo>
                <a:cubicBezTo>
                  <a:pt x="18664" y="4469"/>
                  <a:pt x="18454" y="4655"/>
                  <a:pt x="18245" y="4655"/>
                </a:cubicBezTo>
                <a:cubicBezTo>
                  <a:pt x="17825" y="4655"/>
                  <a:pt x="17825" y="4655"/>
                  <a:pt x="17616" y="4469"/>
                </a:cubicBezTo>
                <a:cubicBezTo>
                  <a:pt x="17406" y="4469"/>
                  <a:pt x="17406" y="4469"/>
                  <a:pt x="17196" y="4469"/>
                </a:cubicBezTo>
                <a:cubicBezTo>
                  <a:pt x="17196" y="4469"/>
                  <a:pt x="16986" y="4283"/>
                  <a:pt x="16777" y="4283"/>
                </a:cubicBezTo>
                <a:cubicBezTo>
                  <a:pt x="16777" y="4283"/>
                  <a:pt x="16777" y="4283"/>
                  <a:pt x="16777" y="4283"/>
                </a:cubicBezTo>
                <a:cubicBezTo>
                  <a:pt x="16777" y="4283"/>
                  <a:pt x="16567" y="4283"/>
                  <a:pt x="16567" y="4283"/>
                </a:cubicBezTo>
                <a:cubicBezTo>
                  <a:pt x="16567" y="4469"/>
                  <a:pt x="16357" y="4469"/>
                  <a:pt x="16357" y="4469"/>
                </a:cubicBezTo>
                <a:cubicBezTo>
                  <a:pt x="16357" y="4469"/>
                  <a:pt x="16357" y="4283"/>
                  <a:pt x="16357" y="4469"/>
                </a:cubicBezTo>
                <a:cubicBezTo>
                  <a:pt x="16148" y="4469"/>
                  <a:pt x="16148" y="4469"/>
                  <a:pt x="16148" y="4655"/>
                </a:cubicBezTo>
                <a:cubicBezTo>
                  <a:pt x="16148" y="4655"/>
                  <a:pt x="16148" y="4655"/>
                  <a:pt x="15938" y="4841"/>
                </a:cubicBezTo>
                <a:cubicBezTo>
                  <a:pt x="16148" y="4655"/>
                  <a:pt x="16148" y="4283"/>
                  <a:pt x="16148" y="4097"/>
                </a:cubicBezTo>
                <a:cubicBezTo>
                  <a:pt x="16148" y="4283"/>
                  <a:pt x="16148" y="4283"/>
                  <a:pt x="16148" y="4283"/>
                </a:cubicBezTo>
                <a:cubicBezTo>
                  <a:pt x="16148" y="4283"/>
                  <a:pt x="15938" y="4283"/>
                  <a:pt x="15938" y="4283"/>
                </a:cubicBezTo>
                <a:cubicBezTo>
                  <a:pt x="16148" y="4097"/>
                  <a:pt x="16148" y="4097"/>
                  <a:pt x="16148" y="3910"/>
                </a:cubicBezTo>
                <a:cubicBezTo>
                  <a:pt x="15938" y="3910"/>
                  <a:pt x="15938" y="3910"/>
                  <a:pt x="15938" y="3910"/>
                </a:cubicBezTo>
                <a:cubicBezTo>
                  <a:pt x="15938" y="3910"/>
                  <a:pt x="15938" y="3910"/>
                  <a:pt x="15938" y="3910"/>
                </a:cubicBezTo>
                <a:cubicBezTo>
                  <a:pt x="15728" y="3910"/>
                  <a:pt x="15938" y="3724"/>
                  <a:pt x="15728" y="3910"/>
                </a:cubicBezTo>
                <a:cubicBezTo>
                  <a:pt x="15518" y="3724"/>
                  <a:pt x="15518" y="3724"/>
                  <a:pt x="15309" y="3724"/>
                </a:cubicBezTo>
                <a:cubicBezTo>
                  <a:pt x="15309" y="3538"/>
                  <a:pt x="15309" y="3538"/>
                  <a:pt x="15099" y="3538"/>
                </a:cubicBezTo>
                <a:cubicBezTo>
                  <a:pt x="15099" y="3538"/>
                  <a:pt x="14470" y="3166"/>
                  <a:pt x="14470" y="3352"/>
                </a:cubicBezTo>
                <a:cubicBezTo>
                  <a:pt x="14470" y="3352"/>
                  <a:pt x="14260" y="3352"/>
                  <a:pt x="14260" y="3352"/>
                </a:cubicBezTo>
                <a:cubicBezTo>
                  <a:pt x="14050" y="3352"/>
                  <a:pt x="13841" y="3724"/>
                  <a:pt x="14050" y="3724"/>
                </a:cubicBezTo>
                <a:cubicBezTo>
                  <a:pt x="14050" y="3724"/>
                  <a:pt x="14050" y="3910"/>
                  <a:pt x="14050" y="3910"/>
                </a:cubicBezTo>
                <a:cubicBezTo>
                  <a:pt x="13841" y="3538"/>
                  <a:pt x="13421" y="4469"/>
                  <a:pt x="13421" y="4469"/>
                </a:cubicBezTo>
                <a:cubicBezTo>
                  <a:pt x="13421" y="4283"/>
                  <a:pt x="13421" y="4097"/>
                  <a:pt x="13421" y="3910"/>
                </a:cubicBezTo>
                <a:cubicBezTo>
                  <a:pt x="13421" y="4097"/>
                  <a:pt x="13212" y="4097"/>
                  <a:pt x="13212" y="4097"/>
                </a:cubicBezTo>
                <a:cubicBezTo>
                  <a:pt x="13212" y="4097"/>
                  <a:pt x="13002" y="4097"/>
                  <a:pt x="13002" y="4097"/>
                </a:cubicBezTo>
                <a:cubicBezTo>
                  <a:pt x="13002" y="4097"/>
                  <a:pt x="13002" y="4097"/>
                  <a:pt x="12792" y="4097"/>
                </a:cubicBezTo>
                <a:cubicBezTo>
                  <a:pt x="12792" y="4097"/>
                  <a:pt x="12583" y="3724"/>
                  <a:pt x="12583" y="3538"/>
                </a:cubicBezTo>
                <a:cubicBezTo>
                  <a:pt x="12583" y="3538"/>
                  <a:pt x="12792" y="3538"/>
                  <a:pt x="12583" y="3538"/>
                </a:cubicBezTo>
                <a:cubicBezTo>
                  <a:pt x="12583" y="3538"/>
                  <a:pt x="12373" y="3724"/>
                  <a:pt x="12163" y="3724"/>
                </a:cubicBezTo>
                <a:cubicBezTo>
                  <a:pt x="12163" y="3724"/>
                  <a:pt x="11953" y="3910"/>
                  <a:pt x="11953" y="3910"/>
                </a:cubicBezTo>
                <a:cubicBezTo>
                  <a:pt x="11953" y="3910"/>
                  <a:pt x="11744" y="3910"/>
                  <a:pt x="11744" y="3910"/>
                </a:cubicBezTo>
                <a:cubicBezTo>
                  <a:pt x="11744" y="3724"/>
                  <a:pt x="11744" y="3724"/>
                  <a:pt x="11953" y="3724"/>
                </a:cubicBezTo>
                <a:cubicBezTo>
                  <a:pt x="11953" y="3724"/>
                  <a:pt x="11953" y="3724"/>
                  <a:pt x="11953" y="3724"/>
                </a:cubicBezTo>
                <a:cubicBezTo>
                  <a:pt x="12163" y="3724"/>
                  <a:pt x="12163" y="3538"/>
                  <a:pt x="12163" y="3352"/>
                </a:cubicBezTo>
                <a:cubicBezTo>
                  <a:pt x="12373" y="3166"/>
                  <a:pt x="12373" y="2979"/>
                  <a:pt x="12583" y="2979"/>
                </a:cubicBezTo>
                <a:cubicBezTo>
                  <a:pt x="12792" y="2793"/>
                  <a:pt x="13002" y="2607"/>
                  <a:pt x="13212" y="2234"/>
                </a:cubicBezTo>
                <a:cubicBezTo>
                  <a:pt x="13212" y="2234"/>
                  <a:pt x="13212" y="2048"/>
                  <a:pt x="13002" y="2048"/>
                </a:cubicBezTo>
                <a:cubicBezTo>
                  <a:pt x="12792" y="1862"/>
                  <a:pt x="12792" y="2048"/>
                  <a:pt x="12792" y="1862"/>
                </a:cubicBezTo>
                <a:cubicBezTo>
                  <a:pt x="12792" y="1862"/>
                  <a:pt x="12792" y="1862"/>
                  <a:pt x="12792" y="1862"/>
                </a:cubicBezTo>
                <a:cubicBezTo>
                  <a:pt x="12792" y="1676"/>
                  <a:pt x="12583" y="1303"/>
                  <a:pt x="12583" y="1117"/>
                </a:cubicBezTo>
                <a:cubicBezTo>
                  <a:pt x="12583" y="1117"/>
                  <a:pt x="12583" y="745"/>
                  <a:pt x="12373" y="559"/>
                </a:cubicBezTo>
                <a:cubicBezTo>
                  <a:pt x="12163" y="559"/>
                  <a:pt x="11953" y="1117"/>
                  <a:pt x="11744" y="1303"/>
                </a:cubicBezTo>
                <a:cubicBezTo>
                  <a:pt x="11744" y="1490"/>
                  <a:pt x="11744" y="1676"/>
                  <a:pt x="11534" y="1676"/>
                </a:cubicBezTo>
                <a:cubicBezTo>
                  <a:pt x="11534" y="1862"/>
                  <a:pt x="11324" y="1676"/>
                  <a:pt x="11324" y="1676"/>
                </a:cubicBezTo>
                <a:cubicBezTo>
                  <a:pt x="11324" y="1676"/>
                  <a:pt x="11115" y="1676"/>
                  <a:pt x="11115" y="1676"/>
                </a:cubicBezTo>
                <a:cubicBezTo>
                  <a:pt x="10905" y="1676"/>
                  <a:pt x="10905" y="1862"/>
                  <a:pt x="10695" y="1676"/>
                </a:cubicBezTo>
                <a:cubicBezTo>
                  <a:pt x="10485" y="1676"/>
                  <a:pt x="10485" y="1676"/>
                  <a:pt x="10276" y="1490"/>
                </a:cubicBezTo>
                <a:cubicBezTo>
                  <a:pt x="10276" y="1676"/>
                  <a:pt x="10066" y="1676"/>
                  <a:pt x="9856" y="1676"/>
                </a:cubicBezTo>
                <a:cubicBezTo>
                  <a:pt x="9856" y="1676"/>
                  <a:pt x="9856" y="1490"/>
                  <a:pt x="9856" y="1676"/>
                </a:cubicBezTo>
                <a:cubicBezTo>
                  <a:pt x="9647" y="1862"/>
                  <a:pt x="9856" y="1676"/>
                  <a:pt x="9856" y="1862"/>
                </a:cubicBezTo>
                <a:cubicBezTo>
                  <a:pt x="9856" y="2048"/>
                  <a:pt x="9647" y="1862"/>
                  <a:pt x="9437" y="1862"/>
                </a:cubicBezTo>
                <a:cubicBezTo>
                  <a:pt x="9227" y="1862"/>
                  <a:pt x="9227" y="1862"/>
                  <a:pt x="9017" y="1862"/>
                </a:cubicBezTo>
                <a:cubicBezTo>
                  <a:pt x="9017" y="2048"/>
                  <a:pt x="9017" y="2048"/>
                  <a:pt x="8808" y="2048"/>
                </a:cubicBezTo>
                <a:cubicBezTo>
                  <a:pt x="8808" y="2048"/>
                  <a:pt x="8808" y="2048"/>
                  <a:pt x="8808" y="2048"/>
                </a:cubicBezTo>
                <a:cubicBezTo>
                  <a:pt x="8598" y="2048"/>
                  <a:pt x="8598" y="2048"/>
                  <a:pt x="8598" y="2048"/>
                </a:cubicBezTo>
                <a:cubicBezTo>
                  <a:pt x="8598" y="2234"/>
                  <a:pt x="8598" y="2048"/>
                  <a:pt x="8598" y="2048"/>
                </a:cubicBezTo>
                <a:cubicBezTo>
                  <a:pt x="8388" y="2234"/>
                  <a:pt x="8388" y="2421"/>
                  <a:pt x="8179" y="2234"/>
                </a:cubicBezTo>
                <a:cubicBezTo>
                  <a:pt x="8179" y="2234"/>
                  <a:pt x="7759" y="2048"/>
                  <a:pt x="7759" y="2048"/>
                </a:cubicBezTo>
                <a:cubicBezTo>
                  <a:pt x="7759" y="1862"/>
                  <a:pt x="7759" y="1862"/>
                  <a:pt x="7759" y="1676"/>
                </a:cubicBezTo>
                <a:cubicBezTo>
                  <a:pt x="7759" y="1676"/>
                  <a:pt x="7550" y="1676"/>
                  <a:pt x="7550" y="1490"/>
                </a:cubicBezTo>
                <a:cubicBezTo>
                  <a:pt x="7550" y="1303"/>
                  <a:pt x="7759" y="1303"/>
                  <a:pt x="7759" y="1117"/>
                </a:cubicBezTo>
                <a:cubicBezTo>
                  <a:pt x="7759" y="1117"/>
                  <a:pt x="7759" y="931"/>
                  <a:pt x="7759" y="931"/>
                </a:cubicBezTo>
                <a:cubicBezTo>
                  <a:pt x="7759" y="931"/>
                  <a:pt x="7759" y="931"/>
                  <a:pt x="7759" y="931"/>
                </a:cubicBezTo>
                <a:cubicBezTo>
                  <a:pt x="7969" y="745"/>
                  <a:pt x="7759" y="559"/>
                  <a:pt x="7550" y="559"/>
                </a:cubicBezTo>
                <a:cubicBezTo>
                  <a:pt x="7550" y="372"/>
                  <a:pt x="7759" y="186"/>
                  <a:pt x="7550" y="0"/>
                </a:cubicBezTo>
                <a:cubicBezTo>
                  <a:pt x="7550" y="0"/>
                  <a:pt x="7340" y="186"/>
                  <a:pt x="7340" y="186"/>
                </a:cubicBezTo>
                <a:cubicBezTo>
                  <a:pt x="7550" y="372"/>
                  <a:pt x="6501" y="745"/>
                  <a:pt x="6501" y="745"/>
                </a:cubicBezTo>
                <a:cubicBezTo>
                  <a:pt x="6291" y="745"/>
                  <a:pt x="6291" y="745"/>
                  <a:pt x="6082" y="745"/>
                </a:cubicBezTo>
                <a:cubicBezTo>
                  <a:pt x="6082" y="745"/>
                  <a:pt x="6082" y="931"/>
                  <a:pt x="6082" y="931"/>
                </a:cubicBezTo>
                <a:cubicBezTo>
                  <a:pt x="5872" y="1117"/>
                  <a:pt x="5872" y="931"/>
                  <a:pt x="5872" y="931"/>
                </a:cubicBezTo>
                <a:cubicBezTo>
                  <a:pt x="5662" y="745"/>
                  <a:pt x="5872" y="745"/>
                  <a:pt x="5662" y="745"/>
                </a:cubicBezTo>
                <a:cubicBezTo>
                  <a:pt x="5662" y="745"/>
                  <a:pt x="5452" y="745"/>
                  <a:pt x="5452" y="745"/>
                </a:cubicBezTo>
                <a:cubicBezTo>
                  <a:pt x="5452" y="745"/>
                  <a:pt x="5452" y="745"/>
                  <a:pt x="5243" y="745"/>
                </a:cubicBezTo>
                <a:cubicBezTo>
                  <a:pt x="5243" y="745"/>
                  <a:pt x="5243" y="745"/>
                  <a:pt x="5033" y="745"/>
                </a:cubicBezTo>
                <a:cubicBezTo>
                  <a:pt x="5033" y="745"/>
                  <a:pt x="5033" y="559"/>
                  <a:pt x="5033" y="559"/>
                </a:cubicBezTo>
                <a:cubicBezTo>
                  <a:pt x="5033" y="745"/>
                  <a:pt x="5243" y="931"/>
                  <a:pt x="5243" y="931"/>
                </a:cubicBezTo>
                <a:cubicBezTo>
                  <a:pt x="5452" y="1117"/>
                  <a:pt x="5243" y="1303"/>
                  <a:pt x="5452" y="1490"/>
                </a:cubicBezTo>
                <a:cubicBezTo>
                  <a:pt x="5452" y="1676"/>
                  <a:pt x="5452" y="1490"/>
                  <a:pt x="5662" y="1676"/>
                </a:cubicBezTo>
                <a:cubicBezTo>
                  <a:pt x="5662" y="1676"/>
                  <a:pt x="5872" y="1676"/>
                  <a:pt x="5662" y="1862"/>
                </a:cubicBezTo>
                <a:cubicBezTo>
                  <a:pt x="5662" y="1862"/>
                  <a:pt x="5452" y="1862"/>
                  <a:pt x="5452" y="1862"/>
                </a:cubicBezTo>
                <a:cubicBezTo>
                  <a:pt x="5243" y="2048"/>
                  <a:pt x="5243" y="2048"/>
                  <a:pt x="5243" y="2048"/>
                </a:cubicBezTo>
                <a:cubicBezTo>
                  <a:pt x="5243" y="2234"/>
                  <a:pt x="5243" y="2048"/>
                  <a:pt x="5033" y="2234"/>
                </a:cubicBezTo>
                <a:cubicBezTo>
                  <a:pt x="5033" y="2234"/>
                  <a:pt x="4823" y="2607"/>
                  <a:pt x="4614" y="2607"/>
                </a:cubicBezTo>
                <a:cubicBezTo>
                  <a:pt x="4614" y="2234"/>
                  <a:pt x="4194" y="2607"/>
                  <a:pt x="4194" y="2607"/>
                </a:cubicBezTo>
                <a:cubicBezTo>
                  <a:pt x="3984" y="2607"/>
                  <a:pt x="3984" y="2421"/>
                  <a:pt x="3775" y="2421"/>
                </a:cubicBezTo>
                <a:cubicBezTo>
                  <a:pt x="3775" y="2234"/>
                  <a:pt x="3775" y="2421"/>
                  <a:pt x="3775" y="2234"/>
                </a:cubicBezTo>
                <a:cubicBezTo>
                  <a:pt x="3565" y="2234"/>
                  <a:pt x="3775" y="1862"/>
                  <a:pt x="3565" y="1862"/>
                </a:cubicBezTo>
                <a:cubicBezTo>
                  <a:pt x="3355" y="1862"/>
                  <a:pt x="3355" y="2048"/>
                  <a:pt x="3355" y="2048"/>
                </a:cubicBezTo>
                <a:cubicBezTo>
                  <a:pt x="3146" y="2048"/>
                  <a:pt x="3146" y="1862"/>
                  <a:pt x="3146" y="1862"/>
                </a:cubicBezTo>
                <a:cubicBezTo>
                  <a:pt x="3146" y="1862"/>
                  <a:pt x="3146" y="2048"/>
                  <a:pt x="3146" y="2048"/>
                </a:cubicBezTo>
                <a:cubicBezTo>
                  <a:pt x="2936" y="2048"/>
                  <a:pt x="2517" y="1862"/>
                  <a:pt x="2307" y="2048"/>
                </a:cubicBezTo>
                <a:cubicBezTo>
                  <a:pt x="2097" y="2048"/>
                  <a:pt x="2097" y="2234"/>
                  <a:pt x="2097" y="2421"/>
                </a:cubicBezTo>
                <a:cubicBezTo>
                  <a:pt x="2307" y="2421"/>
                  <a:pt x="2307" y="2421"/>
                  <a:pt x="2517" y="2421"/>
                </a:cubicBezTo>
                <a:cubicBezTo>
                  <a:pt x="2517" y="2421"/>
                  <a:pt x="2517" y="2421"/>
                  <a:pt x="2517" y="2607"/>
                </a:cubicBezTo>
                <a:cubicBezTo>
                  <a:pt x="2517" y="2607"/>
                  <a:pt x="2517" y="2607"/>
                  <a:pt x="2517" y="2607"/>
                </a:cubicBezTo>
                <a:cubicBezTo>
                  <a:pt x="2517" y="2607"/>
                  <a:pt x="2307" y="2607"/>
                  <a:pt x="2307" y="2607"/>
                </a:cubicBezTo>
                <a:cubicBezTo>
                  <a:pt x="2307" y="2607"/>
                  <a:pt x="2097" y="2607"/>
                  <a:pt x="2097" y="2607"/>
                </a:cubicBezTo>
                <a:cubicBezTo>
                  <a:pt x="1887" y="2793"/>
                  <a:pt x="2097" y="2979"/>
                  <a:pt x="2097" y="3166"/>
                </a:cubicBezTo>
                <a:cubicBezTo>
                  <a:pt x="2097" y="3166"/>
                  <a:pt x="2307" y="3166"/>
                  <a:pt x="2307" y="3352"/>
                </a:cubicBezTo>
                <a:cubicBezTo>
                  <a:pt x="2307" y="3352"/>
                  <a:pt x="2307" y="3352"/>
                  <a:pt x="2307" y="3352"/>
                </a:cubicBezTo>
                <a:cubicBezTo>
                  <a:pt x="2307" y="3538"/>
                  <a:pt x="2307" y="3538"/>
                  <a:pt x="2307" y="3724"/>
                </a:cubicBezTo>
                <a:cubicBezTo>
                  <a:pt x="2517" y="4097"/>
                  <a:pt x="2307" y="4469"/>
                  <a:pt x="2307" y="5028"/>
                </a:cubicBezTo>
                <a:cubicBezTo>
                  <a:pt x="2097" y="5028"/>
                  <a:pt x="2097" y="5400"/>
                  <a:pt x="2097" y="5400"/>
                </a:cubicBezTo>
                <a:cubicBezTo>
                  <a:pt x="2097" y="5400"/>
                  <a:pt x="1887" y="5400"/>
                  <a:pt x="1887" y="5214"/>
                </a:cubicBezTo>
                <a:cubicBezTo>
                  <a:pt x="1678" y="5214"/>
                  <a:pt x="1678" y="5400"/>
                  <a:pt x="1678" y="5400"/>
                </a:cubicBezTo>
                <a:cubicBezTo>
                  <a:pt x="1468" y="5400"/>
                  <a:pt x="1258" y="5400"/>
                  <a:pt x="1049" y="5586"/>
                </a:cubicBezTo>
                <a:cubicBezTo>
                  <a:pt x="629" y="5772"/>
                  <a:pt x="419" y="5959"/>
                  <a:pt x="419" y="6331"/>
                </a:cubicBezTo>
                <a:cubicBezTo>
                  <a:pt x="419" y="6517"/>
                  <a:pt x="419" y="6517"/>
                  <a:pt x="419" y="6517"/>
                </a:cubicBezTo>
                <a:cubicBezTo>
                  <a:pt x="419" y="6703"/>
                  <a:pt x="210" y="6703"/>
                  <a:pt x="0" y="6890"/>
                </a:cubicBezTo>
                <a:cubicBezTo>
                  <a:pt x="0" y="6890"/>
                  <a:pt x="210" y="7076"/>
                  <a:pt x="210" y="7076"/>
                </a:cubicBezTo>
                <a:cubicBezTo>
                  <a:pt x="210" y="7076"/>
                  <a:pt x="0" y="7076"/>
                  <a:pt x="0" y="7076"/>
                </a:cubicBezTo>
                <a:cubicBezTo>
                  <a:pt x="0" y="7076"/>
                  <a:pt x="0" y="7076"/>
                  <a:pt x="0" y="7076"/>
                </a:cubicBezTo>
                <a:cubicBezTo>
                  <a:pt x="0" y="7262"/>
                  <a:pt x="210" y="7262"/>
                  <a:pt x="210" y="7262"/>
                </a:cubicBezTo>
                <a:cubicBezTo>
                  <a:pt x="210" y="7262"/>
                  <a:pt x="210" y="7448"/>
                  <a:pt x="210" y="7448"/>
                </a:cubicBezTo>
                <a:cubicBezTo>
                  <a:pt x="210" y="7448"/>
                  <a:pt x="419" y="7634"/>
                  <a:pt x="419" y="7821"/>
                </a:cubicBezTo>
                <a:cubicBezTo>
                  <a:pt x="629" y="8007"/>
                  <a:pt x="629" y="8007"/>
                  <a:pt x="419" y="8193"/>
                </a:cubicBezTo>
                <a:cubicBezTo>
                  <a:pt x="839" y="8193"/>
                  <a:pt x="1049" y="8193"/>
                  <a:pt x="1049" y="8566"/>
                </a:cubicBezTo>
                <a:cubicBezTo>
                  <a:pt x="1258" y="8566"/>
                  <a:pt x="1468" y="8566"/>
                  <a:pt x="1678" y="8566"/>
                </a:cubicBezTo>
                <a:cubicBezTo>
                  <a:pt x="1678" y="8379"/>
                  <a:pt x="1887" y="8379"/>
                  <a:pt x="1887" y="8193"/>
                </a:cubicBezTo>
                <a:cubicBezTo>
                  <a:pt x="1887" y="8379"/>
                  <a:pt x="1887" y="8752"/>
                  <a:pt x="1887" y="9124"/>
                </a:cubicBezTo>
                <a:cubicBezTo>
                  <a:pt x="2097" y="8938"/>
                  <a:pt x="2097" y="9124"/>
                  <a:pt x="2097" y="9124"/>
                </a:cubicBezTo>
                <a:cubicBezTo>
                  <a:pt x="2097" y="9124"/>
                  <a:pt x="2307" y="9124"/>
                  <a:pt x="2307" y="9124"/>
                </a:cubicBezTo>
                <a:cubicBezTo>
                  <a:pt x="2517" y="8938"/>
                  <a:pt x="2726" y="9124"/>
                  <a:pt x="2936" y="9124"/>
                </a:cubicBezTo>
                <a:cubicBezTo>
                  <a:pt x="3146" y="9124"/>
                  <a:pt x="2936" y="9124"/>
                  <a:pt x="3146" y="9124"/>
                </a:cubicBezTo>
                <a:cubicBezTo>
                  <a:pt x="3146" y="9124"/>
                  <a:pt x="3355" y="8938"/>
                  <a:pt x="3355" y="8938"/>
                </a:cubicBezTo>
                <a:cubicBezTo>
                  <a:pt x="3355" y="8938"/>
                  <a:pt x="3565" y="8938"/>
                  <a:pt x="3565" y="8938"/>
                </a:cubicBezTo>
                <a:cubicBezTo>
                  <a:pt x="3775" y="8752"/>
                  <a:pt x="3984" y="8566"/>
                  <a:pt x="4194" y="8379"/>
                </a:cubicBezTo>
                <a:cubicBezTo>
                  <a:pt x="4404" y="8379"/>
                  <a:pt x="4614" y="8379"/>
                  <a:pt x="4614" y="8379"/>
                </a:cubicBezTo>
                <a:cubicBezTo>
                  <a:pt x="4823" y="8379"/>
                  <a:pt x="4823" y="8379"/>
                  <a:pt x="4823" y="8566"/>
                </a:cubicBezTo>
                <a:cubicBezTo>
                  <a:pt x="4823" y="8566"/>
                  <a:pt x="4823" y="8752"/>
                  <a:pt x="4823" y="8938"/>
                </a:cubicBezTo>
                <a:cubicBezTo>
                  <a:pt x="4823" y="8938"/>
                  <a:pt x="4823" y="9124"/>
                  <a:pt x="4823" y="9310"/>
                </a:cubicBezTo>
                <a:cubicBezTo>
                  <a:pt x="5033" y="9497"/>
                  <a:pt x="5033" y="9497"/>
                  <a:pt x="5243" y="9683"/>
                </a:cubicBezTo>
                <a:cubicBezTo>
                  <a:pt x="5452" y="9869"/>
                  <a:pt x="5452" y="9869"/>
                  <a:pt x="5662" y="9869"/>
                </a:cubicBezTo>
                <a:cubicBezTo>
                  <a:pt x="5662" y="9869"/>
                  <a:pt x="5872" y="9869"/>
                  <a:pt x="5872" y="9869"/>
                </a:cubicBezTo>
                <a:cubicBezTo>
                  <a:pt x="5872" y="9869"/>
                  <a:pt x="6082" y="10055"/>
                  <a:pt x="6082" y="10055"/>
                </a:cubicBezTo>
                <a:cubicBezTo>
                  <a:pt x="6082" y="10055"/>
                  <a:pt x="6082" y="10055"/>
                  <a:pt x="6291" y="10055"/>
                </a:cubicBezTo>
                <a:cubicBezTo>
                  <a:pt x="6291" y="10055"/>
                  <a:pt x="6291" y="10055"/>
                  <a:pt x="6291" y="10241"/>
                </a:cubicBezTo>
                <a:cubicBezTo>
                  <a:pt x="6501" y="10241"/>
                  <a:pt x="6711" y="10241"/>
                  <a:pt x="6711" y="10241"/>
                </a:cubicBezTo>
                <a:cubicBezTo>
                  <a:pt x="6711" y="10241"/>
                  <a:pt x="6920" y="10428"/>
                  <a:pt x="6920" y="10428"/>
                </a:cubicBezTo>
                <a:cubicBezTo>
                  <a:pt x="6920" y="10428"/>
                  <a:pt x="7130" y="10428"/>
                  <a:pt x="7130" y="10428"/>
                </a:cubicBezTo>
                <a:cubicBezTo>
                  <a:pt x="7340" y="10428"/>
                  <a:pt x="7550" y="10428"/>
                  <a:pt x="7759" y="10614"/>
                </a:cubicBezTo>
                <a:cubicBezTo>
                  <a:pt x="7759" y="10800"/>
                  <a:pt x="7759" y="10800"/>
                  <a:pt x="7759" y="10986"/>
                </a:cubicBezTo>
                <a:cubicBezTo>
                  <a:pt x="7759" y="10986"/>
                  <a:pt x="7759" y="11172"/>
                  <a:pt x="7759" y="11359"/>
                </a:cubicBezTo>
                <a:cubicBezTo>
                  <a:pt x="7759" y="11359"/>
                  <a:pt x="7759" y="11359"/>
                  <a:pt x="7759" y="11359"/>
                </a:cubicBezTo>
                <a:cubicBezTo>
                  <a:pt x="7759" y="11359"/>
                  <a:pt x="7759" y="11545"/>
                  <a:pt x="7969" y="11545"/>
                </a:cubicBezTo>
                <a:cubicBezTo>
                  <a:pt x="7969" y="11731"/>
                  <a:pt x="7969" y="11917"/>
                  <a:pt x="7969" y="11917"/>
                </a:cubicBezTo>
                <a:cubicBezTo>
                  <a:pt x="7969" y="12103"/>
                  <a:pt x="8388" y="11917"/>
                  <a:pt x="8388" y="11917"/>
                </a:cubicBezTo>
                <a:cubicBezTo>
                  <a:pt x="8598" y="11917"/>
                  <a:pt x="8808" y="11917"/>
                  <a:pt x="9017" y="11917"/>
                </a:cubicBezTo>
                <a:cubicBezTo>
                  <a:pt x="9017" y="12103"/>
                  <a:pt x="9017" y="12103"/>
                  <a:pt x="9017" y="12290"/>
                </a:cubicBezTo>
                <a:cubicBezTo>
                  <a:pt x="9017" y="12476"/>
                  <a:pt x="9017" y="12476"/>
                  <a:pt x="9017" y="12662"/>
                </a:cubicBezTo>
                <a:cubicBezTo>
                  <a:pt x="9227" y="12662"/>
                  <a:pt x="9227" y="12662"/>
                  <a:pt x="9227" y="12662"/>
                </a:cubicBezTo>
                <a:cubicBezTo>
                  <a:pt x="9437" y="12848"/>
                  <a:pt x="9437" y="13034"/>
                  <a:pt x="9437" y="13034"/>
                </a:cubicBezTo>
                <a:cubicBezTo>
                  <a:pt x="9437" y="13221"/>
                  <a:pt x="9437" y="13407"/>
                  <a:pt x="9437" y="13407"/>
                </a:cubicBezTo>
                <a:cubicBezTo>
                  <a:pt x="9437" y="13593"/>
                  <a:pt x="9437" y="13593"/>
                  <a:pt x="9437" y="13593"/>
                </a:cubicBezTo>
                <a:cubicBezTo>
                  <a:pt x="9437" y="13779"/>
                  <a:pt x="9227" y="13779"/>
                  <a:pt x="9227" y="13966"/>
                </a:cubicBezTo>
                <a:cubicBezTo>
                  <a:pt x="9227" y="13966"/>
                  <a:pt x="9437" y="13966"/>
                  <a:pt x="9437" y="13966"/>
                </a:cubicBezTo>
                <a:cubicBezTo>
                  <a:pt x="9437" y="14152"/>
                  <a:pt x="9437" y="14152"/>
                  <a:pt x="9227" y="14152"/>
                </a:cubicBezTo>
                <a:cubicBezTo>
                  <a:pt x="9437" y="14524"/>
                  <a:pt x="9437" y="14524"/>
                  <a:pt x="9437" y="14897"/>
                </a:cubicBezTo>
                <a:cubicBezTo>
                  <a:pt x="9437" y="14897"/>
                  <a:pt x="9437" y="15269"/>
                  <a:pt x="9437" y="15269"/>
                </a:cubicBezTo>
                <a:cubicBezTo>
                  <a:pt x="9647" y="15269"/>
                  <a:pt x="9647" y="15269"/>
                  <a:pt x="9647" y="15269"/>
                </a:cubicBezTo>
                <a:cubicBezTo>
                  <a:pt x="9856" y="15269"/>
                  <a:pt x="10066" y="15269"/>
                  <a:pt x="10276" y="15269"/>
                </a:cubicBezTo>
                <a:cubicBezTo>
                  <a:pt x="10276" y="15269"/>
                  <a:pt x="10276" y="15269"/>
                  <a:pt x="10276" y="15269"/>
                </a:cubicBezTo>
                <a:cubicBezTo>
                  <a:pt x="10485" y="15269"/>
                  <a:pt x="10485" y="15269"/>
                  <a:pt x="10485" y="15269"/>
                </a:cubicBezTo>
                <a:cubicBezTo>
                  <a:pt x="10485" y="15269"/>
                  <a:pt x="10695" y="15269"/>
                  <a:pt x="10695" y="15269"/>
                </a:cubicBezTo>
                <a:cubicBezTo>
                  <a:pt x="10905" y="15455"/>
                  <a:pt x="10905" y="15641"/>
                  <a:pt x="10905" y="15641"/>
                </a:cubicBezTo>
                <a:cubicBezTo>
                  <a:pt x="10905" y="15828"/>
                  <a:pt x="10905" y="16200"/>
                  <a:pt x="11115" y="16200"/>
                </a:cubicBezTo>
                <a:cubicBezTo>
                  <a:pt x="11115" y="16386"/>
                  <a:pt x="11324" y="16200"/>
                  <a:pt x="11324" y="16200"/>
                </a:cubicBezTo>
                <a:cubicBezTo>
                  <a:pt x="11534" y="16200"/>
                  <a:pt x="11534" y="16200"/>
                  <a:pt x="11744" y="16386"/>
                </a:cubicBezTo>
                <a:cubicBezTo>
                  <a:pt x="11534" y="16386"/>
                  <a:pt x="11744" y="16759"/>
                  <a:pt x="11534" y="16945"/>
                </a:cubicBezTo>
                <a:cubicBezTo>
                  <a:pt x="11534" y="16945"/>
                  <a:pt x="11534" y="17131"/>
                  <a:pt x="11744" y="17131"/>
                </a:cubicBezTo>
                <a:cubicBezTo>
                  <a:pt x="11744" y="17131"/>
                  <a:pt x="11744" y="17131"/>
                  <a:pt x="11953" y="17131"/>
                </a:cubicBezTo>
                <a:cubicBezTo>
                  <a:pt x="12163" y="17317"/>
                  <a:pt x="12163" y="17503"/>
                  <a:pt x="12163" y="17690"/>
                </a:cubicBezTo>
                <a:cubicBezTo>
                  <a:pt x="12163" y="18062"/>
                  <a:pt x="11953" y="18062"/>
                  <a:pt x="11744" y="18248"/>
                </a:cubicBezTo>
                <a:cubicBezTo>
                  <a:pt x="11744" y="18248"/>
                  <a:pt x="11534" y="18434"/>
                  <a:pt x="11534" y="18434"/>
                </a:cubicBezTo>
                <a:cubicBezTo>
                  <a:pt x="11534" y="18434"/>
                  <a:pt x="11115" y="18621"/>
                  <a:pt x="11324" y="18621"/>
                </a:cubicBezTo>
                <a:cubicBezTo>
                  <a:pt x="11115" y="18621"/>
                  <a:pt x="10695" y="19366"/>
                  <a:pt x="10485" y="19552"/>
                </a:cubicBezTo>
                <a:cubicBezTo>
                  <a:pt x="10485" y="19738"/>
                  <a:pt x="10276" y="19738"/>
                  <a:pt x="10695" y="19738"/>
                </a:cubicBezTo>
                <a:cubicBezTo>
                  <a:pt x="10695" y="19738"/>
                  <a:pt x="10695" y="19552"/>
                  <a:pt x="10905" y="19738"/>
                </a:cubicBezTo>
                <a:cubicBezTo>
                  <a:pt x="10905" y="19738"/>
                  <a:pt x="11115" y="19924"/>
                  <a:pt x="11115" y="19924"/>
                </a:cubicBezTo>
                <a:cubicBezTo>
                  <a:pt x="11324" y="19924"/>
                  <a:pt x="11324" y="20110"/>
                  <a:pt x="11534" y="20110"/>
                </a:cubicBezTo>
                <a:cubicBezTo>
                  <a:pt x="11534" y="20297"/>
                  <a:pt x="11534" y="20110"/>
                  <a:pt x="11534" y="20110"/>
                </a:cubicBezTo>
                <a:cubicBezTo>
                  <a:pt x="11744" y="20110"/>
                  <a:pt x="11953" y="20297"/>
                  <a:pt x="11953" y="20297"/>
                </a:cubicBezTo>
                <a:cubicBezTo>
                  <a:pt x="12163" y="20483"/>
                  <a:pt x="12583" y="20669"/>
                  <a:pt x="12792" y="20669"/>
                </a:cubicBezTo>
                <a:cubicBezTo>
                  <a:pt x="12792" y="20855"/>
                  <a:pt x="12792" y="20855"/>
                  <a:pt x="12792" y="20855"/>
                </a:cubicBezTo>
                <a:cubicBezTo>
                  <a:pt x="12792" y="21041"/>
                  <a:pt x="13002" y="21041"/>
                  <a:pt x="13002" y="21041"/>
                </a:cubicBezTo>
                <a:cubicBezTo>
                  <a:pt x="13212" y="21228"/>
                  <a:pt x="13002" y="21228"/>
                  <a:pt x="13002" y="21414"/>
                </a:cubicBezTo>
                <a:cubicBezTo>
                  <a:pt x="13002" y="21414"/>
                  <a:pt x="13002" y="21600"/>
                  <a:pt x="13002" y="21600"/>
                </a:cubicBezTo>
                <a:cubicBezTo>
                  <a:pt x="13212" y="21600"/>
                  <a:pt x="13421" y="21414"/>
                  <a:pt x="13421" y="21414"/>
                </a:cubicBezTo>
                <a:cubicBezTo>
                  <a:pt x="13421" y="21228"/>
                  <a:pt x="13631" y="21041"/>
                  <a:pt x="13631" y="20855"/>
                </a:cubicBezTo>
                <a:cubicBezTo>
                  <a:pt x="13631" y="20669"/>
                  <a:pt x="13421" y="20669"/>
                  <a:pt x="13631" y="20483"/>
                </a:cubicBezTo>
                <a:cubicBezTo>
                  <a:pt x="13631" y="20297"/>
                  <a:pt x="13841" y="20297"/>
                  <a:pt x="13841" y="19924"/>
                </a:cubicBezTo>
                <a:cubicBezTo>
                  <a:pt x="13841" y="19924"/>
                  <a:pt x="13841" y="19924"/>
                  <a:pt x="13841" y="20110"/>
                </a:cubicBezTo>
                <a:cubicBezTo>
                  <a:pt x="13841" y="19924"/>
                  <a:pt x="13841" y="19924"/>
                  <a:pt x="13841" y="19738"/>
                </a:cubicBezTo>
                <a:cubicBezTo>
                  <a:pt x="13841" y="19738"/>
                  <a:pt x="13841" y="19738"/>
                  <a:pt x="13841" y="19552"/>
                </a:cubicBezTo>
                <a:cubicBezTo>
                  <a:pt x="13841" y="19738"/>
                  <a:pt x="13841" y="19738"/>
                  <a:pt x="13841" y="19738"/>
                </a:cubicBezTo>
                <a:cubicBezTo>
                  <a:pt x="14050" y="19738"/>
                  <a:pt x="13841" y="19738"/>
                  <a:pt x="14050" y="19738"/>
                </a:cubicBezTo>
                <a:cubicBezTo>
                  <a:pt x="14050" y="19738"/>
                  <a:pt x="14050" y="19738"/>
                  <a:pt x="14260" y="19738"/>
                </a:cubicBezTo>
                <a:cubicBezTo>
                  <a:pt x="14260" y="19924"/>
                  <a:pt x="14050" y="19924"/>
                  <a:pt x="14050" y="19924"/>
                </a:cubicBezTo>
                <a:cubicBezTo>
                  <a:pt x="14260" y="19924"/>
                  <a:pt x="14050" y="20110"/>
                  <a:pt x="14050" y="20110"/>
                </a:cubicBezTo>
                <a:cubicBezTo>
                  <a:pt x="14050" y="20110"/>
                  <a:pt x="14050" y="20110"/>
                  <a:pt x="14050" y="20297"/>
                </a:cubicBezTo>
                <a:cubicBezTo>
                  <a:pt x="14050" y="20297"/>
                  <a:pt x="14050" y="20110"/>
                  <a:pt x="14050" y="20297"/>
                </a:cubicBezTo>
                <a:cubicBezTo>
                  <a:pt x="13841" y="20297"/>
                  <a:pt x="13841" y="20483"/>
                  <a:pt x="13841" y="20483"/>
                </a:cubicBezTo>
                <a:cubicBezTo>
                  <a:pt x="13631" y="20669"/>
                  <a:pt x="13631" y="20669"/>
                  <a:pt x="13631" y="20669"/>
                </a:cubicBezTo>
                <a:cubicBezTo>
                  <a:pt x="13631" y="20669"/>
                  <a:pt x="13631" y="20669"/>
                  <a:pt x="13631" y="20855"/>
                </a:cubicBezTo>
                <a:cubicBezTo>
                  <a:pt x="14050" y="20110"/>
                  <a:pt x="14260" y="19366"/>
                  <a:pt x="14889" y="18993"/>
                </a:cubicBezTo>
                <a:cubicBezTo>
                  <a:pt x="14889" y="18807"/>
                  <a:pt x="14889" y="18621"/>
                  <a:pt x="14889" y="18621"/>
                </a:cubicBezTo>
                <a:cubicBezTo>
                  <a:pt x="15099" y="18434"/>
                  <a:pt x="14889" y="18248"/>
                  <a:pt x="14889" y="18062"/>
                </a:cubicBezTo>
                <a:cubicBezTo>
                  <a:pt x="14889" y="17876"/>
                  <a:pt x="14889" y="17690"/>
                  <a:pt x="14889" y="17503"/>
                </a:cubicBezTo>
                <a:cubicBezTo>
                  <a:pt x="14889" y="17503"/>
                  <a:pt x="14889" y="17317"/>
                  <a:pt x="14889" y="17317"/>
                </a:cubicBezTo>
                <a:cubicBezTo>
                  <a:pt x="15099" y="17131"/>
                  <a:pt x="14680" y="17131"/>
                  <a:pt x="14680" y="17131"/>
                </a:cubicBezTo>
                <a:cubicBezTo>
                  <a:pt x="14889" y="17131"/>
                  <a:pt x="14889" y="16945"/>
                  <a:pt x="15099" y="16945"/>
                </a:cubicBezTo>
                <a:cubicBezTo>
                  <a:pt x="15099" y="16945"/>
                  <a:pt x="14889" y="17131"/>
                  <a:pt x="14889" y="17131"/>
                </a:cubicBezTo>
                <a:cubicBezTo>
                  <a:pt x="15099" y="16945"/>
                  <a:pt x="15099" y="16945"/>
                  <a:pt x="15099" y="16945"/>
                </a:cubicBezTo>
                <a:cubicBezTo>
                  <a:pt x="15518" y="16759"/>
                  <a:pt x="15728" y="16200"/>
                  <a:pt x="16148" y="16200"/>
                </a:cubicBezTo>
                <a:cubicBezTo>
                  <a:pt x="16148" y="16200"/>
                  <a:pt x="16357" y="16200"/>
                  <a:pt x="16357" y="16200"/>
                </a:cubicBezTo>
                <a:cubicBezTo>
                  <a:pt x="16357" y="16200"/>
                  <a:pt x="16357" y="16200"/>
                  <a:pt x="16357" y="16014"/>
                </a:cubicBezTo>
                <a:cubicBezTo>
                  <a:pt x="16567" y="16014"/>
                  <a:pt x="16777" y="16014"/>
                  <a:pt x="16777" y="15828"/>
                </a:cubicBezTo>
                <a:cubicBezTo>
                  <a:pt x="16567" y="15828"/>
                  <a:pt x="17196" y="15641"/>
                  <a:pt x="17196" y="15641"/>
                </a:cubicBezTo>
                <a:cubicBezTo>
                  <a:pt x="17196" y="15828"/>
                  <a:pt x="17196" y="15828"/>
                  <a:pt x="17196" y="15828"/>
                </a:cubicBezTo>
                <a:cubicBezTo>
                  <a:pt x="17196" y="15828"/>
                  <a:pt x="17406" y="15828"/>
                  <a:pt x="17616" y="15641"/>
                </a:cubicBezTo>
                <a:cubicBezTo>
                  <a:pt x="17616" y="15641"/>
                  <a:pt x="17406" y="15641"/>
                  <a:pt x="17616" y="15641"/>
                </a:cubicBezTo>
                <a:cubicBezTo>
                  <a:pt x="17616" y="15641"/>
                  <a:pt x="17616" y="15641"/>
                  <a:pt x="17616" y="15641"/>
                </a:cubicBezTo>
                <a:cubicBezTo>
                  <a:pt x="17825" y="15641"/>
                  <a:pt x="18035" y="15641"/>
                  <a:pt x="18035" y="15641"/>
                </a:cubicBezTo>
                <a:cubicBezTo>
                  <a:pt x="18245" y="15641"/>
                  <a:pt x="18035" y="15641"/>
                  <a:pt x="18245" y="15641"/>
                </a:cubicBezTo>
                <a:cubicBezTo>
                  <a:pt x="18245" y="15641"/>
                  <a:pt x="18245" y="15455"/>
                  <a:pt x="18245" y="15455"/>
                </a:cubicBezTo>
                <a:cubicBezTo>
                  <a:pt x="18245" y="15455"/>
                  <a:pt x="18245" y="15269"/>
                  <a:pt x="18454" y="15269"/>
                </a:cubicBezTo>
                <a:cubicBezTo>
                  <a:pt x="18454" y="15269"/>
                  <a:pt x="18664" y="15269"/>
                  <a:pt x="18664" y="15083"/>
                </a:cubicBezTo>
                <a:cubicBezTo>
                  <a:pt x="18664" y="15083"/>
                  <a:pt x="18664" y="14897"/>
                  <a:pt x="18664" y="14897"/>
                </a:cubicBezTo>
                <a:cubicBezTo>
                  <a:pt x="18664" y="14524"/>
                  <a:pt x="18874" y="14524"/>
                  <a:pt x="18874" y="14338"/>
                </a:cubicBezTo>
                <a:cubicBezTo>
                  <a:pt x="19083" y="14152"/>
                  <a:pt x="19083" y="13966"/>
                  <a:pt x="19083" y="13966"/>
                </a:cubicBezTo>
                <a:cubicBezTo>
                  <a:pt x="19083" y="13779"/>
                  <a:pt x="19293" y="13779"/>
                  <a:pt x="19293" y="13779"/>
                </a:cubicBezTo>
                <a:cubicBezTo>
                  <a:pt x="19293" y="13407"/>
                  <a:pt x="19083" y="13221"/>
                  <a:pt x="19293" y="13034"/>
                </a:cubicBezTo>
                <a:cubicBezTo>
                  <a:pt x="19503" y="12848"/>
                  <a:pt x="19503" y="12848"/>
                  <a:pt x="19503" y="12662"/>
                </a:cubicBezTo>
                <a:cubicBezTo>
                  <a:pt x="19503" y="12103"/>
                  <a:pt x="19503" y="11731"/>
                  <a:pt x="19503" y="11359"/>
                </a:cubicBezTo>
                <a:cubicBezTo>
                  <a:pt x="19503" y="11172"/>
                  <a:pt x="19503" y="10986"/>
                  <a:pt x="19503" y="10800"/>
                </a:cubicBezTo>
                <a:cubicBezTo>
                  <a:pt x="19503" y="10800"/>
                  <a:pt x="19503" y="10800"/>
                  <a:pt x="19503" y="10800"/>
                </a:cubicBezTo>
                <a:cubicBezTo>
                  <a:pt x="19293" y="10800"/>
                  <a:pt x="19503" y="10428"/>
                  <a:pt x="19293" y="10428"/>
                </a:cubicBezTo>
                <a:cubicBezTo>
                  <a:pt x="19293" y="10428"/>
                  <a:pt x="19503" y="10241"/>
                  <a:pt x="19503" y="10055"/>
                </a:cubicBezTo>
                <a:cubicBezTo>
                  <a:pt x="19503" y="10055"/>
                  <a:pt x="19503" y="10055"/>
                  <a:pt x="19503" y="10055"/>
                </a:cubicBezTo>
                <a:cubicBezTo>
                  <a:pt x="19713" y="10055"/>
                  <a:pt x="19713" y="10241"/>
                  <a:pt x="19713" y="10241"/>
                </a:cubicBezTo>
                <a:cubicBezTo>
                  <a:pt x="19713" y="10241"/>
                  <a:pt x="19922" y="9869"/>
                  <a:pt x="19922" y="9869"/>
                </a:cubicBezTo>
                <a:cubicBezTo>
                  <a:pt x="19922" y="9683"/>
                  <a:pt x="20132" y="9497"/>
                  <a:pt x="20132" y="9497"/>
                </a:cubicBezTo>
                <a:cubicBezTo>
                  <a:pt x="20132" y="9310"/>
                  <a:pt x="20132" y="9310"/>
                  <a:pt x="20342" y="9124"/>
                </a:cubicBezTo>
                <a:cubicBezTo>
                  <a:pt x="20342" y="9310"/>
                  <a:pt x="20342" y="9310"/>
                  <a:pt x="20132" y="9310"/>
                </a:cubicBezTo>
                <a:cubicBezTo>
                  <a:pt x="20342" y="9310"/>
                  <a:pt x="20342" y="9124"/>
                  <a:pt x="20342" y="9124"/>
                </a:cubicBezTo>
                <a:cubicBezTo>
                  <a:pt x="20342" y="9124"/>
                  <a:pt x="20342" y="8938"/>
                  <a:pt x="20551" y="8938"/>
                </a:cubicBezTo>
                <a:cubicBezTo>
                  <a:pt x="20551" y="8938"/>
                  <a:pt x="20761" y="8938"/>
                  <a:pt x="20761" y="8752"/>
                </a:cubicBezTo>
                <a:cubicBezTo>
                  <a:pt x="20761" y="8752"/>
                  <a:pt x="20971" y="8379"/>
                  <a:pt x="20971" y="8379"/>
                </a:cubicBezTo>
                <a:cubicBezTo>
                  <a:pt x="21181" y="8379"/>
                  <a:pt x="21390" y="7821"/>
                  <a:pt x="21390" y="7821"/>
                </a:cubicBezTo>
                <a:cubicBezTo>
                  <a:pt x="21390" y="7448"/>
                  <a:pt x="21600" y="7448"/>
                  <a:pt x="21600" y="707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7" name="Shape">
            <a:extLst>
              <a:ext uri="{FF2B5EF4-FFF2-40B4-BE49-F238E27FC236}">
                <a16:creationId xmlns:a16="http://schemas.microsoft.com/office/drawing/2014/main" id="{027C09AF-7BF5-42EB-9FCD-59E37AE79367}"/>
              </a:ext>
            </a:extLst>
          </p:cNvPr>
          <p:cNvSpPr/>
          <p:nvPr/>
        </p:nvSpPr>
        <p:spPr>
          <a:xfrm>
            <a:off x="7257881" y="7767518"/>
            <a:ext cx="746286" cy="734212"/>
          </a:xfrm>
          <a:custGeom>
            <a:avLst/>
            <a:gdLst/>
            <a:ahLst/>
            <a:cxnLst>
              <a:cxn ang="0">
                <a:pos x="wd2" y="hd2"/>
              </a:cxn>
              <a:cxn ang="5400000">
                <a:pos x="wd2" y="hd2"/>
              </a:cxn>
              <a:cxn ang="10800000">
                <a:pos x="wd2" y="hd2"/>
              </a:cxn>
              <a:cxn ang="16200000">
                <a:pos x="wd2" y="hd2"/>
              </a:cxn>
            </a:cxnLst>
            <a:rect l="0" t="0" r="r" b="b"/>
            <a:pathLst>
              <a:path w="21120" h="21600" extrusionOk="0">
                <a:moveTo>
                  <a:pt x="21120" y="10400"/>
                </a:moveTo>
                <a:cubicBezTo>
                  <a:pt x="21120" y="10400"/>
                  <a:pt x="21120" y="10400"/>
                  <a:pt x="20256" y="10400"/>
                </a:cubicBezTo>
                <a:cubicBezTo>
                  <a:pt x="20256" y="9600"/>
                  <a:pt x="20256" y="9600"/>
                  <a:pt x="20256" y="9600"/>
                </a:cubicBezTo>
                <a:cubicBezTo>
                  <a:pt x="20256" y="8800"/>
                  <a:pt x="18528" y="9600"/>
                  <a:pt x="18528" y="8800"/>
                </a:cubicBezTo>
                <a:cubicBezTo>
                  <a:pt x="17664" y="8800"/>
                  <a:pt x="17664" y="8000"/>
                  <a:pt x="17664" y="7200"/>
                </a:cubicBezTo>
                <a:cubicBezTo>
                  <a:pt x="17664" y="7200"/>
                  <a:pt x="17664" y="6400"/>
                  <a:pt x="17664" y="6400"/>
                </a:cubicBezTo>
                <a:cubicBezTo>
                  <a:pt x="17664" y="6400"/>
                  <a:pt x="16800" y="6400"/>
                  <a:pt x="16800" y="6400"/>
                </a:cubicBezTo>
                <a:cubicBezTo>
                  <a:pt x="16800" y="6400"/>
                  <a:pt x="16800" y="5600"/>
                  <a:pt x="16800" y="5600"/>
                </a:cubicBezTo>
                <a:cubicBezTo>
                  <a:pt x="16800" y="5600"/>
                  <a:pt x="15936" y="4800"/>
                  <a:pt x="15936" y="4800"/>
                </a:cubicBezTo>
                <a:cubicBezTo>
                  <a:pt x="15072" y="4800"/>
                  <a:pt x="14208" y="4000"/>
                  <a:pt x="14208" y="3200"/>
                </a:cubicBezTo>
                <a:cubicBezTo>
                  <a:pt x="14208" y="3200"/>
                  <a:pt x="13344" y="2400"/>
                  <a:pt x="13344" y="1600"/>
                </a:cubicBezTo>
                <a:cubicBezTo>
                  <a:pt x="13344" y="1600"/>
                  <a:pt x="12480" y="800"/>
                  <a:pt x="12480" y="0"/>
                </a:cubicBezTo>
                <a:cubicBezTo>
                  <a:pt x="11616" y="0"/>
                  <a:pt x="11616" y="0"/>
                  <a:pt x="10752" y="800"/>
                </a:cubicBezTo>
                <a:cubicBezTo>
                  <a:pt x="10752" y="800"/>
                  <a:pt x="10752" y="0"/>
                  <a:pt x="9888" y="800"/>
                </a:cubicBezTo>
                <a:cubicBezTo>
                  <a:pt x="9888" y="800"/>
                  <a:pt x="9888" y="800"/>
                  <a:pt x="9888" y="800"/>
                </a:cubicBezTo>
                <a:cubicBezTo>
                  <a:pt x="9024" y="1600"/>
                  <a:pt x="9024" y="1600"/>
                  <a:pt x="8160" y="1600"/>
                </a:cubicBezTo>
                <a:cubicBezTo>
                  <a:pt x="8160" y="800"/>
                  <a:pt x="8160" y="800"/>
                  <a:pt x="7296" y="800"/>
                </a:cubicBezTo>
                <a:cubicBezTo>
                  <a:pt x="7296" y="0"/>
                  <a:pt x="6432" y="800"/>
                  <a:pt x="6432" y="800"/>
                </a:cubicBezTo>
                <a:cubicBezTo>
                  <a:pt x="5568" y="800"/>
                  <a:pt x="4704" y="800"/>
                  <a:pt x="3840" y="800"/>
                </a:cubicBezTo>
                <a:cubicBezTo>
                  <a:pt x="2112" y="1600"/>
                  <a:pt x="2976" y="1600"/>
                  <a:pt x="2976" y="2400"/>
                </a:cubicBezTo>
                <a:cubicBezTo>
                  <a:pt x="2976" y="4000"/>
                  <a:pt x="2976" y="4800"/>
                  <a:pt x="2976" y="6400"/>
                </a:cubicBezTo>
                <a:cubicBezTo>
                  <a:pt x="2976" y="7200"/>
                  <a:pt x="2976" y="9600"/>
                  <a:pt x="2976" y="9600"/>
                </a:cubicBezTo>
                <a:cubicBezTo>
                  <a:pt x="2112" y="10400"/>
                  <a:pt x="384" y="9600"/>
                  <a:pt x="384" y="10400"/>
                </a:cubicBezTo>
                <a:cubicBezTo>
                  <a:pt x="384" y="10400"/>
                  <a:pt x="384" y="12800"/>
                  <a:pt x="384" y="13600"/>
                </a:cubicBezTo>
                <a:cubicBezTo>
                  <a:pt x="384" y="14400"/>
                  <a:pt x="-480" y="16000"/>
                  <a:pt x="384" y="16800"/>
                </a:cubicBezTo>
                <a:cubicBezTo>
                  <a:pt x="384" y="16800"/>
                  <a:pt x="1248" y="16800"/>
                  <a:pt x="1248" y="17600"/>
                </a:cubicBezTo>
                <a:cubicBezTo>
                  <a:pt x="1248" y="17600"/>
                  <a:pt x="2112" y="19200"/>
                  <a:pt x="2112" y="19200"/>
                </a:cubicBezTo>
                <a:cubicBezTo>
                  <a:pt x="2112" y="20000"/>
                  <a:pt x="2112" y="20000"/>
                  <a:pt x="2112" y="20800"/>
                </a:cubicBezTo>
                <a:cubicBezTo>
                  <a:pt x="1248" y="20800"/>
                  <a:pt x="1248" y="21600"/>
                  <a:pt x="2112" y="21600"/>
                </a:cubicBezTo>
                <a:cubicBezTo>
                  <a:pt x="2112" y="21600"/>
                  <a:pt x="2976" y="21600"/>
                  <a:pt x="2976" y="21600"/>
                </a:cubicBezTo>
                <a:cubicBezTo>
                  <a:pt x="3840" y="21600"/>
                  <a:pt x="3840" y="21600"/>
                  <a:pt x="3840" y="21600"/>
                </a:cubicBezTo>
                <a:cubicBezTo>
                  <a:pt x="4704" y="20800"/>
                  <a:pt x="5568" y="20000"/>
                  <a:pt x="6432" y="20000"/>
                </a:cubicBezTo>
                <a:cubicBezTo>
                  <a:pt x="6432" y="18400"/>
                  <a:pt x="6432" y="17600"/>
                  <a:pt x="8160" y="18400"/>
                </a:cubicBezTo>
                <a:cubicBezTo>
                  <a:pt x="9024" y="18400"/>
                  <a:pt x="9888" y="19200"/>
                  <a:pt x="10752" y="19200"/>
                </a:cubicBezTo>
                <a:cubicBezTo>
                  <a:pt x="12480" y="19200"/>
                  <a:pt x="12480" y="18400"/>
                  <a:pt x="13344" y="17600"/>
                </a:cubicBezTo>
                <a:cubicBezTo>
                  <a:pt x="13344" y="16800"/>
                  <a:pt x="13344" y="16800"/>
                  <a:pt x="14208" y="16000"/>
                </a:cubicBezTo>
                <a:cubicBezTo>
                  <a:pt x="15072" y="16000"/>
                  <a:pt x="15072" y="16000"/>
                  <a:pt x="15936" y="15200"/>
                </a:cubicBezTo>
                <a:cubicBezTo>
                  <a:pt x="15936" y="14400"/>
                  <a:pt x="15936" y="14400"/>
                  <a:pt x="15936" y="13600"/>
                </a:cubicBezTo>
                <a:cubicBezTo>
                  <a:pt x="16800" y="13600"/>
                  <a:pt x="16800" y="12800"/>
                  <a:pt x="17664" y="12800"/>
                </a:cubicBezTo>
                <a:cubicBezTo>
                  <a:pt x="17664" y="12800"/>
                  <a:pt x="18528" y="12000"/>
                  <a:pt x="18528" y="11200"/>
                </a:cubicBezTo>
                <a:cubicBezTo>
                  <a:pt x="19392" y="11200"/>
                  <a:pt x="21120" y="10400"/>
                  <a:pt x="21120" y="10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8" name="Shape">
            <a:extLst>
              <a:ext uri="{FF2B5EF4-FFF2-40B4-BE49-F238E27FC236}">
                <a16:creationId xmlns:a16="http://schemas.microsoft.com/office/drawing/2014/main" id="{C944D870-DA73-4A16-A361-9563454C672F}"/>
              </a:ext>
            </a:extLst>
          </p:cNvPr>
          <p:cNvSpPr/>
          <p:nvPr/>
        </p:nvSpPr>
        <p:spPr>
          <a:xfrm>
            <a:off x="6904670" y="2662122"/>
            <a:ext cx="282328" cy="213131"/>
          </a:xfrm>
          <a:custGeom>
            <a:avLst/>
            <a:gdLst/>
            <a:ahLst/>
            <a:cxnLst>
              <a:cxn ang="0">
                <a:pos x="wd2" y="hd2"/>
              </a:cxn>
              <a:cxn ang="5400000">
                <a:pos x="wd2" y="hd2"/>
              </a:cxn>
              <a:cxn ang="10800000">
                <a:pos x="wd2" y="hd2"/>
              </a:cxn>
              <a:cxn ang="16200000">
                <a:pos x="wd2" y="hd2"/>
              </a:cxn>
            </a:cxnLst>
            <a:rect l="0" t="0" r="r" b="b"/>
            <a:pathLst>
              <a:path w="20045" h="18933" extrusionOk="0">
                <a:moveTo>
                  <a:pt x="19440" y="8267"/>
                </a:moveTo>
                <a:cubicBezTo>
                  <a:pt x="21600" y="10667"/>
                  <a:pt x="17280" y="8267"/>
                  <a:pt x="17280" y="5867"/>
                </a:cubicBezTo>
                <a:cubicBezTo>
                  <a:pt x="17280" y="5867"/>
                  <a:pt x="19440" y="3467"/>
                  <a:pt x="17280" y="3467"/>
                </a:cubicBezTo>
                <a:cubicBezTo>
                  <a:pt x="17280" y="3467"/>
                  <a:pt x="17280" y="3467"/>
                  <a:pt x="15120" y="3467"/>
                </a:cubicBezTo>
                <a:cubicBezTo>
                  <a:pt x="15120" y="3467"/>
                  <a:pt x="15120" y="1067"/>
                  <a:pt x="15120" y="1067"/>
                </a:cubicBezTo>
                <a:cubicBezTo>
                  <a:pt x="12960" y="1067"/>
                  <a:pt x="12960" y="1067"/>
                  <a:pt x="10800" y="1067"/>
                </a:cubicBezTo>
                <a:cubicBezTo>
                  <a:pt x="8640" y="1067"/>
                  <a:pt x="6480" y="1067"/>
                  <a:pt x="6480" y="1067"/>
                </a:cubicBezTo>
                <a:cubicBezTo>
                  <a:pt x="4320" y="1067"/>
                  <a:pt x="4320" y="1067"/>
                  <a:pt x="2160" y="1067"/>
                </a:cubicBezTo>
                <a:cubicBezTo>
                  <a:pt x="2160" y="1067"/>
                  <a:pt x="2160" y="-1333"/>
                  <a:pt x="0" y="1067"/>
                </a:cubicBezTo>
                <a:cubicBezTo>
                  <a:pt x="0" y="1067"/>
                  <a:pt x="0" y="3467"/>
                  <a:pt x="0" y="3467"/>
                </a:cubicBezTo>
                <a:cubicBezTo>
                  <a:pt x="0" y="5867"/>
                  <a:pt x="2160" y="5867"/>
                  <a:pt x="2160" y="5867"/>
                </a:cubicBezTo>
                <a:cubicBezTo>
                  <a:pt x="2160" y="5867"/>
                  <a:pt x="2160" y="8267"/>
                  <a:pt x="4320" y="8267"/>
                </a:cubicBezTo>
                <a:cubicBezTo>
                  <a:pt x="4320" y="10667"/>
                  <a:pt x="6480" y="10667"/>
                  <a:pt x="6480" y="13067"/>
                </a:cubicBezTo>
                <a:cubicBezTo>
                  <a:pt x="8640" y="13067"/>
                  <a:pt x="10800" y="15467"/>
                  <a:pt x="10800" y="15467"/>
                </a:cubicBezTo>
                <a:cubicBezTo>
                  <a:pt x="10800" y="17867"/>
                  <a:pt x="10800" y="17867"/>
                  <a:pt x="12960" y="17867"/>
                </a:cubicBezTo>
                <a:cubicBezTo>
                  <a:pt x="12960" y="17867"/>
                  <a:pt x="15120" y="20267"/>
                  <a:pt x="15120" y="17867"/>
                </a:cubicBezTo>
                <a:cubicBezTo>
                  <a:pt x="15120" y="15467"/>
                  <a:pt x="15120" y="15467"/>
                  <a:pt x="15120" y="15467"/>
                </a:cubicBezTo>
                <a:cubicBezTo>
                  <a:pt x="15120" y="15467"/>
                  <a:pt x="17280" y="13067"/>
                  <a:pt x="17280" y="13067"/>
                </a:cubicBezTo>
                <a:cubicBezTo>
                  <a:pt x="15120" y="13067"/>
                  <a:pt x="17280" y="13067"/>
                  <a:pt x="19440" y="13067"/>
                </a:cubicBezTo>
                <a:cubicBezTo>
                  <a:pt x="19440" y="10667"/>
                  <a:pt x="19440" y="13067"/>
                  <a:pt x="19440" y="10667"/>
                </a:cubicBezTo>
                <a:cubicBezTo>
                  <a:pt x="19440" y="10667"/>
                  <a:pt x="17280" y="10667"/>
                  <a:pt x="19440" y="826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9" name="Shape">
            <a:extLst>
              <a:ext uri="{FF2B5EF4-FFF2-40B4-BE49-F238E27FC236}">
                <a16:creationId xmlns:a16="http://schemas.microsoft.com/office/drawing/2014/main" id="{537DA1C4-8D2E-4879-A409-EC23CC7155D4}"/>
              </a:ext>
            </a:extLst>
          </p:cNvPr>
          <p:cNvSpPr/>
          <p:nvPr/>
        </p:nvSpPr>
        <p:spPr>
          <a:xfrm>
            <a:off x="126225" y="7114357"/>
            <a:ext cx="1023783" cy="1063179"/>
          </a:xfrm>
          <a:custGeom>
            <a:avLst/>
            <a:gdLst/>
            <a:ahLst/>
            <a:cxnLst>
              <a:cxn ang="0">
                <a:pos x="wd2" y="hd2"/>
              </a:cxn>
              <a:cxn ang="5400000">
                <a:pos x="wd2" y="hd2"/>
              </a:cxn>
              <a:cxn ang="10800000">
                <a:pos x="wd2" y="hd2"/>
              </a:cxn>
              <a:cxn ang="16200000">
                <a:pos x="wd2" y="hd2"/>
              </a:cxn>
            </a:cxnLst>
            <a:rect l="0" t="0" r="r" b="b"/>
            <a:pathLst>
              <a:path w="21247" h="21600" extrusionOk="0">
                <a:moveTo>
                  <a:pt x="20965" y="13846"/>
                </a:moveTo>
                <a:cubicBezTo>
                  <a:pt x="20965" y="13846"/>
                  <a:pt x="20965" y="13292"/>
                  <a:pt x="20329" y="12738"/>
                </a:cubicBezTo>
                <a:cubicBezTo>
                  <a:pt x="20329" y="12738"/>
                  <a:pt x="20329" y="12738"/>
                  <a:pt x="19694" y="12738"/>
                </a:cubicBezTo>
                <a:cubicBezTo>
                  <a:pt x="19694" y="12185"/>
                  <a:pt x="19694" y="12185"/>
                  <a:pt x="19694" y="11631"/>
                </a:cubicBezTo>
                <a:cubicBezTo>
                  <a:pt x="19694" y="11077"/>
                  <a:pt x="19694" y="11077"/>
                  <a:pt x="19694" y="10523"/>
                </a:cubicBezTo>
                <a:cubicBezTo>
                  <a:pt x="19059" y="11077"/>
                  <a:pt x="19059" y="11077"/>
                  <a:pt x="18424" y="11077"/>
                </a:cubicBezTo>
                <a:cubicBezTo>
                  <a:pt x="17788" y="11077"/>
                  <a:pt x="17153" y="11077"/>
                  <a:pt x="16518" y="10523"/>
                </a:cubicBezTo>
                <a:cubicBezTo>
                  <a:pt x="16518" y="10523"/>
                  <a:pt x="16518" y="9969"/>
                  <a:pt x="16518" y="9969"/>
                </a:cubicBezTo>
                <a:cubicBezTo>
                  <a:pt x="15882" y="9415"/>
                  <a:pt x="15882" y="9415"/>
                  <a:pt x="15882" y="8862"/>
                </a:cubicBezTo>
                <a:cubicBezTo>
                  <a:pt x="15882" y="8862"/>
                  <a:pt x="15882" y="8862"/>
                  <a:pt x="15882" y="8862"/>
                </a:cubicBezTo>
                <a:cubicBezTo>
                  <a:pt x="15882" y="8308"/>
                  <a:pt x="15882" y="8308"/>
                  <a:pt x="15882" y="7754"/>
                </a:cubicBezTo>
                <a:cubicBezTo>
                  <a:pt x="15882" y="7754"/>
                  <a:pt x="15882" y="7200"/>
                  <a:pt x="15882" y="7200"/>
                </a:cubicBezTo>
                <a:cubicBezTo>
                  <a:pt x="15882" y="6646"/>
                  <a:pt x="15247" y="6646"/>
                  <a:pt x="14612" y="6092"/>
                </a:cubicBezTo>
                <a:cubicBezTo>
                  <a:pt x="14612" y="6092"/>
                  <a:pt x="13976" y="6646"/>
                  <a:pt x="13341" y="6092"/>
                </a:cubicBezTo>
                <a:cubicBezTo>
                  <a:pt x="13341" y="6092"/>
                  <a:pt x="12706" y="5538"/>
                  <a:pt x="12706" y="5538"/>
                </a:cubicBezTo>
                <a:cubicBezTo>
                  <a:pt x="12071" y="5538"/>
                  <a:pt x="12071" y="5538"/>
                  <a:pt x="11435" y="4985"/>
                </a:cubicBezTo>
                <a:cubicBezTo>
                  <a:pt x="11435" y="4985"/>
                  <a:pt x="11435" y="4985"/>
                  <a:pt x="10800" y="4985"/>
                </a:cubicBezTo>
                <a:cubicBezTo>
                  <a:pt x="10800" y="4985"/>
                  <a:pt x="10800" y="4985"/>
                  <a:pt x="10800" y="4985"/>
                </a:cubicBezTo>
                <a:cubicBezTo>
                  <a:pt x="10800" y="4985"/>
                  <a:pt x="10165" y="4431"/>
                  <a:pt x="10165" y="4431"/>
                </a:cubicBezTo>
                <a:cubicBezTo>
                  <a:pt x="10165" y="4431"/>
                  <a:pt x="10165" y="4431"/>
                  <a:pt x="9529" y="4431"/>
                </a:cubicBezTo>
                <a:cubicBezTo>
                  <a:pt x="8894" y="4431"/>
                  <a:pt x="8259" y="3877"/>
                  <a:pt x="7624" y="3323"/>
                </a:cubicBezTo>
                <a:cubicBezTo>
                  <a:pt x="7624" y="2769"/>
                  <a:pt x="6988" y="2769"/>
                  <a:pt x="6988" y="2215"/>
                </a:cubicBezTo>
                <a:cubicBezTo>
                  <a:pt x="6988" y="1662"/>
                  <a:pt x="6988" y="1662"/>
                  <a:pt x="6988" y="1108"/>
                </a:cubicBezTo>
                <a:cubicBezTo>
                  <a:pt x="6988" y="1108"/>
                  <a:pt x="6988" y="1108"/>
                  <a:pt x="6988" y="1108"/>
                </a:cubicBezTo>
                <a:cubicBezTo>
                  <a:pt x="6988" y="554"/>
                  <a:pt x="6988" y="0"/>
                  <a:pt x="6988" y="0"/>
                </a:cubicBezTo>
                <a:cubicBezTo>
                  <a:pt x="6988" y="0"/>
                  <a:pt x="6353" y="0"/>
                  <a:pt x="6353" y="0"/>
                </a:cubicBezTo>
                <a:cubicBezTo>
                  <a:pt x="5718" y="0"/>
                  <a:pt x="5082" y="0"/>
                  <a:pt x="4447" y="554"/>
                </a:cubicBezTo>
                <a:cubicBezTo>
                  <a:pt x="4447" y="554"/>
                  <a:pt x="3812" y="1108"/>
                  <a:pt x="3176" y="1108"/>
                </a:cubicBezTo>
                <a:cubicBezTo>
                  <a:pt x="3176" y="1662"/>
                  <a:pt x="3176" y="1662"/>
                  <a:pt x="3176" y="1662"/>
                </a:cubicBezTo>
                <a:cubicBezTo>
                  <a:pt x="3176" y="1662"/>
                  <a:pt x="2541" y="1662"/>
                  <a:pt x="2541" y="1662"/>
                </a:cubicBezTo>
                <a:cubicBezTo>
                  <a:pt x="1906" y="1662"/>
                  <a:pt x="1906" y="2215"/>
                  <a:pt x="1271" y="2215"/>
                </a:cubicBezTo>
                <a:cubicBezTo>
                  <a:pt x="1271" y="2215"/>
                  <a:pt x="1271" y="2215"/>
                  <a:pt x="1271" y="2215"/>
                </a:cubicBezTo>
                <a:cubicBezTo>
                  <a:pt x="635" y="2215"/>
                  <a:pt x="635" y="2215"/>
                  <a:pt x="0" y="2215"/>
                </a:cubicBezTo>
                <a:cubicBezTo>
                  <a:pt x="635" y="2769"/>
                  <a:pt x="635" y="3323"/>
                  <a:pt x="1271" y="3877"/>
                </a:cubicBezTo>
                <a:cubicBezTo>
                  <a:pt x="1906" y="4431"/>
                  <a:pt x="1906" y="4431"/>
                  <a:pt x="1271" y="4985"/>
                </a:cubicBezTo>
                <a:cubicBezTo>
                  <a:pt x="1271" y="5538"/>
                  <a:pt x="1271" y="4985"/>
                  <a:pt x="1271" y="5538"/>
                </a:cubicBezTo>
                <a:cubicBezTo>
                  <a:pt x="1271" y="6092"/>
                  <a:pt x="1271" y="6092"/>
                  <a:pt x="1271" y="6646"/>
                </a:cubicBezTo>
                <a:cubicBezTo>
                  <a:pt x="1271" y="7200"/>
                  <a:pt x="1906" y="7200"/>
                  <a:pt x="1271" y="7754"/>
                </a:cubicBezTo>
                <a:cubicBezTo>
                  <a:pt x="1271" y="7754"/>
                  <a:pt x="1271" y="8308"/>
                  <a:pt x="1271" y="8308"/>
                </a:cubicBezTo>
                <a:cubicBezTo>
                  <a:pt x="1271" y="8862"/>
                  <a:pt x="1271" y="8308"/>
                  <a:pt x="1271" y="8862"/>
                </a:cubicBezTo>
                <a:cubicBezTo>
                  <a:pt x="1271" y="9415"/>
                  <a:pt x="1271" y="9415"/>
                  <a:pt x="1271" y="9415"/>
                </a:cubicBezTo>
                <a:cubicBezTo>
                  <a:pt x="1271" y="9969"/>
                  <a:pt x="1271" y="10523"/>
                  <a:pt x="1271" y="10523"/>
                </a:cubicBezTo>
                <a:cubicBezTo>
                  <a:pt x="1906" y="10523"/>
                  <a:pt x="1906" y="10523"/>
                  <a:pt x="1906" y="10523"/>
                </a:cubicBezTo>
                <a:cubicBezTo>
                  <a:pt x="2541" y="11077"/>
                  <a:pt x="1906" y="10523"/>
                  <a:pt x="1906" y="11077"/>
                </a:cubicBezTo>
                <a:cubicBezTo>
                  <a:pt x="1906" y="11631"/>
                  <a:pt x="1906" y="11077"/>
                  <a:pt x="1906" y="11631"/>
                </a:cubicBezTo>
                <a:cubicBezTo>
                  <a:pt x="1906" y="11631"/>
                  <a:pt x="1271" y="12185"/>
                  <a:pt x="1271" y="12185"/>
                </a:cubicBezTo>
                <a:cubicBezTo>
                  <a:pt x="1271" y="12185"/>
                  <a:pt x="1271" y="12185"/>
                  <a:pt x="1271" y="12185"/>
                </a:cubicBezTo>
                <a:cubicBezTo>
                  <a:pt x="1271" y="12738"/>
                  <a:pt x="1271" y="13292"/>
                  <a:pt x="1271" y="13292"/>
                </a:cubicBezTo>
                <a:cubicBezTo>
                  <a:pt x="1906" y="13846"/>
                  <a:pt x="1906" y="13846"/>
                  <a:pt x="1906" y="14400"/>
                </a:cubicBezTo>
                <a:cubicBezTo>
                  <a:pt x="2541" y="14400"/>
                  <a:pt x="2541" y="14954"/>
                  <a:pt x="2541" y="14954"/>
                </a:cubicBezTo>
                <a:cubicBezTo>
                  <a:pt x="2541" y="15508"/>
                  <a:pt x="3176" y="15508"/>
                  <a:pt x="3176" y="16062"/>
                </a:cubicBezTo>
                <a:cubicBezTo>
                  <a:pt x="3176" y="16062"/>
                  <a:pt x="3176" y="16062"/>
                  <a:pt x="3176" y="16615"/>
                </a:cubicBezTo>
                <a:cubicBezTo>
                  <a:pt x="3176" y="16615"/>
                  <a:pt x="3176" y="16615"/>
                  <a:pt x="3176" y="16615"/>
                </a:cubicBezTo>
                <a:cubicBezTo>
                  <a:pt x="3176" y="17169"/>
                  <a:pt x="3176" y="17169"/>
                  <a:pt x="3176" y="17723"/>
                </a:cubicBezTo>
                <a:cubicBezTo>
                  <a:pt x="3176" y="17723"/>
                  <a:pt x="3812" y="17723"/>
                  <a:pt x="3812" y="17723"/>
                </a:cubicBezTo>
                <a:cubicBezTo>
                  <a:pt x="3812" y="17723"/>
                  <a:pt x="3812" y="18277"/>
                  <a:pt x="3812" y="18277"/>
                </a:cubicBezTo>
                <a:cubicBezTo>
                  <a:pt x="3812" y="18277"/>
                  <a:pt x="3812" y="18831"/>
                  <a:pt x="3812" y="18831"/>
                </a:cubicBezTo>
                <a:cubicBezTo>
                  <a:pt x="4447" y="19385"/>
                  <a:pt x="4447" y="19385"/>
                  <a:pt x="4447" y="19938"/>
                </a:cubicBezTo>
                <a:cubicBezTo>
                  <a:pt x="5082" y="20492"/>
                  <a:pt x="5082" y="21600"/>
                  <a:pt x="5082" y="21600"/>
                </a:cubicBezTo>
                <a:cubicBezTo>
                  <a:pt x="5082" y="21600"/>
                  <a:pt x="5718" y="21600"/>
                  <a:pt x="6353" y="21600"/>
                </a:cubicBezTo>
                <a:cubicBezTo>
                  <a:pt x="6353" y="21600"/>
                  <a:pt x="6353" y="21600"/>
                  <a:pt x="6353" y="21046"/>
                </a:cubicBezTo>
                <a:cubicBezTo>
                  <a:pt x="6353" y="21046"/>
                  <a:pt x="6988" y="20492"/>
                  <a:pt x="6988" y="20492"/>
                </a:cubicBezTo>
                <a:cubicBezTo>
                  <a:pt x="6988" y="20492"/>
                  <a:pt x="7624" y="20492"/>
                  <a:pt x="7624" y="20492"/>
                </a:cubicBezTo>
                <a:cubicBezTo>
                  <a:pt x="7624" y="20492"/>
                  <a:pt x="7624" y="19938"/>
                  <a:pt x="7624" y="19938"/>
                </a:cubicBezTo>
                <a:cubicBezTo>
                  <a:pt x="7624" y="19938"/>
                  <a:pt x="8259" y="20492"/>
                  <a:pt x="8259" y="20492"/>
                </a:cubicBezTo>
                <a:cubicBezTo>
                  <a:pt x="8894" y="20492"/>
                  <a:pt x="9529" y="20492"/>
                  <a:pt x="9529" y="20492"/>
                </a:cubicBezTo>
                <a:cubicBezTo>
                  <a:pt x="10800" y="20492"/>
                  <a:pt x="10800" y="21046"/>
                  <a:pt x="10800" y="21600"/>
                </a:cubicBezTo>
                <a:cubicBezTo>
                  <a:pt x="11435" y="21046"/>
                  <a:pt x="11435" y="20492"/>
                  <a:pt x="11435" y="20492"/>
                </a:cubicBezTo>
                <a:cubicBezTo>
                  <a:pt x="12071" y="19938"/>
                  <a:pt x="13341" y="19938"/>
                  <a:pt x="13341" y="20492"/>
                </a:cubicBezTo>
                <a:cubicBezTo>
                  <a:pt x="13976" y="19938"/>
                  <a:pt x="13976" y="18831"/>
                  <a:pt x="13976" y="17723"/>
                </a:cubicBezTo>
                <a:cubicBezTo>
                  <a:pt x="13976" y="17723"/>
                  <a:pt x="13976" y="16615"/>
                  <a:pt x="14612" y="16615"/>
                </a:cubicBezTo>
                <a:cubicBezTo>
                  <a:pt x="14612" y="16062"/>
                  <a:pt x="14612" y="16062"/>
                  <a:pt x="15247" y="16062"/>
                </a:cubicBezTo>
                <a:cubicBezTo>
                  <a:pt x="15882" y="16062"/>
                  <a:pt x="16518" y="16062"/>
                  <a:pt x="17153" y="16062"/>
                </a:cubicBezTo>
                <a:cubicBezTo>
                  <a:pt x="17788" y="16062"/>
                  <a:pt x="18424" y="15508"/>
                  <a:pt x="18424" y="15508"/>
                </a:cubicBezTo>
                <a:cubicBezTo>
                  <a:pt x="19059" y="16062"/>
                  <a:pt x="19694" y="16062"/>
                  <a:pt x="19694" y="16062"/>
                </a:cubicBezTo>
                <a:cubicBezTo>
                  <a:pt x="20329" y="16615"/>
                  <a:pt x="20329" y="16615"/>
                  <a:pt x="20329" y="17169"/>
                </a:cubicBezTo>
                <a:cubicBezTo>
                  <a:pt x="20965" y="17169"/>
                  <a:pt x="20965" y="17169"/>
                  <a:pt x="20965" y="16615"/>
                </a:cubicBezTo>
                <a:cubicBezTo>
                  <a:pt x="20965" y="16615"/>
                  <a:pt x="20329" y="16615"/>
                  <a:pt x="20329" y="16615"/>
                </a:cubicBezTo>
                <a:cubicBezTo>
                  <a:pt x="20329" y="16062"/>
                  <a:pt x="20965" y="15508"/>
                  <a:pt x="20965" y="15508"/>
                </a:cubicBezTo>
                <a:cubicBezTo>
                  <a:pt x="20965" y="15508"/>
                  <a:pt x="21600" y="13846"/>
                  <a:pt x="20965" y="138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0" name="Shape">
            <a:extLst>
              <a:ext uri="{FF2B5EF4-FFF2-40B4-BE49-F238E27FC236}">
                <a16:creationId xmlns:a16="http://schemas.microsoft.com/office/drawing/2014/main" id="{02FAD2BE-EE70-428E-961E-446B6A7E9DB8}"/>
              </a:ext>
            </a:extLst>
          </p:cNvPr>
          <p:cNvSpPr/>
          <p:nvPr/>
        </p:nvSpPr>
        <p:spPr>
          <a:xfrm>
            <a:off x="12610305" y="4034486"/>
            <a:ext cx="245519" cy="122903"/>
          </a:xfrm>
          <a:custGeom>
            <a:avLst/>
            <a:gdLst/>
            <a:ahLst/>
            <a:cxnLst>
              <a:cxn ang="0">
                <a:pos x="wd2" y="hd2"/>
              </a:cxn>
              <a:cxn ang="5400000">
                <a:pos x="wd2" y="hd2"/>
              </a:cxn>
              <a:cxn ang="10800000">
                <a:pos x="wd2" y="hd2"/>
              </a:cxn>
              <a:cxn ang="16200000">
                <a:pos x="wd2" y="hd2"/>
              </a:cxn>
            </a:cxnLst>
            <a:rect l="0" t="0" r="r" b="b"/>
            <a:pathLst>
              <a:path w="21600" h="19200" extrusionOk="0">
                <a:moveTo>
                  <a:pt x="21600" y="17280"/>
                </a:moveTo>
                <a:cubicBezTo>
                  <a:pt x="21600" y="12960"/>
                  <a:pt x="21600" y="12960"/>
                  <a:pt x="21600" y="8640"/>
                </a:cubicBezTo>
                <a:cubicBezTo>
                  <a:pt x="21600" y="8640"/>
                  <a:pt x="18900" y="8640"/>
                  <a:pt x="18900" y="8640"/>
                </a:cubicBezTo>
                <a:cubicBezTo>
                  <a:pt x="16200" y="4320"/>
                  <a:pt x="18900" y="4320"/>
                  <a:pt x="16200" y="4320"/>
                </a:cubicBezTo>
                <a:cubicBezTo>
                  <a:pt x="16200" y="0"/>
                  <a:pt x="16200" y="4320"/>
                  <a:pt x="13500" y="4320"/>
                </a:cubicBezTo>
                <a:cubicBezTo>
                  <a:pt x="10800" y="4320"/>
                  <a:pt x="10800" y="0"/>
                  <a:pt x="8100" y="0"/>
                </a:cubicBezTo>
                <a:cubicBezTo>
                  <a:pt x="8100" y="0"/>
                  <a:pt x="8100" y="0"/>
                  <a:pt x="5400" y="0"/>
                </a:cubicBezTo>
                <a:cubicBezTo>
                  <a:pt x="2700" y="0"/>
                  <a:pt x="2700" y="4320"/>
                  <a:pt x="0" y="8640"/>
                </a:cubicBezTo>
                <a:cubicBezTo>
                  <a:pt x="0" y="12960"/>
                  <a:pt x="0" y="17280"/>
                  <a:pt x="2700" y="17280"/>
                </a:cubicBezTo>
                <a:cubicBezTo>
                  <a:pt x="5400" y="17280"/>
                  <a:pt x="8100" y="21600"/>
                  <a:pt x="10800" y="17280"/>
                </a:cubicBezTo>
                <a:cubicBezTo>
                  <a:pt x="10800" y="17280"/>
                  <a:pt x="10800" y="17280"/>
                  <a:pt x="10800" y="17280"/>
                </a:cubicBezTo>
                <a:cubicBezTo>
                  <a:pt x="10800" y="17280"/>
                  <a:pt x="10800" y="17280"/>
                  <a:pt x="13500" y="17280"/>
                </a:cubicBezTo>
                <a:cubicBezTo>
                  <a:pt x="13500" y="17280"/>
                  <a:pt x="16200" y="17280"/>
                  <a:pt x="16200" y="17280"/>
                </a:cubicBezTo>
                <a:cubicBezTo>
                  <a:pt x="18900" y="17280"/>
                  <a:pt x="21600" y="17280"/>
                  <a:pt x="21600" y="172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1" name="Shape">
            <a:extLst>
              <a:ext uri="{FF2B5EF4-FFF2-40B4-BE49-F238E27FC236}">
                <a16:creationId xmlns:a16="http://schemas.microsoft.com/office/drawing/2014/main" id="{868CBC1E-416E-4ECB-BD67-3233B6B64A3F}"/>
              </a:ext>
            </a:extLst>
          </p:cNvPr>
          <p:cNvSpPr/>
          <p:nvPr/>
        </p:nvSpPr>
        <p:spPr>
          <a:xfrm>
            <a:off x="5741128" y="5316970"/>
            <a:ext cx="245519" cy="499848"/>
          </a:xfrm>
          <a:custGeom>
            <a:avLst/>
            <a:gdLst/>
            <a:ahLst/>
            <a:cxnLst>
              <a:cxn ang="0">
                <a:pos x="wd2" y="hd2"/>
              </a:cxn>
              <a:cxn ang="5400000">
                <a:pos x="wd2" y="hd2"/>
              </a:cxn>
              <a:cxn ang="10800000">
                <a:pos x="wd2" y="hd2"/>
              </a:cxn>
              <a:cxn ang="16200000">
                <a:pos x="wd2" y="hd2"/>
              </a:cxn>
            </a:cxnLst>
            <a:rect l="0" t="0" r="r" b="b"/>
            <a:pathLst>
              <a:path w="21600" h="20968" extrusionOk="0">
                <a:moveTo>
                  <a:pt x="21600" y="5684"/>
                </a:moveTo>
                <a:cubicBezTo>
                  <a:pt x="21600" y="5684"/>
                  <a:pt x="21600" y="4547"/>
                  <a:pt x="21600" y="4547"/>
                </a:cubicBezTo>
                <a:cubicBezTo>
                  <a:pt x="21600" y="4547"/>
                  <a:pt x="18900" y="3411"/>
                  <a:pt x="18900" y="3411"/>
                </a:cubicBezTo>
                <a:cubicBezTo>
                  <a:pt x="18900" y="2274"/>
                  <a:pt x="21600" y="2274"/>
                  <a:pt x="18900" y="2274"/>
                </a:cubicBezTo>
                <a:cubicBezTo>
                  <a:pt x="18900" y="1137"/>
                  <a:pt x="16200" y="1137"/>
                  <a:pt x="16200" y="1137"/>
                </a:cubicBezTo>
                <a:cubicBezTo>
                  <a:pt x="16200" y="0"/>
                  <a:pt x="16200" y="0"/>
                  <a:pt x="13500" y="0"/>
                </a:cubicBezTo>
                <a:cubicBezTo>
                  <a:pt x="10800" y="0"/>
                  <a:pt x="13500" y="1137"/>
                  <a:pt x="10800" y="1137"/>
                </a:cubicBezTo>
                <a:cubicBezTo>
                  <a:pt x="10800" y="2274"/>
                  <a:pt x="10800" y="3411"/>
                  <a:pt x="8100" y="3411"/>
                </a:cubicBezTo>
                <a:cubicBezTo>
                  <a:pt x="5400" y="3411"/>
                  <a:pt x="5400" y="3411"/>
                  <a:pt x="2700" y="4547"/>
                </a:cubicBezTo>
                <a:cubicBezTo>
                  <a:pt x="2700" y="4547"/>
                  <a:pt x="2700" y="4547"/>
                  <a:pt x="0" y="4547"/>
                </a:cubicBezTo>
                <a:cubicBezTo>
                  <a:pt x="0" y="6821"/>
                  <a:pt x="0" y="6821"/>
                  <a:pt x="2700" y="7958"/>
                </a:cubicBezTo>
                <a:cubicBezTo>
                  <a:pt x="5400" y="9095"/>
                  <a:pt x="5400" y="10232"/>
                  <a:pt x="5400" y="10232"/>
                </a:cubicBezTo>
                <a:cubicBezTo>
                  <a:pt x="5400" y="11368"/>
                  <a:pt x="8100" y="18189"/>
                  <a:pt x="5400" y="18189"/>
                </a:cubicBezTo>
                <a:cubicBezTo>
                  <a:pt x="5400" y="19326"/>
                  <a:pt x="5400" y="20463"/>
                  <a:pt x="8100" y="20463"/>
                </a:cubicBezTo>
                <a:cubicBezTo>
                  <a:pt x="8100" y="20463"/>
                  <a:pt x="5400" y="20463"/>
                  <a:pt x="5400" y="20463"/>
                </a:cubicBezTo>
                <a:cubicBezTo>
                  <a:pt x="8100" y="21600"/>
                  <a:pt x="13500" y="20463"/>
                  <a:pt x="13500" y="20463"/>
                </a:cubicBezTo>
                <a:cubicBezTo>
                  <a:pt x="13500" y="20463"/>
                  <a:pt x="13500" y="19326"/>
                  <a:pt x="13500" y="18189"/>
                </a:cubicBezTo>
                <a:cubicBezTo>
                  <a:pt x="13500" y="17053"/>
                  <a:pt x="13500" y="14779"/>
                  <a:pt x="13500" y="12505"/>
                </a:cubicBezTo>
                <a:cubicBezTo>
                  <a:pt x="13500" y="12505"/>
                  <a:pt x="13500" y="11368"/>
                  <a:pt x="13500" y="11368"/>
                </a:cubicBezTo>
                <a:cubicBezTo>
                  <a:pt x="13500" y="11368"/>
                  <a:pt x="16200" y="11368"/>
                  <a:pt x="16200" y="11368"/>
                </a:cubicBezTo>
                <a:cubicBezTo>
                  <a:pt x="18900" y="10232"/>
                  <a:pt x="16200" y="9095"/>
                  <a:pt x="18900" y="9095"/>
                </a:cubicBezTo>
                <a:cubicBezTo>
                  <a:pt x="18900" y="9095"/>
                  <a:pt x="18900" y="9095"/>
                  <a:pt x="18900" y="9095"/>
                </a:cubicBezTo>
                <a:cubicBezTo>
                  <a:pt x="21600" y="7958"/>
                  <a:pt x="18900" y="7958"/>
                  <a:pt x="18900" y="6821"/>
                </a:cubicBezTo>
                <a:cubicBezTo>
                  <a:pt x="21600" y="6821"/>
                  <a:pt x="21600" y="6821"/>
                  <a:pt x="21600" y="568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2" name="Shape">
            <a:extLst>
              <a:ext uri="{FF2B5EF4-FFF2-40B4-BE49-F238E27FC236}">
                <a16:creationId xmlns:a16="http://schemas.microsoft.com/office/drawing/2014/main" id="{00FD45F5-2C6B-4BE8-8B57-2279DE7AF0AA}"/>
              </a:ext>
            </a:extLst>
          </p:cNvPr>
          <p:cNvSpPr/>
          <p:nvPr/>
        </p:nvSpPr>
        <p:spPr>
          <a:xfrm>
            <a:off x="-1400259" y="4825906"/>
            <a:ext cx="137588" cy="219310"/>
          </a:xfrm>
          <a:custGeom>
            <a:avLst/>
            <a:gdLst/>
            <a:ahLst/>
            <a:cxnLst>
              <a:cxn ang="0">
                <a:pos x="wd2" y="hd2"/>
              </a:cxn>
              <a:cxn ang="5400000">
                <a:pos x="wd2" y="hd2"/>
              </a:cxn>
              <a:cxn ang="10800000">
                <a:pos x="wd2" y="hd2"/>
              </a:cxn>
              <a:cxn ang="16200000">
                <a:pos x="wd2" y="hd2"/>
              </a:cxn>
            </a:cxnLst>
            <a:rect l="0" t="0" r="r" b="b"/>
            <a:pathLst>
              <a:path w="19200" h="21600" extrusionOk="0">
                <a:moveTo>
                  <a:pt x="17280" y="0"/>
                </a:moveTo>
                <a:cubicBezTo>
                  <a:pt x="17280" y="0"/>
                  <a:pt x="17280" y="0"/>
                  <a:pt x="17280" y="0"/>
                </a:cubicBezTo>
                <a:cubicBezTo>
                  <a:pt x="17280" y="0"/>
                  <a:pt x="17280" y="0"/>
                  <a:pt x="17280" y="0"/>
                </a:cubicBezTo>
                <a:cubicBezTo>
                  <a:pt x="12960" y="0"/>
                  <a:pt x="12960" y="2700"/>
                  <a:pt x="8640" y="5400"/>
                </a:cubicBezTo>
                <a:cubicBezTo>
                  <a:pt x="8640" y="5400"/>
                  <a:pt x="8640" y="2700"/>
                  <a:pt x="4320" y="5400"/>
                </a:cubicBezTo>
                <a:cubicBezTo>
                  <a:pt x="4320" y="5400"/>
                  <a:pt x="4320" y="5400"/>
                  <a:pt x="4320" y="8100"/>
                </a:cubicBezTo>
                <a:cubicBezTo>
                  <a:pt x="4320" y="10800"/>
                  <a:pt x="4320" y="13500"/>
                  <a:pt x="0" y="18900"/>
                </a:cubicBezTo>
                <a:cubicBezTo>
                  <a:pt x="0" y="21600"/>
                  <a:pt x="0" y="21600"/>
                  <a:pt x="4320" y="21600"/>
                </a:cubicBezTo>
                <a:cubicBezTo>
                  <a:pt x="4320" y="18900"/>
                  <a:pt x="8640" y="18900"/>
                  <a:pt x="8640" y="16200"/>
                </a:cubicBezTo>
                <a:cubicBezTo>
                  <a:pt x="12960" y="16200"/>
                  <a:pt x="12960" y="13500"/>
                  <a:pt x="12960" y="10800"/>
                </a:cubicBezTo>
                <a:cubicBezTo>
                  <a:pt x="12960" y="10800"/>
                  <a:pt x="12960" y="8100"/>
                  <a:pt x="17280" y="5400"/>
                </a:cubicBezTo>
                <a:cubicBezTo>
                  <a:pt x="17280" y="5400"/>
                  <a:pt x="21600" y="0"/>
                  <a:pt x="1728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3" name="Shape">
            <a:extLst>
              <a:ext uri="{FF2B5EF4-FFF2-40B4-BE49-F238E27FC236}">
                <a16:creationId xmlns:a16="http://schemas.microsoft.com/office/drawing/2014/main" id="{C20B8691-76D9-48BD-ABB5-DFC23A0A8C28}"/>
              </a:ext>
            </a:extLst>
          </p:cNvPr>
          <p:cNvSpPr/>
          <p:nvPr/>
        </p:nvSpPr>
        <p:spPr>
          <a:xfrm>
            <a:off x="5977055" y="2184655"/>
            <a:ext cx="255110" cy="142446"/>
          </a:xfrm>
          <a:custGeom>
            <a:avLst/>
            <a:gdLst/>
            <a:ahLst/>
            <a:cxnLst>
              <a:cxn ang="0">
                <a:pos x="wd2" y="hd2"/>
              </a:cxn>
              <a:cxn ang="5400000">
                <a:pos x="wd2" y="hd2"/>
              </a:cxn>
              <a:cxn ang="10800000">
                <a:pos x="wd2" y="hd2"/>
              </a:cxn>
              <a:cxn ang="16200000">
                <a:pos x="wd2" y="hd2"/>
              </a:cxn>
            </a:cxnLst>
            <a:rect l="0" t="0" r="r" b="b"/>
            <a:pathLst>
              <a:path w="19854" h="18981" extrusionOk="0">
                <a:moveTo>
                  <a:pt x="19854" y="10800"/>
                </a:moveTo>
                <a:cubicBezTo>
                  <a:pt x="19854" y="7200"/>
                  <a:pt x="19854" y="7200"/>
                  <a:pt x="19854" y="7200"/>
                </a:cubicBezTo>
                <a:cubicBezTo>
                  <a:pt x="19854" y="7200"/>
                  <a:pt x="17454" y="3600"/>
                  <a:pt x="17454" y="7200"/>
                </a:cubicBezTo>
                <a:cubicBezTo>
                  <a:pt x="17454" y="3600"/>
                  <a:pt x="19854" y="3600"/>
                  <a:pt x="17454" y="0"/>
                </a:cubicBezTo>
                <a:cubicBezTo>
                  <a:pt x="15054" y="0"/>
                  <a:pt x="15054" y="0"/>
                  <a:pt x="12654" y="0"/>
                </a:cubicBezTo>
                <a:cubicBezTo>
                  <a:pt x="12654" y="0"/>
                  <a:pt x="12654" y="0"/>
                  <a:pt x="12654" y="0"/>
                </a:cubicBezTo>
                <a:cubicBezTo>
                  <a:pt x="10254" y="0"/>
                  <a:pt x="10254" y="0"/>
                  <a:pt x="10254" y="0"/>
                </a:cubicBezTo>
                <a:cubicBezTo>
                  <a:pt x="7854" y="0"/>
                  <a:pt x="5454" y="3600"/>
                  <a:pt x="5454" y="0"/>
                </a:cubicBezTo>
                <a:cubicBezTo>
                  <a:pt x="3054" y="0"/>
                  <a:pt x="-1746" y="3600"/>
                  <a:pt x="654" y="7200"/>
                </a:cubicBezTo>
                <a:cubicBezTo>
                  <a:pt x="3054" y="7200"/>
                  <a:pt x="3054" y="3600"/>
                  <a:pt x="3054" y="7200"/>
                </a:cubicBezTo>
                <a:cubicBezTo>
                  <a:pt x="3054" y="7200"/>
                  <a:pt x="3054" y="7200"/>
                  <a:pt x="3054" y="7200"/>
                </a:cubicBezTo>
                <a:cubicBezTo>
                  <a:pt x="5454" y="7200"/>
                  <a:pt x="5454" y="7200"/>
                  <a:pt x="5454" y="10800"/>
                </a:cubicBezTo>
                <a:cubicBezTo>
                  <a:pt x="10254" y="7200"/>
                  <a:pt x="7854" y="14400"/>
                  <a:pt x="7854" y="14400"/>
                </a:cubicBezTo>
                <a:cubicBezTo>
                  <a:pt x="10254" y="14400"/>
                  <a:pt x="10254" y="10800"/>
                  <a:pt x="12654" y="10800"/>
                </a:cubicBezTo>
                <a:cubicBezTo>
                  <a:pt x="10254" y="14400"/>
                  <a:pt x="15054" y="21600"/>
                  <a:pt x="17454" y="18000"/>
                </a:cubicBezTo>
                <a:cubicBezTo>
                  <a:pt x="17454" y="18000"/>
                  <a:pt x="17454" y="10800"/>
                  <a:pt x="19854" y="10800"/>
                </a:cubicBezTo>
                <a:cubicBezTo>
                  <a:pt x="19854" y="10800"/>
                  <a:pt x="19854" y="10800"/>
                  <a:pt x="19854"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4" name="Shape">
            <a:extLst>
              <a:ext uri="{FF2B5EF4-FFF2-40B4-BE49-F238E27FC236}">
                <a16:creationId xmlns:a16="http://schemas.microsoft.com/office/drawing/2014/main" id="{9F31B8CA-0D0B-4814-A387-FBB03AD46654}"/>
              </a:ext>
            </a:extLst>
          </p:cNvPr>
          <p:cNvSpPr/>
          <p:nvPr/>
        </p:nvSpPr>
        <p:spPr>
          <a:xfrm>
            <a:off x="7407309" y="1803248"/>
            <a:ext cx="623541" cy="381411"/>
          </a:xfrm>
          <a:custGeom>
            <a:avLst/>
            <a:gdLst/>
            <a:ahLst/>
            <a:cxnLst>
              <a:cxn ang="0">
                <a:pos x="wd2" y="hd2"/>
              </a:cxn>
              <a:cxn ang="5400000">
                <a:pos x="wd2" y="hd2"/>
              </a:cxn>
              <a:cxn ang="10800000">
                <a:pos x="wd2" y="hd2"/>
              </a:cxn>
              <a:cxn ang="16200000">
                <a:pos x="wd2" y="hd2"/>
              </a:cxn>
            </a:cxnLst>
            <a:rect l="0" t="0" r="r" b="b"/>
            <a:pathLst>
              <a:path w="21029" h="21600" extrusionOk="0">
                <a:moveTo>
                  <a:pt x="21029" y="12343"/>
                </a:moveTo>
                <a:cubicBezTo>
                  <a:pt x="21029" y="10800"/>
                  <a:pt x="20000" y="10800"/>
                  <a:pt x="18972" y="10800"/>
                </a:cubicBezTo>
                <a:cubicBezTo>
                  <a:pt x="18972" y="9257"/>
                  <a:pt x="17943" y="9257"/>
                  <a:pt x="16915" y="7714"/>
                </a:cubicBezTo>
                <a:cubicBezTo>
                  <a:pt x="16915" y="7714"/>
                  <a:pt x="16915" y="7714"/>
                  <a:pt x="16915" y="7714"/>
                </a:cubicBezTo>
                <a:cubicBezTo>
                  <a:pt x="16915" y="7714"/>
                  <a:pt x="16915" y="6171"/>
                  <a:pt x="16915" y="6171"/>
                </a:cubicBezTo>
                <a:cubicBezTo>
                  <a:pt x="16915" y="6171"/>
                  <a:pt x="16915" y="6171"/>
                  <a:pt x="15886" y="6171"/>
                </a:cubicBezTo>
                <a:cubicBezTo>
                  <a:pt x="15886" y="6171"/>
                  <a:pt x="16915" y="6171"/>
                  <a:pt x="16915" y="4629"/>
                </a:cubicBezTo>
                <a:cubicBezTo>
                  <a:pt x="16915" y="4629"/>
                  <a:pt x="15886" y="4629"/>
                  <a:pt x="15886" y="4629"/>
                </a:cubicBezTo>
                <a:cubicBezTo>
                  <a:pt x="15886" y="3086"/>
                  <a:pt x="15886" y="3086"/>
                  <a:pt x="15886" y="3086"/>
                </a:cubicBezTo>
                <a:cubicBezTo>
                  <a:pt x="15886" y="1543"/>
                  <a:pt x="14858" y="1543"/>
                  <a:pt x="14858" y="1543"/>
                </a:cubicBezTo>
                <a:cubicBezTo>
                  <a:pt x="13829" y="1543"/>
                  <a:pt x="13829" y="1543"/>
                  <a:pt x="13829" y="1543"/>
                </a:cubicBezTo>
                <a:cubicBezTo>
                  <a:pt x="12800" y="1543"/>
                  <a:pt x="12800" y="3086"/>
                  <a:pt x="12800" y="1543"/>
                </a:cubicBezTo>
                <a:cubicBezTo>
                  <a:pt x="12800" y="1543"/>
                  <a:pt x="12800" y="1543"/>
                  <a:pt x="12800" y="1543"/>
                </a:cubicBezTo>
                <a:cubicBezTo>
                  <a:pt x="11772" y="1543"/>
                  <a:pt x="11772" y="1543"/>
                  <a:pt x="11772" y="1543"/>
                </a:cubicBezTo>
                <a:cubicBezTo>
                  <a:pt x="10743" y="1543"/>
                  <a:pt x="10743" y="0"/>
                  <a:pt x="9715" y="0"/>
                </a:cubicBezTo>
                <a:cubicBezTo>
                  <a:pt x="9715" y="0"/>
                  <a:pt x="8686" y="1543"/>
                  <a:pt x="8686" y="1543"/>
                </a:cubicBezTo>
                <a:cubicBezTo>
                  <a:pt x="8686" y="1543"/>
                  <a:pt x="7658" y="1543"/>
                  <a:pt x="7658" y="1543"/>
                </a:cubicBezTo>
                <a:cubicBezTo>
                  <a:pt x="6629" y="1543"/>
                  <a:pt x="5600" y="4629"/>
                  <a:pt x="6629" y="4629"/>
                </a:cubicBezTo>
                <a:cubicBezTo>
                  <a:pt x="6629" y="4629"/>
                  <a:pt x="6629" y="4629"/>
                  <a:pt x="5600" y="4629"/>
                </a:cubicBezTo>
                <a:cubicBezTo>
                  <a:pt x="5600" y="6171"/>
                  <a:pt x="5600" y="6171"/>
                  <a:pt x="4572" y="6171"/>
                </a:cubicBezTo>
                <a:cubicBezTo>
                  <a:pt x="4572" y="6171"/>
                  <a:pt x="4572" y="7714"/>
                  <a:pt x="4572" y="7714"/>
                </a:cubicBezTo>
                <a:cubicBezTo>
                  <a:pt x="4572" y="7714"/>
                  <a:pt x="4572" y="9257"/>
                  <a:pt x="4572" y="9257"/>
                </a:cubicBezTo>
                <a:cubicBezTo>
                  <a:pt x="4572" y="9257"/>
                  <a:pt x="4572" y="9257"/>
                  <a:pt x="4572" y="9257"/>
                </a:cubicBezTo>
                <a:cubicBezTo>
                  <a:pt x="4572" y="9257"/>
                  <a:pt x="4572" y="9257"/>
                  <a:pt x="4572" y="9257"/>
                </a:cubicBezTo>
                <a:cubicBezTo>
                  <a:pt x="4572" y="9257"/>
                  <a:pt x="3543" y="9257"/>
                  <a:pt x="3543" y="9257"/>
                </a:cubicBezTo>
                <a:cubicBezTo>
                  <a:pt x="2515" y="9257"/>
                  <a:pt x="2515" y="9257"/>
                  <a:pt x="2515" y="9257"/>
                </a:cubicBezTo>
                <a:cubicBezTo>
                  <a:pt x="2515" y="10800"/>
                  <a:pt x="2515" y="10800"/>
                  <a:pt x="1486" y="10800"/>
                </a:cubicBezTo>
                <a:cubicBezTo>
                  <a:pt x="1486" y="10800"/>
                  <a:pt x="458" y="10800"/>
                  <a:pt x="458" y="10800"/>
                </a:cubicBezTo>
                <a:cubicBezTo>
                  <a:pt x="458" y="10800"/>
                  <a:pt x="458" y="12343"/>
                  <a:pt x="1486" y="13886"/>
                </a:cubicBezTo>
                <a:cubicBezTo>
                  <a:pt x="1486" y="16971"/>
                  <a:pt x="458" y="15429"/>
                  <a:pt x="458" y="16971"/>
                </a:cubicBezTo>
                <a:cubicBezTo>
                  <a:pt x="-571" y="18514"/>
                  <a:pt x="458" y="16971"/>
                  <a:pt x="458" y="18514"/>
                </a:cubicBezTo>
                <a:cubicBezTo>
                  <a:pt x="1486" y="18514"/>
                  <a:pt x="458" y="20057"/>
                  <a:pt x="458" y="20057"/>
                </a:cubicBezTo>
                <a:cubicBezTo>
                  <a:pt x="458" y="20057"/>
                  <a:pt x="1486" y="20057"/>
                  <a:pt x="1486" y="20057"/>
                </a:cubicBezTo>
                <a:cubicBezTo>
                  <a:pt x="1486" y="20057"/>
                  <a:pt x="2515" y="20057"/>
                  <a:pt x="2515" y="18514"/>
                </a:cubicBezTo>
                <a:cubicBezTo>
                  <a:pt x="3543" y="18514"/>
                  <a:pt x="5600" y="18514"/>
                  <a:pt x="6629" y="18514"/>
                </a:cubicBezTo>
                <a:cubicBezTo>
                  <a:pt x="7658" y="20057"/>
                  <a:pt x="8686" y="20057"/>
                  <a:pt x="9715" y="20057"/>
                </a:cubicBezTo>
                <a:cubicBezTo>
                  <a:pt x="10743" y="21600"/>
                  <a:pt x="10743" y="20057"/>
                  <a:pt x="11772" y="20057"/>
                </a:cubicBezTo>
                <a:cubicBezTo>
                  <a:pt x="11772" y="20057"/>
                  <a:pt x="12800" y="21600"/>
                  <a:pt x="12800" y="21600"/>
                </a:cubicBezTo>
                <a:cubicBezTo>
                  <a:pt x="12800" y="21600"/>
                  <a:pt x="12800" y="20057"/>
                  <a:pt x="13829" y="20057"/>
                </a:cubicBezTo>
                <a:cubicBezTo>
                  <a:pt x="13829" y="20057"/>
                  <a:pt x="13829" y="21600"/>
                  <a:pt x="14858" y="21600"/>
                </a:cubicBezTo>
                <a:cubicBezTo>
                  <a:pt x="14858" y="21600"/>
                  <a:pt x="15886" y="21600"/>
                  <a:pt x="16915" y="21600"/>
                </a:cubicBezTo>
                <a:cubicBezTo>
                  <a:pt x="16915" y="21600"/>
                  <a:pt x="16915" y="21600"/>
                  <a:pt x="16915" y="21600"/>
                </a:cubicBezTo>
                <a:cubicBezTo>
                  <a:pt x="16915" y="21600"/>
                  <a:pt x="16915" y="20057"/>
                  <a:pt x="16915" y="20057"/>
                </a:cubicBezTo>
                <a:cubicBezTo>
                  <a:pt x="16915" y="18514"/>
                  <a:pt x="18972" y="18514"/>
                  <a:pt x="20000" y="18514"/>
                </a:cubicBezTo>
                <a:cubicBezTo>
                  <a:pt x="18972" y="16971"/>
                  <a:pt x="18972" y="16971"/>
                  <a:pt x="18972" y="15429"/>
                </a:cubicBezTo>
                <a:cubicBezTo>
                  <a:pt x="18972" y="15429"/>
                  <a:pt x="17943" y="13886"/>
                  <a:pt x="17943" y="13886"/>
                </a:cubicBezTo>
                <a:cubicBezTo>
                  <a:pt x="17943" y="12343"/>
                  <a:pt x="18972" y="13886"/>
                  <a:pt x="20000" y="13886"/>
                </a:cubicBezTo>
                <a:cubicBezTo>
                  <a:pt x="20000" y="13886"/>
                  <a:pt x="21029" y="12343"/>
                  <a:pt x="21029" y="123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5" name="Shape">
            <a:extLst>
              <a:ext uri="{FF2B5EF4-FFF2-40B4-BE49-F238E27FC236}">
                <a16:creationId xmlns:a16="http://schemas.microsoft.com/office/drawing/2014/main" id="{C8960ADC-7B6B-45B5-A0F4-FE4B028AEB81}"/>
              </a:ext>
            </a:extLst>
          </p:cNvPr>
          <p:cNvSpPr/>
          <p:nvPr/>
        </p:nvSpPr>
        <p:spPr>
          <a:xfrm>
            <a:off x="12578283" y="4172745"/>
            <a:ext cx="400305" cy="462462"/>
          </a:xfrm>
          <a:custGeom>
            <a:avLst/>
            <a:gdLst/>
            <a:ahLst/>
            <a:cxnLst>
              <a:cxn ang="0">
                <a:pos x="wd2" y="hd2"/>
              </a:cxn>
              <a:cxn ang="5400000">
                <a:pos x="wd2" y="hd2"/>
              </a:cxn>
              <a:cxn ang="10800000">
                <a:pos x="wd2" y="hd2"/>
              </a:cxn>
              <a:cxn ang="16200000">
                <a:pos x="wd2" y="hd2"/>
              </a:cxn>
            </a:cxnLst>
            <a:rect l="0" t="0" r="r" b="b"/>
            <a:pathLst>
              <a:path w="21600" h="21600" extrusionOk="0">
                <a:moveTo>
                  <a:pt x="13292" y="13976"/>
                </a:moveTo>
                <a:cubicBezTo>
                  <a:pt x="11631" y="13976"/>
                  <a:pt x="11631" y="12706"/>
                  <a:pt x="11631" y="13976"/>
                </a:cubicBezTo>
                <a:cubicBezTo>
                  <a:pt x="11631" y="13976"/>
                  <a:pt x="13292" y="13976"/>
                  <a:pt x="13292" y="13976"/>
                </a:cubicBezTo>
                <a:close/>
                <a:moveTo>
                  <a:pt x="21600" y="19059"/>
                </a:moveTo>
                <a:cubicBezTo>
                  <a:pt x="21600" y="17788"/>
                  <a:pt x="19938" y="15247"/>
                  <a:pt x="19938" y="12706"/>
                </a:cubicBezTo>
                <a:cubicBezTo>
                  <a:pt x="19938" y="11435"/>
                  <a:pt x="19938" y="10165"/>
                  <a:pt x="18277" y="11435"/>
                </a:cubicBezTo>
                <a:cubicBezTo>
                  <a:pt x="18277" y="11435"/>
                  <a:pt x="16615" y="12706"/>
                  <a:pt x="16615" y="12706"/>
                </a:cubicBezTo>
                <a:cubicBezTo>
                  <a:pt x="16615" y="13976"/>
                  <a:pt x="16615" y="12706"/>
                  <a:pt x="14954" y="12706"/>
                </a:cubicBezTo>
                <a:cubicBezTo>
                  <a:pt x="14954" y="12706"/>
                  <a:pt x="14954" y="12706"/>
                  <a:pt x="14954" y="12706"/>
                </a:cubicBezTo>
                <a:cubicBezTo>
                  <a:pt x="14954" y="12706"/>
                  <a:pt x="13292" y="10165"/>
                  <a:pt x="14954" y="10165"/>
                </a:cubicBezTo>
                <a:cubicBezTo>
                  <a:pt x="14954" y="8894"/>
                  <a:pt x="14954" y="8894"/>
                  <a:pt x="16615" y="8894"/>
                </a:cubicBezTo>
                <a:cubicBezTo>
                  <a:pt x="16615" y="8894"/>
                  <a:pt x="16615" y="8894"/>
                  <a:pt x="16615" y="8894"/>
                </a:cubicBezTo>
                <a:cubicBezTo>
                  <a:pt x="16615" y="7624"/>
                  <a:pt x="18277" y="8894"/>
                  <a:pt x="18277" y="7624"/>
                </a:cubicBezTo>
                <a:cubicBezTo>
                  <a:pt x="18277" y="7624"/>
                  <a:pt x="18277" y="7624"/>
                  <a:pt x="18277" y="6353"/>
                </a:cubicBezTo>
                <a:cubicBezTo>
                  <a:pt x="18277" y="7624"/>
                  <a:pt x="18277" y="6353"/>
                  <a:pt x="18277" y="6353"/>
                </a:cubicBezTo>
                <a:cubicBezTo>
                  <a:pt x="18277" y="6353"/>
                  <a:pt x="18277" y="6353"/>
                  <a:pt x="18277" y="6353"/>
                </a:cubicBezTo>
                <a:cubicBezTo>
                  <a:pt x="18277" y="5082"/>
                  <a:pt x="16615" y="5082"/>
                  <a:pt x="16615" y="5082"/>
                </a:cubicBezTo>
                <a:cubicBezTo>
                  <a:pt x="13292" y="5082"/>
                  <a:pt x="9969" y="5082"/>
                  <a:pt x="8308" y="5082"/>
                </a:cubicBezTo>
                <a:cubicBezTo>
                  <a:pt x="6646" y="5082"/>
                  <a:pt x="8308" y="5082"/>
                  <a:pt x="6646" y="3812"/>
                </a:cubicBezTo>
                <a:cubicBezTo>
                  <a:pt x="6646" y="3812"/>
                  <a:pt x="6646" y="2541"/>
                  <a:pt x="6646" y="2541"/>
                </a:cubicBezTo>
                <a:cubicBezTo>
                  <a:pt x="4985" y="0"/>
                  <a:pt x="6646" y="2541"/>
                  <a:pt x="4985" y="2541"/>
                </a:cubicBezTo>
                <a:cubicBezTo>
                  <a:pt x="4985" y="2541"/>
                  <a:pt x="1662" y="0"/>
                  <a:pt x="3323" y="1271"/>
                </a:cubicBezTo>
                <a:cubicBezTo>
                  <a:pt x="1662" y="1271"/>
                  <a:pt x="1662" y="0"/>
                  <a:pt x="0" y="0"/>
                </a:cubicBezTo>
                <a:cubicBezTo>
                  <a:pt x="0" y="0"/>
                  <a:pt x="0" y="0"/>
                  <a:pt x="0" y="0"/>
                </a:cubicBezTo>
                <a:cubicBezTo>
                  <a:pt x="0" y="0"/>
                  <a:pt x="0" y="1271"/>
                  <a:pt x="0" y="1271"/>
                </a:cubicBezTo>
                <a:cubicBezTo>
                  <a:pt x="0" y="2541"/>
                  <a:pt x="0" y="2541"/>
                  <a:pt x="1662" y="3812"/>
                </a:cubicBezTo>
                <a:cubicBezTo>
                  <a:pt x="1662" y="3812"/>
                  <a:pt x="4985" y="5082"/>
                  <a:pt x="3323" y="5082"/>
                </a:cubicBezTo>
                <a:cubicBezTo>
                  <a:pt x="3323" y="5082"/>
                  <a:pt x="1662" y="5082"/>
                  <a:pt x="1662" y="5082"/>
                </a:cubicBezTo>
                <a:cubicBezTo>
                  <a:pt x="1662" y="5082"/>
                  <a:pt x="1662" y="5082"/>
                  <a:pt x="1662" y="5082"/>
                </a:cubicBezTo>
                <a:cubicBezTo>
                  <a:pt x="1662" y="5082"/>
                  <a:pt x="1662" y="6353"/>
                  <a:pt x="1662" y="6353"/>
                </a:cubicBezTo>
                <a:cubicBezTo>
                  <a:pt x="1662" y="6353"/>
                  <a:pt x="0" y="6353"/>
                  <a:pt x="0" y="6353"/>
                </a:cubicBezTo>
                <a:cubicBezTo>
                  <a:pt x="0" y="7624"/>
                  <a:pt x="1662" y="7624"/>
                  <a:pt x="1662" y="7624"/>
                </a:cubicBezTo>
                <a:cubicBezTo>
                  <a:pt x="4985" y="8894"/>
                  <a:pt x="3323" y="8894"/>
                  <a:pt x="3323" y="11435"/>
                </a:cubicBezTo>
                <a:cubicBezTo>
                  <a:pt x="3323" y="11435"/>
                  <a:pt x="3323" y="12706"/>
                  <a:pt x="3323" y="12706"/>
                </a:cubicBezTo>
                <a:cubicBezTo>
                  <a:pt x="4985" y="12706"/>
                  <a:pt x="4985" y="12706"/>
                  <a:pt x="4985" y="12706"/>
                </a:cubicBezTo>
                <a:cubicBezTo>
                  <a:pt x="4985" y="12706"/>
                  <a:pt x="4985" y="12706"/>
                  <a:pt x="4985" y="12706"/>
                </a:cubicBezTo>
                <a:cubicBezTo>
                  <a:pt x="4985" y="13976"/>
                  <a:pt x="4985" y="16518"/>
                  <a:pt x="6646" y="17788"/>
                </a:cubicBezTo>
                <a:cubicBezTo>
                  <a:pt x="8308" y="19059"/>
                  <a:pt x="8308" y="16518"/>
                  <a:pt x="8308" y="16518"/>
                </a:cubicBezTo>
                <a:cubicBezTo>
                  <a:pt x="8308" y="16518"/>
                  <a:pt x="8308" y="17788"/>
                  <a:pt x="8308" y="17788"/>
                </a:cubicBezTo>
                <a:cubicBezTo>
                  <a:pt x="9969" y="17788"/>
                  <a:pt x="8308" y="16518"/>
                  <a:pt x="9969" y="15247"/>
                </a:cubicBezTo>
                <a:cubicBezTo>
                  <a:pt x="9969" y="16518"/>
                  <a:pt x="9969" y="16518"/>
                  <a:pt x="9969" y="16518"/>
                </a:cubicBezTo>
                <a:cubicBezTo>
                  <a:pt x="9969" y="16518"/>
                  <a:pt x="11631" y="16518"/>
                  <a:pt x="11631" y="16518"/>
                </a:cubicBezTo>
                <a:cubicBezTo>
                  <a:pt x="9969" y="16518"/>
                  <a:pt x="9969" y="17788"/>
                  <a:pt x="11631" y="17788"/>
                </a:cubicBezTo>
                <a:cubicBezTo>
                  <a:pt x="11631" y="17788"/>
                  <a:pt x="13292" y="16518"/>
                  <a:pt x="13292" y="16518"/>
                </a:cubicBezTo>
                <a:cubicBezTo>
                  <a:pt x="13292" y="15247"/>
                  <a:pt x="11631" y="13976"/>
                  <a:pt x="11631" y="13976"/>
                </a:cubicBezTo>
                <a:cubicBezTo>
                  <a:pt x="11631" y="12706"/>
                  <a:pt x="11631" y="12706"/>
                  <a:pt x="11631" y="12706"/>
                </a:cubicBezTo>
                <a:cubicBezTo>
                  <a:pt x="11631" y="11435"/>
                  <a:pt x="11631" y="11435"/>
                  <a:pt x="9969" y="11435"/>
                </a:cubicBezTo>
                <a:cubicBezTo>
                  <a:pt x="11631" y="11435"/>
                  <a:pt x="11631" y="11435"/>
                  <a:pt x="11631" y="11435"/>
                </a:cubicBezTo>
                <a:cubicBezTo>
                  <a:pt x="11631" y="11435"/>
                  <a:pt x="11631" y="11435"/>
                  <a:pt x="11631" y="11435"/>
                </a:cubicBezTo>
                <a:cubicBezTo>
                  <a:pt x="11631" y="12706"/>
                  <a:pt x="13292" y="16518"/>
                  <a:pt x="16615" y="13976"/>
                </a:cubicBezTo>
                <a:cubicBezTo>
                  <a:pt x="16615" y="15247"/>
                  <a:pt x="16615" y="15247"/>
                  <a:pt x="18277" y="16518"/>
                </a:cubicBezTo>
                <a:cubicBezTo>
                  <a:pt x="18277" y="16518"/>
                  <a:pt x="18277" y="16518"/>
                  <a:pt x="18277" y="15247"/>
                </a:cubicBezTo>
                <a:cubicBezTo>
                  <a:pt x="18277" y="17788"/>
                  <a:pt x="19938" y="20329"/>
                  <a:pt x="21600" y="21600"/>
                </a:cubicBezTo>
                <a:cubicBezTo>
                  <a:pt x="21600" y="21600"/>
                  <a:pt x="19938" y="20329"/>
                  <a:pt x="19938" y="20329"/>
                </a:cubicBezTo>
                <a:cubicBezTo>
                  <a:pt x="19938" y="19059"/>
                  <a:pt x="21600" y="19059"/>
                  <a:pt x="21600" y="20329"/>
                </a:cubicBezTo>
                <a:cubicBezTo>
                  <a:pt x="21600" y="20329"/>
                  <a:pt x="21600" y="20329"/>
                  <a:pt x="21600" y="1905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6" name="Shape">
            <a:extLst>
              <a:ext uri="{FF2B5EF4-FFF2-40B4-BE49-F238E27FC236}">
                <a16:creationId xmlns:a16="http://schemas.microsoft.com/office/drawing/2014/main" id="{CD2B2D6D-EDBA-49BE-9016-A87272085391}"/>
              </a:ext>
            </a:extLst>
          </p:cNvPr>
          <p:cNvSpPr/>
          <p:nvPr/>
        </p:nvSpPr>
        <p:spPr>
          <a:xfrm>
            <a:off x="9071637" y="2947474"/>
            <a:ext cx="394969" cy="271759"/>
          </a:xfrm>
          <a:custGeom>
            <a:avLst/>
            <a:gdLst/>
            <a:ahLst/>
            <a:cxnLst>
              <a:cxn ang="0">
                <a:pos x="wd2" y="hd2"/>
              </a:cxn>
              <a:cxn ang="5400000">
                <a:pos x="wd2" y="hd2"/>
              </a:cxn>
              <a:cxn ang="10800000">
                <a:pos x="wd2" y="hd2"/>
              </a:cxn>
              <a:cxn ang="16200000">
                <a:pos x="wd2" y="hd2"/>
              </a:cxn>
            </a:cxnLst>
            <a:rect l="0" t="0" r="r" b="b"/>
            <a:pathLst>
              <a:path w="21600" h="21600" extrusionOk="0">
                <a:moveTo>
                  <a:pt x="4985" y="17280"/>
                </a:moveTo>
                <a:cubicBezTo>
                  <a:pt x="4985" y="15120"/>
                  <a:pt x="4985" y="15120"/>
                  <a:pt x="3323" y="15120"/>
                </a:cubicBezTo>
                <a:cubicBezTo>
                  <a:pt x="3323" y="15120"/>
                  <a:pt x="4985" y="12960"/>
                  <a:pt x="3323" y="12960"/>
                </a:cubicBezTo>
                <a:cubicBezTo>
                  <a:pt x="3323" y="12960"/>
                  <a:pt x="3323" y="12960"/>
                  <a:pt x="3323" y="12960"/>
                </a:cubicBezTo>
                <a:cubicBezTo>
                  <a:pt x="1662" y="12960"/>
                  <a:pt x="1662" y="10800"/>
                  <a:pt x="0" y="12960"/>
                </a:cubicBezTo>
                <a:cubicBezTo>
                  <a:pt x="1662" y="15120"/>
                  <a:pt x="3323" y="17280"/>
                  <a:pt x="4985" y="17280"/>
                </a:cubicBezTo>
                <a:cubicBezTo>
                  <a:pt x="4985" y="17280"/>
                  <a:pt x="4985" y="17280"/>
                  <a:pt x="4985" y="17280"/>
                </a:cubicBezTo>
                <a:close/>
                <a:moveTo>
                  <a:pt x="0" y="4320"/>
                </a:moveTo>
                <a:cubicBezTo>
                  <a:pt x="0" y="4320"/>
                  <a:pt x="0" y="4320"/>
                  <a:pt x="0" y="4320"/>
                </a:cubicBezTo>
                <a:cubicBezTo>
                  <a:pt x="0" y="4320"/>
                  <a:pt x="0" y="4320"/>
                  <a:pt x="0" y="4320"/>
                </a:cubicBezTo>
                <a:close/>
                <a:moveTo>
                  <a:pt x="3323" y="10800"/>
                </a:moveTo>
                <a:cubicBezTo>
                  <a:pt x="3323" y="10800"/>
                  <a:pt x="3323" y="10800"/>
                  <a:pt x="3323" y="10800"/>
                </a:cubicBezTo>
                <a:close/>
                <a:moveTo>
                  <a:pt x="3323" y="10800"/>
                </a:moveTo>
                <a:cubicBezTo>
                  <a:pt x="3323" y="10800"/>
                  <a:pt x="3323" y="10800"/>
                  <a:pt x="3323" y="10800"/>
                </a:cubicBezTo>
                <a:cubicBezTo>
                  <a:pt x="3323" y="10800"/>
                  <a:pt x="3323" y="10800"/>
                  <a:pt x="3323" y="10800"/>
                </a:cubicBezTo>
                <a:close/>
                <a:moveTo>
                  <a:pt x="21600" y="8640"/>
                </a:moveTo>
                <a:cubicBezTo>
                  <a:pt x="19938" y="6480"/>
                  <a:pt x="19938" y="6480"/>
                  <a:pt x="18277" y="4320"/>
                </a:cubicBezTo>
                <a:cubicBezTo>
                  <a:pt x="16615" y="2160"/>
                  <a:pt x="14954" y="2160"/>
                  <a:pt x="13292" y="0"/>
                </a:cubicBezTo>
                <a:cubicBezTo>
                  <a:pt x="13292" y="0"/>
                  <a:pt x="13292" y="0"/>
                  <a:pt x="11631" y="2160"/>
                </a:cubicBezTo>
                <a:cubicBezTo>
                  <a:pt x="11631" y="2160"/>
                  <a:pt x="11631" y="2160"/>
                  <a:pt x="11631" y="2160"/>
                </a:cubicBezTo>
                <a:cubicBezTo>
                  <a:pt x="9969" y="4320"/>
                  <a:pt x="8308" y="2160"/>
                  <a:pt x="8308" y="2160"/>
                </a:cubicBezTo>
                <a:cubicBezTo>
                  <a:pt x="6646" y="0"/>
                  <a:pt x="6646" y="0"/>
                  <a:pt x="4985" y="0"/>
                </a:cubicBezTo>
                <a:cubicBezTo>
                  <a:pt x="4985" y="0"/>
                  <a:pt x="3323" y="0"/>
                  <a:pt x="4985" y="0"/>
                </a:cubicBezTo>
                <a:cubicBezTo>
                  <a:pt x="4985" y="2160"/>
                  <a:pt x="6646" y="2160"/>
                  <a:pt x="6646" y="4320"/>
                </a:cubicBezTo>
                <a:cubicBezTo>
                  <a:pt x="4985" y="4320"/>
                  <a:pt x="3323" y="4320"/>
                  <a:pt x="3323" y="2160"/>
                </a:cubicBezTo>
                <a:cubicBezTo>
                  <a:pt x="1662" y="2160"/>
                  <a:pt x="1662" y="0"/>
                  <a:pt x="0" y="2160"/>
                </a:cubicBezTo>
                <a:cubicBezTo>
                  <a:pt x="0" y="2160"/>
                  <a:pt x="0" y="2160"/>
                  <a:pt x="0" y="4320"/>
                </a:cubicBezTo>
                <a:cubicBezTo>
                  <a:pt x="0" y="4320"/>
                  <a:pt x="0" y="4320"/>
                  <a:pt x="0" y="4320"/>
                </a:cubicBezTo>
                <a:cubicBezTo>
                  <a:pt x="0" y="4320"/>
                  <a:pt x="1662" y="4320"/>
                  <a:pt x="1662" y="4320"/>
                </a:cubicBezTo>
                <a:cubicBezTo>
                  <a:pt x="3323" y="6480"/>
                  <a:pt x="1662" y="4320"/>
                  <a:pt x="1662" y="6480"/>
                </a:cubicBezTo>
                <a:cubicBezTo>
                  <a:pt x="1662" y="8640"/>
                  <a:pt x="3323" y="8640"/>
                  <a:pt x="3323" y="8640"/>
                </a:cubicBezTo>
                <a:cubicBezTo>
                  <a:pt x="4985" y="10800"/>
                  <a:pt x="4985" y="10800"/>
                  <a:pt x="3323" y="10800"/>
                </a:cubicBezTo>
                <a:cubicBezTo>
                  <a:pt x="3323" y="10800"/>
                  <a:pt x="4985" y="12960"/>
                  <a:pt x="4985" y="12960"/>
                </a:cubicBezTo>
                <a:cubicBezTo>
                  <a:pt x="4985" y="12960"/>
                  <a:pt x="6646" y="12960"/>
                  <a:pt x="6646" y="12960"/>
                </a:cubicBezTo>
                <a:cubicBezTo>
                  <a:pt x="6646" y="12960"/>
                  <a:pt x="6646" y="15120"/>
                  <a:pt x="6646" y="15120"/>
                </a:cubicBezTo>
                <a:cubicBezTo>
                  <a:pt x="6646" y="15120"/>
                  <a:pt x="6646" y="15120"/>
                  <a:pt x="6646" y="15120"/>
                </a:cubicBezTo>
                <a:cubicBezTo>
                  <a:pt x="6646" y="15120"/>
                  <a:pt x="6646" y="17280"/>
                  <a:pt x="8308" y="17280"/>
                </a:cubicBezTo>
                <a:cubicBezTo>
                  <a:pt x="8308" y="17280"/>
                  <a:pt x="9969" y="15120"/>
                  <a:pt x="9969" y="15120"/>
                </a:cubicBezTo>
                <a:cubicBezTo>
                  <a:pt x="9969" y="15120"/>
                  <a:pt x="11631" y="12960"/>
                  <a:pt x="11631" y="12960"/>
                </a:cubicBezTo>
                <a:cubicBezTo>
                  <a:pt x="13292" y="12960"/>
                  <a:pt x="13292" y="12960"/>
                  <a:pt x="14954" y="15120"/>
                </a:cubicBezTo>
                <a:cubicBezTo>
                  <a:pt x="13292" y="15120"/>
                  <a:pt x="14954" y="15120"/>
                  <a:pt x="14954" y="17280"/>
                </a:cubicBezTo>
                <a:cubicBezTo>
                  <a:pt x="14954" y="17280"/>
                  <a:pt x="11631" y="17280"/>
                  <a:pt x="14954" y="19440"/>
                </a:cubicBezTo>
                <a:cubicBezTo>
                  <a:pt x="14954" y="19440"/>
                  <a:pt x="16615" y="21600"/>
                  <a:pt x="16615" y="21600"/>
                </a:cubicBezTo>
                <a:cubicBezTo>
                  <a:pt x="16615" y="19440"/>
                  <a:pt x="16615" y="17280"/>
                  <a:pt x="16615" y="15120"/>
                </a:cubicBezTo>
                <a:cubicBezTo>
                  <a:pt x="18277" y="17280"/>
                  <a:pt x="18277" y="17280"/>
                  <a:pt x="18277" y="17280"/>
                </a:cubicBezTo>
                <a:cubicBezTo>
                  <a:pt x="19938" y="15120"/>
                  <a:pt x="16615" y="6480"/>
                  <a:pt x="21600" y="8640"/>
                </a:cubicBezTo>
                <a:cubicBezTo>
                  <a:pt x="21600" y="8640"/>
                  <a:pt x="21600" y="8640"/>
                  <a:pt x="21600" y="8640"/>
                </a:cubicBezTo>
                <a:close/>
                <a:moveTo>
                  <a:pt x="1662" y="6480"/>
                </a:moveTo>
                <a:cubicBezTo>
                  <a:pt x="1662" y="6480"/>
                  <a:pt x="1662" y="6480"/>
                  <a:pt x="1662" y="6480"/>
                </a:cubicBezTo>
                <a:cubicBezTo>
                  <a:pt x="1662" y="6480"/>
                  <a:pt x="1662" y="6480"/>
                  <a:pt x="1662" y="64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7" name="Shape">
            <a:extLst>
              <a:ext uri="{FF2B5EF4-FFF2-40B4-BE49-F238E27FC236}">
                <a16:creationId xmlns:a16="http://schemas.microsoft.com/office/drawing/2014/main" id="{910FA7CA-2FA4-40C2-B96A-B81B42387602}"/>
              </a:ext>
            </a:extLst>
          </p:cNvPr>
          <p:cNvSpPr/>
          <p:nvPr/>
        </p:nvSpPr>
        <p:spPr>
          <a:xfrm>
            <a:off x="6445656" y="2375359"/>
            <a:ext cx="549751" cy="190703"/>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cubicBezTo>
                  <a:pt x="21600" y="6171"/>
                  <a:pt x="21600" y="3086"/>
                  <a:pt x="21600" y="3086"/>
                </a:cubicBezTo>
                <a:cubicBezTo>
                  <a:pt x="20400" y="3086"/>
                  <a:pt x="21600" y="3086"/>
                  <a:pt x="20400" y="0"/>
                </a:cubicBezTo>
                <a:cubicBezTo>
                  <a:pt x="19200" y="0"/>
                  <a:pt x="19200" y="0"/>
                  <a:pt x="18000" y="0"/>
                </a:cubicBezTo>
                <a:cubicBezTo>
                  <a:pt x="18000" y="0"/>
                  <a:pt x="16800" y="0"/>
                  <a:pt x="16800" y="0"/>
                </a:cubicBezTo>
                <a:cubicBezTo>
                  <a:pt x="15600" y="0"/>
                  <a:pt x="15600" y="0"/>
                  <a:pt x="15600" y="3086"/>
                </a:cubicBezTo>
                <a:cubicBezTo>
                  <a:pt x="14400" y="3086"/>
                  <a:pt x="13200" y="3086"/>
                  <a:pt x="12000" y="0"/>
                </a:cubicBezTo>
                <a:cubicBezTo>
                  <a:pt x="12000" y="3086"/>
                  <a:pt x="12000" y="3086"/>
                  <a:pt x="12000" y="3086"/>
                </a:cubicBezTo>
                <a:cubicBezTo>
                  <a:pt x="10800" y="3086"/>
                  <a:pt x="10800" y="3086"/>
                  <a:pt x="10800" y="6171"/>
                </a:cubicBezTo>
                <a:cubicBezTo>
                  <a:pt x="10800" y="6171"/>
                  <a:pt x="9600" y="6171"/>
                  <a:pt x="9600" y="6171"/>
                </a:cubicBezTo>
                <a:cubicBezTo>
                  <a:pt x="9600" y="9257"/>
                  <a:pt x="10800" y="9257"/>
                  <a:pt x="9600" y="9257"/>
                </a:cubicBezTo>
                <a:cubicBezTo>
                  <a:pt x="9600" y="9257"/>
                  <a:pt x="10800" y="9257"/>
                  <a:pt x="10800" y="12343"/>
                </a:cubicBezTo>
                <a:cubicBezTo>
                  <a:pt x="9600" y="12343"/>
                  <a:pt x="10800" y="12343"/>
                  <a:pt x="9600" y="12343"/>
                </a:cubicBezTo>
                <a:cubicBezTo>
                  <a:pt x="9600" y="12343"/>
                  <a:pt x="9600" y="12343"/>
                  <a:pt x="9600" y="12343"/>
                </a:cubicBezTo>
                <a:cubicBezTo>
                  <a:pt x="8400" y="9257"/>
                  <a:pt x="8400" y="12343"/>
                  <a:pt x="8400" y="9257"/>
                </a:cubicBezTo>
                <a:cubicBezTo>
                  <a:pt x="8400" y="12343"/>
                  <a:pt x="6000" y="12343"/>
                  <a:pt x="4800" y="12343"/>
                </a:cubicBezTo>
                <a:cubicBezTo>
                  <a:pt x="4800" y="12343"/>
                  <a:pt x="3600" y="12343"/>
                  <a:pt x="3600" y="12343"/>
                </a:cubicBezTo>
                <a:cubicBezTo>
                  <a:pt x="2400" y="12343"/>
                  <a:pt x="3600" y="15429"/>
                  <a:pt x="2400" y="15429"/>
                </a:cubicBezTo>
                <a:cubicBezTo>
                  <a:pt x="2400" y="12343"/>
                  <a:pt x="1200" y="12343"/>
                  <a:pt x="0" y="12343"/>
                </a:cubicBezTo>
                <a:cubicBezTo>
                  <a:pt x="1200" y="12343"/>
                  <a:pt x="1200" y="15429"/>
                  <a:pt x="1200" y="15429"/>
                </a:cubicBezTo>
                <a:cubicBezTo>
                  <a:pt x="1200" y="15429"/>
                  <a:pt x="2400" y="18514"/>
                  <a:pt x="2400" y="18514"/>
                </a:cubicBezTo>
                <a:cubicBezTo>
                  <a:pt x="2400" y="18514"/>
                  <a:pt x="2400" y="18514"/>
                  <a:pt x="3600" y="18514"/>
                </a:cubicBezTo>
                <a:cubicBezTo>
                  <a:pt x="2400" y="18514"/>
                  <a:pt x="3600" y="18514"/>
                  <a:pt x="3600" y="18514"/>
                </a:cubicBezTo>
                <a:cubicBezTo>
                  <a:pt x="4800" y="18514"/>
                  <a:pt x="4800" y="18514"/>
                  <a:pt x="4800" y="18514"/>
                </a:cubicBezTo>
                <a:cubicBezTo>
                  <a:pt x="6000" y="15429"/>
                  <a:pt x="7200" y="15429"/>
                  <a:pt x="8400" y="15429"/>
                </a:cubicBezTo>
                <a:cubicBezTo>
                  <a:pt x="7200" y="21600"/>
                  <a:pt x="10800" y="21600"/>
                  <a:pt x="12000" y="21600"/>
                </a:cubicBezTo>
                <a:cubicBezTo>
                  <a:pt x="13200" y="21600"/>
                  <a:pt x="14400" y="21600"/>
                  <a:pt x="14400" y="21600"/>
                </a:cubicBezTo>
                <a:cubicBezTo>
                  <a:pt x="15600" y="21600"/>
                  <a:pt x="15600" y="21600"/>
                  <a:pt x="16800" y="21600"/>
                </a:cubicBezTo>
                <a:cubicBezTo>
                  <a:pt x="16800" y="18514"/>
                  <a:pt x="18000" y="18514"/>
                  <a:pt x="18000" y="18514"/>
                </a:cubicBezTo>
                <a:cubicBezTo>
                  <a:pt x="18000" y="18514"/>
                  <a:pt x="18000" y="18514"/>
                  <a:pt x="18000" y="18514"/>
                </a:cubicBezTo>
                <a:cubicBezTo>
                  <a:pt x="19200" y="18514"/>
                  <a:pt x="18000" y="18514"/>
                  <a:pt x="19200" y="18514"/>
                </a:cubicBezTo>
                <a:cubicBezTo>
                  <a:pt x="19200" y="18514"/>
                  <a:pt x="20400" y="18514"/>
                  <a:pt x="20400" y="15429"/>
                </a:cubicBezTo>
                <a:cubicBezTo>
                  <a:pt x="20400" y="15429"/>
                  <a:pt x="19200" y="15429"/>
                  <a:pt x="20400" y="12343"/>
                </a:cubicBezTo>
                <a:cubicBezTo>
                  <a:pt x="20400" y="12343"/>
                  <a:pt x="21600" y="12343"/>
                  <a:pt x="19200" y="12343"/>
                </a:cubicBezTo>
                <a:cubicBezTo>
                  <a:pt x="20400" y="9257"/>
                  <a:pt x="20400" y="12343"/>
                  <a:pt x="21600" y="9257"/>
                </a:cubicBezTo>
                <a:cubicBezTo>
                  <a:pt x="21600" y="9257"/>
                  <a:pt x="21600" y="9257"/>
                  <a:pt x="21600" y="617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8" name="Shape">
            <a:extLst>
              <a:ext uri="{FF2B5EF4-FFF2-40B4-BE49-F238E27FC236}">
                <a16:creationId xmlns:a16="http://schemas.microsoft.com/office/drawing/2014/main" id="{41F3C39D-F544-49DD-ACC0-2CBFAE9E0179}"/>
              </a:ext>
            </a:extLst>
          </p:cNvPr>
          <p:cNvSpPr/>
          <p:nvPr/>
        </p:nvSpPr>
        <p:spPr>
          <a:xfrm>
            <a:off x="14473044" y="7195403"/>
            <a:ext cx="3170391" cy="2649427"/>
          </a:xfrm>
          <a:custGeom>
            <a:avLst/>
            <a:gdLst/>
            <a:ahLst/>
            <a:cxnLst>
              <a:cxn ang="0">
                <a:pos x="wd2" y="hd2"/>
              </a:cxn>
              <a:cxn ang="5400000">
                <a:pos x="wd2" y="hd2"/>
              </a:cxn>
              <a:cxn ang="10800000">
                <a:pos x="wd2" y="hd2"/>
              </a:cxn>
              <a:cxn ang="16200000">
                <a:pos x="wd2" y="hd2"/>
              </a:cxn>
            </a:cxnLst>
            <a:rect l="0" t="0" r="r" b="b"/>
            <a:pathLst>
              <a:path w="21600" h="21435" extrusionOk="0">
                <a:moveTo>
                  <a:pt x="14954" y="19616"/>
                </a:moveTo>
                <a:cubicBezTo>
                  <a:pt x="14746" y="19616"/>
                  <a:pt x="14746" y="19616"/>
                  <a:pt x="14746" y="19837"/>
                </a:cubicBezTo>
                <a:cubicBezTo>
                  <a:pt x="14746" y="19837"/>
                  <a:pt x="14538" y="19837"/>
                  <a:pt x="14538" y="19837"/>
                </a:cubicBezTo>
                <a:cubicBezTo>
                  <a:pt x="14331" y="19837"/>
                  <a:pt x="14331" y="19837"/>
                  <a:pt x="14123" y="19837"/>
                </a:cubicBezTo>
                <a:cubicBezTo>
                  <a:pt x="14123" y="19837"/>
                  <a:pt x="14123" y="19837"/>
                  <a:pt x="13915" y="19837"/>
                </a:cubicBezTo>
                <a:cubicBezTo>
                  <a:pt x="13915" y="19837"/>
                  <a:pt x="13708" y="19837"/>
                  <a:pt x="13708" y="19837"/>
                </a:cubicBezTo>
                <a:cubicBezTo>
                  <a:pt x="13708" y="19837"/>
                  <a:pt x="13500" y="19616"/>
                  <a:pt x="13500" y="19616"/>
                </a:cubicBezTo>
                <a:cubicBezTo>
                  <a:pt x="12877" y="19396"/>
                  <a:pt x="13085" y="20278"/>
                  <a:pt x="12877" y="20498"/>
                </a:cubicBezTo>
                <a:cubicBezTo>
                  <a:pt x="13085" y="20498"/>
                  <a:pt x="13085" y="20498"/>
                  <a:pt x="13085" y="20498"/>
                </a:cubicBezTo>
                <a:cubicBezTo>
                  <a:pt x="13085" y="20718"/>
                  <a:pt x="13085" y="20718"/>
                  <a:pt x="12877" y="20718"/>
                </a:cubicBezTo>
                <a:cubicBezTo>
                  <a:pt x="13085" y="20718"/>
                  <a:pt x="12877" y="20718"/>
                  <a:pt x="12877" y="20718"/>
                </a:cubicBezTo>
                <a:cubicBezTo>
                  <a:pt x="12877" y="20939"/>
                  <a:pt x="12669" y="21159"/>
                  <a:pt x="13085" y="21380"/>
                </a:cubicBezTo>
                <a:cubicBezTo>
                  <a:pt x="12877" y="21380"/>
                  <a:pt x="12877" y="21380"/>
                  <a:pt x="12877" y="21380"/>
                </a:cubicBezTo>
                <a:cubicBezTo>
                  <a:pt x="13085" y="21380"/>
                  <a:pt x="13500" y="21600"/>
                  <a:pt x="13500" y="21159"/>
                </a:cubicBezTo>
                <a:cubicBezTo>
                  <a:pt x="13500" y="21380"/>
                  <a:pt x="13708" y="21159"/>
                  <a:pt x="13708" y="20939"/>
                </a:cubicBezTo>
                <a:cubicBezTo>
                  <a:pt x="13708" y="20939"/>
                  <a:pt x="13708" y="21159"/>
                  <a:pt x="13708" y="21159"/>
                </a:cubicBezTo>
                <a:cubicBezTo>
                  <a:pt x="13708" y="21159"/>
                  <a:pt x="13915" y="20939"/>
                  <a:pt x="13915" y="21159"/>
                </a:cubicBezTo>
                <a:cubicBezTo>
                  <a:pt x="13915" y="21159"/>
                  <a:pt x="13915" y="21159"/>
                  <a:pt x="13915" y="21159"/>
                </a:cubicBezTo>
                <a:cubicBezTo>
                  <a:pt x="14123" y="21159"/>
                  <a:pt x="14331" y="20718"/>
                  <a:pt x="14538" y="20498"/>
                </a:cubicBezTo>
                <a:cubicBezTo>
                  <a:pt x="14538" y="20498"/>
                  <a:pt x="14538" y="20498"/>
                  <a:pt x="14538" y="20498"/>
                </a:cubicBezTo>
                <a:cubicBezTo>
                  <a:pt x="14538" y="20498"/>
                  <a:pt x="14538" y="20498"/>
                  <a:pt x="14538" y="20718"/>
                </a:cubicBezTo>
                <a:cubicBezTo>
                  <a:pt x="14538" y="20498"/>
                  <a:pt x="14954" y="19837"/>
                  <a:pt x="14954" y="19616"/>
                </a:cubicBezTo>
                <a:close/>
                <a:moveTo>
                  <a:pt x="15162" y="19176"/>
                </a:moveTo>
                <a:cubicBezTo>
                  <a:pt x="15162" y="18955"/>
                  <a:pt x="15162" y="19176"/>
                  <a:pt x="15162" y="19176"/>
                </a:cubicBezTo>
                <a:cubicBezTo>
                  <a:pt x="15162" y="19176"/>
                  <a:pt x="15162" y="19176"/>
                  <a:pt x="15162" y="19176"/>
                </a:cubicBezTo>
                <a:cubicBezTo>
                  <a:pt x="15162" y="19176"/>
                  <a:pt x="15162" y="19396"/>
                  <a:pt x="15162" y="19396"/>
                </a:cubicBezTo>
                <a:cubicBezTo>
                  <a:pt x="15162" y="19396"/>
                  <a:pt x="15369" y="19176"/>
                  <a:pt x="15162" y="19176"/>
                </a:cubicBezTo>
                <a:close/>
                <a:moveTo>
                  <a:pt x="13085" y="19176"/>
                </a:moveTo>
                <a:cubicBezTo>
                  <a:pt x="13292" y="19176"/>
                  <a:pt x="13292" y="18955"/>
                  <a:pt x="13292" y="18955"/>
                </a:cubicBezTo>
                <a:cubicBezTo>
                  <a:pt x="13292" y="18955"/>
                  <a:pt x="13085" y="19176"/>
                  <a:pt x="13085" y="19176"/>
                </a:cubicBezTo>
                <a:cubicBezTo>
                  <a:pt x="13085" y="19176"/>
                  <a:pt x="13085" y="19176"/>
                  <a:pt x="13085" y="19176"/>
                </a:cubicBezTo>
                <a:close/>
                <a:moveTo>
                  <a:pt x="11423" y="16310"/>
                </a:moveTo>
                <a:cubicBezTo>
                  <a:pt x="11215" y="16310"/>
                  <a:pt x="11215" y="16310"/>
                  <a:pt x="11215" y="16310"/>
                </a:cubicBezTo>
                <a:cubicBezTo>
                  <a:pt x="11423" y="16090"/>
                  <a:pt x="10177" y="16531"/>
                  <a:pt x="10800" y="16531"/>
                </a:cubicBezTo>
                <a:cubicBezTo>
                  <a:pt x="10800" y="16531"/>
                  <a:pt x="11008" y="16531"/>
                  <a:pt x="11008" y="16531"/>
                </a:cubicBezTo>
                <a:cubicBezTo>
                  <a:pt x="11008" y="16531"/>
                  <a:pt x="11008" y="16531"/>
                  <a:pt x="11215" y="16531"/>
                </a:cubicBezTo>
                <a:cubicBezTo>
                  <a:pt x="11215" y="16531"/>
                  <a:pt x="11631" y="16531"/>
                  <a:pt x="11423" y="16310"/>
                </a:cubicBezTo>
                <a:close/>
                <a:moveTo>
                  <a:pt x="14331" y="2204"/>
                </a:moveTo>
                <a:cubicBezTo>
                  <a:pt x="14331" y="1984"/>
                  <a:pt x="14331" y="1984"/>
                  <a:pt x="14331" y="1984"/>
                </a:cubicBezTo>
                <a:cubicBezTo>
                  <a:pt x="14331" y="1984"/>
                  <a:pt x="14331" y="1984"/>
                  <a:pt x="14331" y="1984"/>
                </a:cubicBezTo>
                <a:cubicBezTo>
                  <a:pt x="14123" y="1984"/>
                  <a:pt x="14123" y="2204"/>
                  <a:pt x="14123" y="2204"/>
                </a:cubicBezTo>
                <a:cubicBezTo>
                  <a:pt x="14123" y="2204"/>
                  <a:pt x="14331" y="2424"/>
                  <a:pt x="14331" y="2204"/>
                </a:cubicBezTo>
                <a:cubicBezTo>
                  <a:pt x="14331" y="2204"/>
                  <a:pt x="14331" y="2204"/>
                  <a:pt x="14331" y="2204"/>
                </a:cubicBezTo>
                <a:close/>
                <a:moveTo>
                  <a:pt x="11008" y="441"/>
                </a:moveTo>
                <a:cubicBezTo>
                  <a:pt x="11008" y="661"/>
                  <a:pt x="11215" y="661"/>
                  <a:pt x="11215" y="661"/>
                </a:cubicBezTo>
                <a:cubicBezTo>
                  <a:pt x="11423" y="661"/>
                  <a:pt x="11423" y="661"/>
                  <a:pt x="11423" y="661"/>
                </a:cubicBezTo>
                <a:cubicBezTo>
                  <a:pt x="11631" y="661"/>
                  <a:pt x="11631" y="441"/>
                  <a:pt x="11631" y="441"/>
                </a:cubicBezTo>
                <a:cubicBezTo>
                  <a:pt x="11631" y="220"/>
                  <a:pt x="11423" y="441"/>
                  <a:pt x="11215" y="441"/>
                </a:cubicBezTo>
                <a:cubicBezTo>
                  <a:pt x="11215" y="441"/>
                  <a:pt x="11215" y="441"/>
                  <a:pt x="11215" y="441"/>
                </a:cubicBezTo>
                <a:cubicBezTo>
                  <a:pt x="11215" y="441"/>
                  <a:pt x="11008" y="220"/>
                  <a:pt x="11008" y="220"/>
                </a:cubicBezTo>
                <a:cubicBezTo>
                  <a:pt x="11008" y="220"/>
                  <a:pt x="11008" y="220"/>
                  <a:pt x="11008" y="441"/>
                </a:cubicBezTo>
                <a:close/>
                <a:moveTo>
                  <a:pt x="21600" y="9918"/>
                </a:moveTo>
                <a:cubicBezTo>
                  <a:pt x="21392" y="9698"/>
                  <a:pt x="21600" y="9698"/>
                  <a:pt x="21600" y="9698"/>
                </a:cubicBezTo>
                <a:cubicBezTo>
                  <a:pt x="21600" y="9478"/>
                  <a:pt x="21392" y="9478"/>
                  <a:pt x="21392" y="9478"/>
                </a:cubicBezTo>
                <a:cubicBezTo>
                  <a:pt x="21392" y="9257"/>
                  <a:pt x="21392" y="9257"/>
                  <a:pt x="21392" y="9257"/>
                </a:cubicBezTo>
                <a:cubicBezTo>
                  <a:pt x="21392" y="9257"/>
                  <a:pt x="21392" y="9257"/>
                  <a:pt x="21185" y="9037"/>
                </a:cubicBezTo>
                <a:cubicBezTo>
                  <a:pt x="21185" y="9037"/>
                  <a:pt x="21185" y="8816"/>
                  <a:pt x="21185" y="8816"/>
                </a:cubicBezTo>
                <a:cubicBezTo>
                  <a:pt x="21185" y="8596"/>
                  <a:pt x="20977" y="8596"/>
                  <a:pt x="20977" y="8596"/>
                </a:cubicBezTo>
                <a:cubicBezTo>
                  <a:pt x="20977" y="8596"/>
                  <a:pt x="20769" y="8376"/>
                  <a:pt x="20769" y="8376"/>
                </a:cubicBezTo>
                <a:cubicBezTo>
                  <a:pt x="20769" y="8155"/>
                  <a:pt x="20977" y="7935"/>
                  <a:pt x="20769" y="7714"/>
                </a:cubicBezTo>
                <a:cubicBezTo>
                  <a:pt x="20769" y="7714"/>
                  <a:pt x="20769" y="7714"/>
                  <a:pt x="20562" y="7494"/>
                </a:cubicBezTo>
                <a:cubicBezTo>
                  <a:pt x="20562" y="7494"/>
                  <a:pt x="20562" y="7494"/>
                  <a:pt x="20354" y="7494"/>
                </a:cubicBezTo>
                <a:cubicBezTo>
                  <a:pt x="20354" y="7494"/>
                  <a:pt x="20354" y="7714"/>
                  <a:pt x="20354" y="7714"/>
                </a:cubicBezTo>
                <a:cubicBezTo>
                  <a:pt x="20354" y="7714"/>
                  <a:pt x="20354" y="7714"/>
                  <a:pt x="20354" y="7714"/>
                </a:cubicBezTo>
                <a:cubicBezTo>
                  <a:pt x="20354" y="7714"/>
                  <a:pt x="20354" y="7714"/>
                  <a:pt x="20354" y="7714"/>
                </a:cubicBezTo>
                <a:cubicBezTo>
                  <a:pt x="20354" y="7494"/>
                  <a:pt x="20354" y="7053"/>
                  <a:pt x="20146" y="6833"/>
                </a:cubicBezTo>
                <a:cubicBezTo>
                  <a:pt x="20146" y="6833"/>
                  <a:pt x="19938" y="6392"/>
                  <a:pt x="20146" y="6392"/>
                </a:cubicBezTo>
                <a:cubicBezTo>
                  <a:pt x="19938" y="6171"/>
                  <a:pt x="19731" y="6171"/>
                  <a:pt x="19731" y="5951"/>
                </a:cubicBezTo>
                <a:cubicBezTo>
                  <a:pt x="19523" y="5951"/>
                  <a:pt x="19523" y="5731"/>
                  <a:pt x="19523" y="5731"/>
                </a:cubicBezTo>
                <a:cubicBezTo>
                  <a:pt x="19523" y="5731"/>
                  <a:pt x="19315" y="5731"/>
                  <a:pt x="19315" y="5731"/>
                </a:cubicBezTo>
                <a:cubicBezTo>
                  <a:pt x="19315" y="5510"/>
                  <a:pt x="19108" y="5510"/>
                  <a:pt x="19108" y="5510"/>
                </a:cubicBezTo>
                <a:cubicBezTo>
                  <a:pt x="18900" y="5290"/>
                  <a:pt x="18900" y="5290"/>
                  <a:pt x="18900" y="5290"/>
                </a:cubicBezTo>
                <a:cubicBezTo>
                  <a:pt x="18900" y="5069"/>
                  <a:pt x="18900" y="5069"/>
                  <a:pt x="18900" y="5069"/>
                </a:cubicBezTo>
                <a:cubicBezTo>
                  <a:pt x="18900" y="5069"/>
                  <a:pt x="18900" y="5069"/>
                  <a:pt x="18900" y="4849"/>
                </a:cubicBezTo>
                <a:cubicBezTo>
                  <a:pt x="18900" y="4849"/>
                  <a:pt x="18900" y="4629"/>
                  <a:pt x="18900" y="4408"/>
                </a:cubicBezTo>
                <a:cubicBezTo>
                  <a:pt x="18900" y="4408"/>
                  <a:pt x="18900" y="4188"/>
                  <a:pt x="18900" y="3967"/>
                </a:cubicBezTo>
                <a:cubicBezTo>
                  <a:pt x="18692" y="3967"/>
                  <a:pt x="18692" y="3306"/>
                  <a:pt x="18692" y="3086"/>
                </a:cubicBezTo>
                <a:cubicBezTo>
                  <a:pt x="18692" y="3086"/>
                  <a:pt x="18900" y="2865"/>
                  <a:pt x="18692" y="2645"/>
                </a:cubicBezTo>
                <a:cubicBezTo>
                  <a:pt x="18692" y="2645"/>
                  <a:pt x="18485" y="2424"/>
                  <a:pt x="18485" y="2204"/>
                </a:cubicBezTo>
                <a:cubicBezTo>
                  <a:pt x="18277" y="2424"/>
                  <a:pt x="18069" y="2424"/>
                  <a:pt x="18069" y="2424"/>
                </a:cubicBezTo>
                <a:cubicBezTo>
                  <a:pt x="18069" y="2204"/>
                  <a:pt x="18069" y="1984"/>
                  <a:pt x="18069" y="1763"/>
                </a:cubicBezTo>
                <a:cubicBezTo>
                  <a:pt x="17862" y="1543"/>
                  <a:pt x="17862" y="1102"/>
                  <a:pt x="17862" y="882"/>
                </a:cubicBezTo>
                <a:cubicBezTo>
                  <a:pt x="17654" y="882"/>
                  <a:pt x="17862" y="441"/>
                  <a:pt x="17654" y="220"/>
                </a:cubicBezTo>
                <a:cubicBezTo>
                  <a:pt x="17654" y="220"/>
                  <a:pt x="17654" y="0"/>
                  <a:pt x="17654" y="0"/>
                </a:cubicBezTo>
                <a:cubicBezTo>
                  <a:pt x="17654" y="0"/>
                  <a:pt x="17446" y="220"/>
                  <a:pt x="17446" y="220"/>
                </a:cubicBezTo>
                <a:cubicBezTo>
                  <a:pt x="17238" y="441"/>
                  <a:pt x="17238" y="661"/>
                  <a:pt x="17238" y="882"/>
                </a:cubicBezTo>
                <a:cubicBezTo>
                  <a:pt x="17238" y="882"/>
                  <a:pt x="17238" y="882"/>
                  <a:pt x="17238" y="882"/>
                </a:cubicBezTo>
                <a:cubicBezTo>
                  <a:pt x="17238" y="882"/>
                  <a:pt x="17031" y="1102"/>
                  <a:pt x="17031" y="1102"/>
                </a:cubicBezTo>
                <a:cubicBezTo>
                  <a:pt x="17031" y="1322"/>
                  <a:pt x="17238" y="1322"/>
                  <a:pt x="17238" y="1322"/>
                </a:cubicBezTo>
                <a:cubicBezTo>
                  <a:pt x="16823" y="1322"/>
                  <a:pt x="16823" y="2204"/>
                  <a:pt x="16823" y="2424"/>
                </a:cubicBezTo>
                <a:cubicBezTo>
                  <a:pt x="16615" y="2865"/>
                  <a:pt x="16615" y="3086"/>
                  <a:pt x="16408" y="3527"/>
                </a:cubicBezTo>
                <a:cubicBezTo>
                  <a:pt x="16408" y="3747"/>
                  <a:pt x="16200" y="4188"/>
                  <a:pt x="16200" y="4408"/>
                </a:cubicBezTo>
                <a:cubicBezTo>
                  <a:pt x="15992" y="4629"/>
                  <a:pt x="15785" y="4629"/>
                  <a:pt x="15577" y="4408"/>
                </a:cubicBezTo>
                <a:cubicBezTo>
                  <a:pt x="15577" y="4408"/>
                  <a:pt x="15369" y="4408"/>
                  <a:pt x="15369" y="4188"/>
                </a:cubicBezTo>
                <a:cubicBezTo>
                  <a:pt x="15162" y="4188"/>
                  <a:pt x="15369" y="4188"/>
                  <a:pt x="15162" y="3967"/>
                </a:cubicBezTo>
                <a:cubicBezTo>
                  <a:pt x="14954" y="3967"/>
                  <a:pt x="14954" y="3967"/>
                  <a:pt x="14746" y="3967"/>
                </a:cubicBezTo>
                <a:cubicBezTo>
                  <a:pt x="14746" y="3747"/>
                  <a:pt x="14538" y="3747"/>
                  <a:pt x="14538" y="3527"/>
                </a:cubicBezTo>
                <a:cubicBezTo>
                  <a:pt x="14538" y="3527"/>
                  <a:pt x="14123" y="3306"/>
                  <a:pt x="14123" y="3306"/>
                </a:cubicBezTo>
                <a:cubicBezTo>
                  <a:pt x="13915" y="3306"/>
                  <a:pt x="13915" y="3086"/>
                  <a:pt x="13708" y="3086"/>
                </a:cubicBezTo>
                <a:cubicBezTo>
                  <a:pt x="13500" y="2645"/>
                  <a:pt x="13292" y="2865"/>
                  <a:pt x="13500" y="2424"/>
                </a:cubicBezTo>
                <a:cubicBezTo>
                  <a:pt x="13708" y="2424"/>
                  <a:pt x="13708" y="2204"/>
                  <a:pt x="13915" y="1984"/>
                </a:cubicBezTo>
                <a:cubicBezTo>
                  <a:pt x="13915" y="1984"/>
                  <a:pt x="13915" y="1763"/>
                  <a:pt x="13915" y="1763"/>
                </a:cubicBezTo>
                <a:cubicBezTo>
                  <a:pt x="13915" y="1543"/>
                  <a:pt x="13915" y="1543"/>
                  <a:pt x="14123" y="1543"/>
                </a:cubicBezTo>
                <a:cubicBezTo>
                  <a:pt x="14123" y="1543"/>
                  <a:pt x="14123" y="1763"/>
                  <a:pt x="14123" y="1543"/>
                </a:cubicBezTo>
                <a:cubicBezTo>
                  <a:pt x="14331" y="1543"/>
                  <a:pt x="14123" y="1543"/>
                  <a:pt x="14331" y="1322"/>
                </a:cubicBezTo>
                <a:cubicBezTo>
                  <a:pt x="14331" y="1322"/>
                  <a:pt x="14538" y="1102"/>
                  <a:pt x="14538" y="1102"/>
                </a:cubicBezTo>
                <a:cubicBezTo>
                  <a:pt x="14538" y="882"/>
                  <a:pt x="14538" y="1102"/>
                  <a:pt x="14331" y="882"/>
                </a:cubicBezTo>
                <a:cubicBezTo>
                  <a:pt x="14331" y="882"/>
                  <a:pt x="14331" y="882"/>
                  <a:pt x="14331" y="882"/>
                </a:cubicBezTo>
                <a:cubicBezTo>
                  <a:pt x="14123" y="882"/>
                  <a:pt x="14123" y="882"/>
                  <a:pt x="14123" y="882"/>
                </a:cubicBezTo>
                <a:cubicBezTo>
                  <a:pt x="14123" y="1102"/>
                  <a:pt x="14123" y="1102"/>
                  <a:pt x="14123" y="1102"/>
                </a:cubicBezTo>
                <a:cubicBezTo>
                  <a:pt x="13915" y="1102"/>
                  <a:pt x="14123" y="1102"/>
                  <a:pt x="13915" y="882"/>
                </a:cubicBezTo>
                <a:cubicBezTo>
                  <a:pt x="14123" y="882"/>
                  <a:pt x="13915" y="882"/>
                  <a:pt x="13915" y="882"/>
                </a:cubicBezTo>
                <a:cubicBezTo>
                  <a:pt x="13915" y="882"/>
                  <a:pt x="13915" y="882"/>
                  <a:pt x="13915" y="882"/>
                </a:cubicBezTo>
                <a:cubicBezTo>
                  <a:pt x="13915" y="661"/>
                  <a:pt x="13915" y="882"/>
                  <a:pt x="13915" y="661"/>
                </a:cubicBezTo>
                <a:cubicBezTo>
                  <a:pt x="13915" y="661"/>
                  <a:pt x="13708" y="882"/>
                  <a:pt x="13500" y="882"/>
                </a:cubicBezTo>
                <a:cubicBezTo>
                  <a:pt x="13500" y="882"/>
                  <a:pt x="13292" y="882"/>
                  <a:pt x="13292" y="882"/>
                </a:cubicBezTo>
                <a:cubicBezTo>
                  <a:pt x="13292" y="882"/>
                  <a:pt x="13085" y="882"/>
                  <a:pt x="13085" y="882"/>
                </a:cubicBezTo>
                <a:cubicBezTo>
                  <a:pt x="13085" y="882"/>
                  <a:pt x="12877" y="661"/>
                  <a:pt x="12877" y="661"/>
                </a:cubicBezTo>
                <a:cubicBezTo>
                  <a:pt x="12877" y="661"/>
                  <a:pt x="12669" y="661"/>
                  <a:pt x="12669" y="661"/>
                </a:cubicBezTo>
                <a:cubicBezTo>
                  <a:pt x="12462" y="661"/>
                  <a:pt x="12462" y="441"/>
                  <a:pt x="12254" y="441"/>
                </a:cubicBezTo>
                <a:cubicBezTo>
                  <a:pt x="12254" y="441"/>
                  <a:pt x="12254" y="441"/>
                  <a:pt x="12254" y="441"/>
                </a:cubicBezTo>
                <a:cubicBezTo>
                  <a:pt x="12254" y="441"/>
                  <a:pt x="12254" y="441"/>
                  <a:pt x="12254" y="441"/>
                </a:cubicBezTo>
                <a:cubicBezTo>
                  <a:pt x="12046" y="441"/>
                  <a:pt x="12046" y="220"/>
                  <a:pt x="12046" y="220"/>
                </a:cubicBezTo>
                <a:cubicBezTo>
                  <a:pt x="12046" y="441"/>
                  <a:pt x="11838" y="441"/>
                  <a:pt x="12046" y="441"/>
                </a:cubicBezTo>
                <a:cubicBezTo>
                  <a:pt x="11838" y="441"/>
                  <a:pt x="11838" y="220"/>
                  <a:pt x="11838" y="441"/>
                </a:cubicBezTo>
                <a:cubicBezTo>
                  <a:pt x="11838" y="441"/>
                  <a:pt x="12046" y="441"/>
                  <a:pt x="12046" y="441"/>
                </a:cubicBezTo>
                <a:cubicBezTo>
                  <a:pt x="12254" y="661"/>
                  <a:pt x="12046" y="661"/>
                  <a:pt x="12254" y="882"/>
                </a:cubicBezTo>
                <a:cubicBezTo>
                  <a:pt x="12046" y="882"/>
                  <a:pt x="12046" y="882"/>
                  <a:pt x="12046" y="1102"/>
                </a:cubicBezTo>
                <a:cubicBezTo>
                  <a:pt x="12046" y="882"/>
                  <a:pt x="11423" y="1102"/>
                  <a:pt x="11423" y="882"/>
                </a:cubicBezTo>
                <a:cubicBezTo>
                  <a:pt x="11423" y="1102"/>
                  <a:pt x="11215" y="1102"/>
                  <a:pt x="11215" y="1102"/>
                </a:cubicBezTo>
                <a:cubicBezTo>
                  <a:pt x="11008" y="882"/>
                  <a:pt x="11008" y="1102"/>
                  <a:pt x="11008" y="1322"/>
                </a:cubicBezTo>
                <a:cubicBezTo>
                  <a:pt x="11008" y="1322"/>
                  <a:pt x="11008" y="1322"/>
                  <a:pt x="11008" y="1322"/>
                </a:cubicBezTo>
                <a:cubicBezTo>
                  <a:pt x="10800" y="1322"/>
                  <a:pt x="10800" y="1322"/>
                  <a:pt x="10800" y="1322"/>
                </a:cubicBezTo>
                <a:cubicBezTo>
                  <a:pt x="10800" y="1543"/>
                  <a:pt x="10800" y="1543"/>
                  <a:pt x="10800" y="1543"/>
                </a:cubicBezTo>
                <a:cubicBezTo>
                  <a:pt x="10800" y="1763"/>
                  <a:pt x="10800" y="1763"/>
                  <a:pt x="10592" y="1763"/>
                </a:cubicBezTo>
                <a:cubicBezTo>
                  <a:pt x="10592" y="1763"/>
                  <a:pt x="10592" y="1984"/>
                  <a:pt x="10592" y="1984"/>
                </a:cubicBezTo>
                <a:cubicBezTo>
                  <a:pt x="10385" y="1984"/>
                  <a:pt x="10177" y="2424"/>
                  <a:pt x="10385" y="2424"/>
                </a:cubicBezTo>
                <a:cubicBezTo>
                  <a:pt x="10385" y="2645"/>
                  <a:pt x="10385" y="2645"/>
                  <a:pt x="10385" y="2645"/>
                </a:cubicBezTo>
                <a:cubicBezTo>
                  <a:pt x="10385" y="2645"/>
                  <a:pt x="10385" y="2865"/>
                  <a:pt x="10385" y="2865"/>
                </a:cubicBezTo>
                <a:cubicBezTo>
                  <a:pt x="10177" y="2645"/>
                  <a:pt x="10177" y="2645"/>
                  <a:pt x="10177" y="2865"/>
                </a:cubicBezTo>
                <a:cubicBezTo>
                  <a:pt x="9969" y="2424"/>
                  <a:pt x="9346" y="2645"/>
                  <a:pt x="9554" y="3086"/>
                </a:cubicBezTo>
                <a:cubicBezTo>
                  <a:pt x="9554" y="2865"/>
                  <a:pt x="9554" y="2865"/>
                  <a:pt x="9554" y="3086"/>
                </a:cubicBezTo>
                <a:cubicBezTo>
                  <a:pt x="9554" y="2865"/>
                  <a:pt x="9554" y="2645"/>
                  <a:pt x="9554" y="2645"/>
                </a:cubicBezTo>
                <a:cubicBezTo>
                  <a:pt x="9554" y="2424"/>
                  <a:pt x="9346" y="2424"/>
                  <a:pt x="9138" y="2204"/>
                </a:cubicBezTo>
                <a:cubicBezTo>
                  <a:pt x="9138" y="2204"/>
                  <a:pt x="9138" y="1984"/>
                  <a:pt x="8931" y="1984"/>
                </a:cubicBezTo>
                <a:cubicBezTo>
                  <a:pt x="8931" y="1984"/>
                  <a:pt x="8931" y="2204"/>
                  <a:pt x="8723" y="2204"/>
                </a:cubicBezTo>
                <a:cubicBezTo>
                  <a:pt x="8723" y="2204"/>
                  <a:pt x="8723" y="2204"/>
                  <a:pt x="8515" y="2204"/>
                </a:cubicBezTo>
                <a:cubicBezTo>
                  <a:pt x="8515" y="1984"/>
                  <a:pt x="8515" y="2424"/>
                  <a:pt x="8308" y="2645"/>
                </a:cubicBezTo>
                <a:cubicBezTo>
                  <a:pt x="8308" y="2424"/>
                  <a:pt x="8100" y="2424"/>
                  <a:pt x="8100" y="2645"/>
                </a:cubicBezTo>
                <a:cubicBezTo>
                  <a:pt x="7892" y="2645"/>
                  <a:pt x="8100" y="2865"/>
                  <a:pt x="7892" y="2865"/>
                </a:cubicBezTo>
                <a:cubicBezTo>
                  <a:pt x="7892" y="2865"/>
                  <a:pt x="7685" y="3086"/>
                  <a:pt x="7892" y="3086"/>
                </a:cubicBezTo>
                <a:cubicBezTo>
                  <a:pt x="7892" y="3086"/>
                  <a:pt x="7892" y="3086"/>
                  <a:pt x="7892" y="3086"/>
                </a:cubicBezTo>
                <a:cubicBezTo>
                  <a:pt x="7685" y="3086"/>
                  <a:pt x="7685" y="3086"/>
                  <a:pt x="7685" y="2865"/>
                </a:cubicBezTo>
                <a:cubicBezTo>
                  <a:pt x="7685" y="3086"/>
                  <a:pt x="7269" y="3086"/>
                  <a:pt x="7477" y="3527"/>
                </a:cubicBezTo>
                <a:cubicBezTo>
                  <a:pt x="7477" y="3306"/>
                  <a:pt x="7477" y="3306"/>
                  <a:pt x="7477" y="3306"/>
                </a:cubicBezTo>
                <a:cubicBezTo>
                  <a:pt x="7477" y="3306"/>
                  <a:pt x="7477" y="3527"/>
                  <a:pt x="7477" y="3527"/>
                </a:cubicBezTo>
                <a:cubicBezTo>
                  <a:pt x="7477" y="3527"/>
                  <a:pt x="7269" y="3527"/>
                  <a:pt x="7477" y="3527"/>
                </a:cubicBezTo>
                <a:cubicBezTo>
                  <a:pt x="7477" y="3747"/>
                  <a:pt x="7477" y="3747"/>
                  <a:pt x="7477" y="3747"/>
                </a:cubicBezTo>
                <a:cubicBezTo>
                  <a:pt x="7477" y="3747"/>
                  <a:pt x="7269" y="3527"/>
                  <a:pt x="7062" y="3747"/>
                </a:cubicBezTo>
                <a:cubicBezTo>
                  <a:pt x="7062" y="3306"/>
                  <a:pt x="6854" y="3747"/>
                  <a:pt x="6854" y="3747"/>
                </a:cubicBezTo>
                <a:cubicBezTo>
                  <a:pt x="7062" y="3967"/>
                  <a:pt x="7062" y="3967"/>
                  <a:pt x="7062" y="4188"/>
                </a:cubicBezTo>
                <a:cubicBezTo>
                  <a:pt x="6854" y="3967"/>
                  <a:pt x="6854" y="4408"/>
                  <a:pt x="6854" y="4408"/>
                </a:cubicBezTo>
                <a:cubicBezTo>
                  <a:pt x="6854" y="4408"/>
                  <a:pt x="6646" y="3747"/>
                  <a:pt x="6646" y="3747"/>
                </a:cubicBezTo>
                <a:cubicBezTo>
                  <a:pt x="6438" y="3747"/>
                  <a:pt x="6231" y="4188"/>
                  <a:pt x="6023" y="4408"/>
                </a:cubicBezTo>
                <a:cubicBezTo>
                  <a:pt x="6023" y="4408"/>
                  <a:pt x="6231" y="4629"/>
                  <a:pt x="6023" y="4849"/>
                </a:cubicBezTo>
                <a:cubicBezTo>
                  <a:pt x="6023" y="5069"/>
                  <a:pt x="5608" y="5510"/>
                  <a:pt x="5400" y="5731"/>
                </a:cubicBezTo>
                <a:cubicBezTo>
                  <a:pt x="5192" y="5731"/>
                  <a:pt x="5192" y="5951"/>
                  <a:pt x="4777" y="5951"/>
                </a:cubicBezTo>
                <a:cubicBezTo>
                  <a:pt x="4777" y="5951"/>
                  <a:pt x="4569" y="6171"/>
                  <a:pt x="4362" y="6171"/>
                </a:cubicBezTo>
                <a:cubicBezTo>
                  <a:pt x="4362" y="6171"/>
                  <a:pt x="4154" y="5951"/>
                  <a:pt x="4154" y="6171"/>
                </a:cubicBezTo>
                <a:cubicBezTo>
                  <a:pt x="3946" y="6171"/>
                  <a:pt x="3531" y="6392"/>
                  <a:pt x="3323" y="6612"/>
                </a:cubicBezTo>
                <a:cubicBezTo>
                  <a:pt x="3115" y="6612"/>
                  <a:pt x="2908" y="6392"/>
                  <a:pt x="2700" y="6612"/>
                </a:cubicBezTo>
                <a:cubicBezTo>
                  <a:pt x="2492" y="6612"/>
                  <a:pt x="2285" y="7053"/>
                  <a:pt x="2077" y="7053"/>
                </a:cubicBezTo>
                <a:cubicBezTo>
                  <a:pt x="1662" y="7273"/>
                  <a:pt x="1454" y="7494"/>
                  <a:pt x="1246" y="7714"/>
                </a:cubicBezTo>
                <a:cubicBezTo>
                  <a:pt x="1246" y="7494"/>
                  <a:pt x="1246" y="7494"/>
                  <a:pt x="1246" y="7273"/>
                </a:cubicBezTo>
                <a:cubicBezTo>
                  <a:pt x="1246" y="7273"/>
                  <a:pt x="1246" y="7494"/>
                  <a:pt x="1038" y="7494"/>
                </a:cubicBezTo>
                <a:cubicBezTo>
                  <a:pt x="1038" y="7714"/>
                  <a:pt x="1038" y="7714"/>
                  <a:pt x="1038" y="7935"/>
                </a:cubicBezTo>
                <a:cubicBezTo>
                  <a:pt x="1038" y="8155"/>
                  <a:pt x="831" y="8596"/>
                  <a:pt x="831" y="8816"/>
                </a:cubicBezTo>
                <a:cubicBezTo>
                  <a:pt x="623" y="9037"/>
                  <a:pt x="831" y="9257"/>
                  <a:pt x="831" y="9478"/>
                </a:cubicBezTo>
                <a:cubicBezTo>
                  <a:pt x="831" y="9698"/>
                  <a:pt x="1038" y="10139"/>
                  <a:pt x="831" y="10359"/>
                </a:cubicBezTo>
                <a:cubicBezTo>
                  <a:pt x="831" y="10139"/>
                  <a:pt x="623" y="10139"/>
                  <a:pt x="623" y="10139"/>
                </a:cubicBezTo>
                <a:cubicBezTo>
                  <a:pt x="623" y="9918"/>
                  <a:pt x="623" y="9918"/>
                  <a:pt x="623" y="9698"/>
                </a:cubicBezTo>
                <a:cubicBezTo>
                  <a:pt x="415" y="9698"/>
                  <a:pt x="623" y="9918"/>
                  <a:pt x="623" y="9918"/>
                </a:cubicBezTo>
                <a:cubicBezTo>
                  <a:pt x="623" y="10139"/>
                  <a:pt x="623" y="10139"/>
                  <a:pt x="623" y="10359"/>
                </a:cubicBezTo>
                <a:cubicBezTo>
                  <a:pt x="415" y="10580"/>
                  <a:pt x="415" y="10139"/>
                  <a:pt x="415" y="10139"/>
                </a:cubicBezTo>
                <a:cubicBezTo>
                  <a:pt x="415" y="10139"/>
                  <a:pt x="415" y="10139"/>
                  <a:pt x="415" y="10139"/>
                </a:cubicBezTo>
                <a:cubicBezTo>
                  <a:pt x="415" y="10359"/>
                  <a:pt x="623" y="10580"/>
                  <a:pt x="623" y="10800"/>
                </a:cubicBezTo>
                <a:cubicBezTo>
                  <a:pt x="623" y="11020"/>
                  <a:pt x="623" y="11241"/>
                  <a:pt x="623" y="11461"/>
                </a:cubicBezTo>
                <a:cubicBezTo>
                  <a:pt x="623" y="11682"/>
                  <a:pt x="831" y="11902"/>
                  <a:pt x="831" y="12122"/>
                </a:cubicBezTo>
                <a:cubicBezTo>
                  <a:pt x="831" y="12343"/>
                  <a:pt x="831" y="12563"/>
                  <a:pt x="831" y="12563"/>
                </a:cubicBezTo>
                <a:cubicBezTo>
                  <a:pt x="623" y="13224"/>
                  <a:pt x="831" y="13886"/>
                  <a:pt x="623" y="14327"/>
                </a:cubicBezTo>
                <a:cubicBezTo>
                  <a:pt x="623" y="14327"/>
                  <a:pt x="208" y="15429"/>
                  <a:pt x="0" y="14988"/>
                </a:cubicBezTo>
                <a:cubicBezTo>
                  <a:pt x="0" y="14988"/>
                  <a:pt x="0" y="15208"/>
                  <a:pt x="0" y="15208"/>
                </a:cubicBezTo>
                <a:cubicBezTo>
                  <a:pt x="0" y="15429"/>
                  <a:pt x="0" y="15429"/>
                  <a:pt x="0" y="15429"/>
                </a:cubicBezTo>
                <a:cubicBezTo>
                  <a:pt x="0" y="15429"/>
                  <a:pt x="208" y="15429"/>
                  <a:pt x="208" y="15649"/>
                </a:cubicBezTo>
                <a:cubicBezTo>
                  <a:pt x="208" y="15649"/>
                  <a:pt x="208" y="15649"/>
                  <a:pt x="415" y="15869"/>
                </a:cubicBezTo>
                <a:cubicBezTo>
                  <a:pt x="831" y="16090"/>
                  <a:pt x="1246" y="15869"/>
                  <a:pt x="1662" y="15649"/>
                </a:cubicBezTo>
                <a:cubicBezTo>
                  <a:pt x="1869" y="15649"/>
                  <a:pt x="2077" y="15429"/>
                  <a:pt x="2492" y="15208"/>
                </a:cubicBezTo>
                <a:cubicBezTo>
                  <a:pt x="2492" y="15208"/>
                  <a:pt x="2700" y="15208"/>
                  <a:pt x="2908" y="15208"/>
                </a:cubicBezTo>
                <a:cubicBezTo>
                  <a:pt x="3115" y="15208"/>
                  <a:pt x="3531" y="15208"/>
                  <a:pt x="3531" y="15208"/>
                </a:cubicBezTo>
                <a:cubicBezTo>
                  <a:pt x="3738" y="15208"/>
                  <a:pt x="3738" y="15208"/>
                  <a:pt x="3738" y="15208"/>
                </a:cubicBezTo>
                <a:cubicBezTo>
                  <a:pt x="3738" y="15208"/>
                  <a:pt x="3738" y="15208"/>
                  <a:pt x="3946" y="15208"/>
                </a:cubicBezTo>
                <a:cubicBezTo>
                  <a:pt x="3946" y="15208"/>
                  <a:pt x="4154" y="15208"/>
                  <a:pt x="4154" y="15208"/>
                </a:cubicBezTo>
                <a:cubicBezTo>
                  <a:pt x="4362" y="15208"/>
                  <a:pt x="4569" y="15208"/>
                  <a:pt x="4569" y="14988"/>
                </a:cubicBezTo>
                <a:cubicBezTo>
                  <a:pt x="4985" y="14767"/>
                  <a:pt x="5192" y="14767"/>
                  <a:pt x="5400" y="14547"/>
                </a:cubicBezTo>
                <a:cubicBezTo>
                  <a:pt x="5815" y="14327"/>
                  <a:pt x="6023" y="14106"/>
                  <a:pt x="6438" y="14106"/>
                </a:cubicBezTo>
                <a:cubicBezTo>
                  <a:pt x="7062" y="13886"/>
                  <a:pt x="7685" y="13886"/>
                  <a:pt x="8308" y="13665"/>
                </a:cubicBezTo>
                <a:cubicBezTo>
                  <a:pt x="8515" y="13665"/>
                  <a:pt x="8723" y="13665"/>
                  <a:pt x="8931" y="13665"/>
                </a:cubicBezTo>
                <a:cubicBezTo>
                  <a:pt x="9138" y="13665"/>
                  <a:pt x="9138" y="13886"/>
                  <a:pt x="9346" y="13886"/>
                </a:cubicBezTo>
                <a:cubicBezTo>
                  <a:pt x="9346" y="13886"/>
                  <a:pt x="9554" y="13886"/>
                  <a:pt x="9554" y="13886"/>
                </a:cubicBezTo>
                <a:cubicBezTo>
                  <a:pt x="9762" y="13886"/>
                  <a:pt x="9762" y="14106"/>
                  <a:pt x="9762" y="14106"/>
                </a:cubicBezTo>
                <a:cubicBezTo>
                  <a:pt x="9762" y="14106"/>
                  <a:pt x="9969" y="14106"/>
                  <a:pt x="9969" y="14106"/>
                </a:cubicBezTo>
                <a:cubicBezTo>
                  <a:pt x="9969" y="14106"/>
                  <a:pt x="10177" y="14327"/>
                  <a:pt x="10177" y="14327"/>
                </a:cubicBezTo>
                <a:cubicBezTo>
                  <a:pt x="10177" y="14327"/>
                  <a:pt x="10177" y="14327"/>
                  <a:pt x="10177" y="14547"/>
                </a:cubicBezTo>
                <a:cubicBezTo>
                  <a:pt x="10177" y="14767"/>
                  <a:pt x="10177" y="14547"/>
                  <a:pt x="10385" y="14767"/>
                </a:cubicBezTo>
                <a:cubicBezTo>
                  <a:pt x="10385" y="14767"/>
                  <a:pt x="10385" y="14988"/>
                  <a:pt x="10385" y="14988"/>
                </a:cubicBezTo>
                <a:cubicBezTo>
                  <a:pt x="10385" y="15208"/>
                  <a:pt x="10385" y="15869"/>
                  <a:pt x="10177" y="15649"/>
                </a:cubicBezTo>
                <a:cubicBezTo>
                  <a:pt x="10385" y="15649"/>
                  <a:pt x="10385" y="15869"/>
                  <a:pt x="10385" y="15869"/>
                </a:cubicBezTo>
                <a:cubicBezTo>
                  <a:pt x="10385" y="15869"/>
                  <a:pt x="10592" y="15869"/>
                  <a:pt x="10592" y="15869"/>
                </a:cubicBezTo>
                <a:cubicBezTo>
                  <a:pt x="10592" y="15869"/>
                  <a:pt x="10592" y="15649"/>
                  <a:pt x="10592" y="15649"/>
                </a:cubicBezTo>
                <a:cubicBezTo>
                  <a:pt x="10592" y="15429"/>
                  <a:pt x="11008" y="15429"/>
                  <a:pt x="11215" y="15208"/>
                </a:cubicBezTo>
                <a:cubicBezTo>
                  <a:pt x="11423" y="14988"/>
                  <a:pt x="12046" y="14767"/>
                  <a:pt x="12046" y="14327"/>
                </a:cubicBezTo>
                <a:cubicBezTo>
                  <a:pt x="12046" y="14327"/>
                  <a:pt x="12046" y="14547"/>
                  <a:pt x="12046" y="14547"/>
                </a:cubicBezTo>
                <a:cubicBezTo>
                  <a:pt x="12046" y="14767"/>
                  <a:pt x="12046" y="14767"/>
                  <a:pt x="12046" y="14767"/>
                </a:cubicBezTo>
                <a:cubicBezTo>
                  <a:pt x="11838" y="14988"/>
                  <a:pt x="11838" y="14988"/>
                  <a:pt x="11631" y="15208"/>
                </a:cubicBezTo>
                <a:cubicBezTo>
                  <a:pt x="11631" y="15429"/>
                  <a:pt x="11423" y="15649"/>
                  <a:pt x="11215" y="15869"/>
                </a:cubicBezTo>
                <a:cubicBezTo>
                  <a:pt x="11215" y="15869"/>
                  <a:pt x="11215" y="15869"/>
                  <a:pt x="11215" y="15869"/>
                </a:cubicBezTo>
                <a:cubicBezTo>
                  <a:pt x="11008" y="15869"/>
                  <a:pt x="11008" y="16090"/>
                  <a:pt x="11008" y="16090"/>
                </a:cubicBezTo>
                <a:cubicBezTo>
                  <a:pt x="11423" y="16090"/>
                  <a:pt x="11631" y="15649"/>
                  <a:pt x="11838" y="15429"/>
                </a:cubicBezTo>
                <a:cubicBezTo>
                  <a:pt x="11838" y="15429"/>
                  <a:pt x="11838" y="15649"/>
                  <a:pt x="11838" y="15869"/>
                </a:cubicBezTo>
                <a:cubicBezTo>
                  <a:pt x="11838" y="16090"/>
                  <a:pt x="11631" y="16090"/>
                  <a:pt x="11423" y="16310"/>
                </a:cubicBezTo>
                <a:cubicBezTo>
                  <a:pt x="11631" y="16310"/>
                  <a:pt x="11838" y="16310"/>
                  <a:pt x="12046" y="16090"/>
                </a:cubicBezTo>
                <a:cubicBezTo>
                  <a:pt x="12046" y="16090"/>
                  <a:pt x="12046" y="16090"/>
                  <a:pt x="12046" y="16090"/>
                </a:cubicBezTo>
                <a:cubicBezTo>
                  <a:pt x="12254" y="16310"/>
                  <a:pt x="12046" y="16310"/>
                  <a:pt x="12046" y="16310"/>
                </a:cubicBezTo>
                <a:cubicBezTo>
                  <a:pt x="12046" y="16310"/>
                  <a:pt x="12046" y="16310"/>
                  <a:pt x="11838" y="16310"/>
                </a:cubicBezTo>
                <a:cubicBezTo>
                  <a:pt x="11838" y="16531"/>
                  <a:pt x="12046" y="16531"/>
                  <a:pt x="12046" y="16751"/>
                </a:cubicBezTo>
                <a:cubicBezTo>
                  <a:pt x="12046" y="16971"/>
                  <a:pt x="11838" y="17192"/>
                  <a:pt x="11838" y="17412"/>
                </a:cubicBezTo>
                <a:cubicBezTo>
                  <a:pt x="11838" y="17412"/>
                  <a:pt x="11838" y="17853"/>
                  <a:pt x="12046" y="17853"/>
                </a:cubicBezTo>
                <a:cubicBezTo>
                  <a:pt x="12046" y="17853"/>
                  <a:pt x="12046" y="17853"/>
                  <a:pt x="12254" y="17853"/>
                </a:cubicBezTo>
                <a:cubicBezTo>
                  <a:pt x="12254" y="18073"/>
                  <a:pt x="12254" y="18073"/>
                  <a:pt x="12254" y="18073"/>
                </a:cubicBezTo>
                <a:cubicBezTo>
                  <a:pt x="12462" y="18073"/>
                  <a:pt x="12462" y="18073"/>
                  <a:pt x="12462" y="18073"/>
                </a:cubicBezTo>
                <a:cubicBezTo>
                  <a:pt x="12669" y="18073"/>
                  <a:pt x="12669" y="18073"/>
                  <a:pt x="12669" y="18073"/>
                </a:cubicBezTo>
                <a:cubicBezTo>
                  <a:pt x="12877" y="18294"/>
                  <a:pt x="12877" y="18073"/>
                  <a:pt x="12877" y="18294"/>
                </a:cubicBezTo>
                <a:cubicBezTo>
                  <a:pt x="12877" y="18294"/>
                  <a:pt x="13085" y="18294"/>
                  <a:pt x="13085" y="18294"/>
                </a:cubicBezTo>
                <a:cubicBezTo>
                  <a:pt x="13292" y="18514"/>
                  <a:pt x="13292" y="18514"/>
                  <a:pt x="13500" y="18294"/>
                </a:cubicBezTo>
                <a:cubicBezTo>
                  <a:pt x="13708" y="18294"/>
                  <a:pt x="13915" y="18073"/>
                  <a:pt x="14123" y="18073"/>
                </a:cubicBezTo>
                <a:cubicBezTo>
                  <a:pt x="14123" y="18073"/>
                  <a:pt x="13915" y="18073"/>
                  <a:pt x="13915" y="18073"/>
                </a:cubicBezTo>
                <a:cubicBezTo>
                  <a:pt x="14123" y="17853"/>
                  <a:pt x="14331" y="17853"/>
                  <a:pt x="14331" y="17853"/>
                </a:cubicBezTo>
                <a:cubicBezTo>
                  <a:pt x="14331" y="18073"/>
                  <a:pt x="14123" y="18073"/>
                  <a:pt x="14123" y="18073"/>
                </a:cubicBezTo>
                <a:cubicBezTo>
                  <a:pt x="14123" y="18514"/>
                  <a:pt x="14331" y="17853"/>
                  <a:pt x="14538" y="18073"/>
                </a:cubicBezTo>
                <a:cubicBezTo>
                  <a:pt x="14538" y="18073"/>
                  <a:pt x="14331" y="18294"/>
                  <a:pt x="14331" y="18294"/>
                </a:cubicBezTo>
                <a:cubicBezTo>
                  <a:pt x="14331" y="18514"/>
                  <a:pt x="14538" y="18294"/>
                  <a:pt x="14538" y="18514"/>
                </a:cubicBezTo>
                <a:cubicBezTo>
                  <a:pt x="14746" y="18294"/>
                  <a:pt x="14538" y="18514"/>
                  <a:pt x="14538" y="18735"/>
                </a:cubicBezTo>
                <a:cubicBezTo>
                  <a:pt x="14746" y="18735"/>
                  <a:pt x="14746" y="18514"/>
                  <a:pt x="14746" y="18514"/>
                </a:cubicBezTo>
                <a:cubicBezTo>
                  <a:pt x="14746" y="18514"/>
                  <a:pt x="14746" y="18514"/>
                  <a:pt x="14746" y="18514"/>
                </a:cubicBezTo>
                <a:cubicBezTo>
                  <a:pt x="14538" y="18294"/>
                  <a:pt x="14954" y="18294"/>
                  <a:pt x="15162" y="18294"/>
                </a:cubicBezTo>
                <a:cubicBezTo>
                  <a:pt x="15369" y="18073"/>
                  <a:pt x="15577" y="17853"/>
                  <a:pt x="15992" y="17853"/>
                </a:cubicBezTo>
                <a:cubicBezTo>
                  <a:pt x="16408" y="17633"/>
                  <a:pt x="16615" y="17853"/>
                  <a:pt x="17031" y="17412"/>
                </a:cubicBezTo>
                <a:cubicBezTo>
                  <a:pt x="17446" y="16971"/>
                  <a:pt x="17654" y="16531"/>
                  <a:pt x="18069" y="16090"/>
                </a:cubicBezTo>
                <a:cubicBezTo>
                  <a:pt x="18277" y="15869"/>
                  <a:pt x="18485" y="15429"/>
                  <a:pt x="18692" y="15208"/>
                </a:cubicBezTo>
                <a:cubicBezTo>
                  <a:pt x="18692" y="15208"/>
                  <a:pt x="18692" y="15208"/>
                  <a:pt x="18692" y="15208"/>
                </a:cubicBezTo>
                <a:cubicBezTo>
                  <a:pt x="18692" y="15208"/>
                  <a:pt x="18692" y="15208"/>
                  <a:pt x="18692" y="15208"/>
                </a:cubicBezTo>
                <a:cubicBezTo>
                  <a:pt x="18900" y="14988"/>
                  <a:pt x="18900" y="14988"/>
                  <a:pt x="18900" y="14988"/>
                </a:cubicBezTo>
                <a:cubicBezTo>
                  <a:pt x="19108" y="14767"/>
                  <a:pt x="19315" y="14547"/>
                  <a:pt x="19315" y="14547"/>
                </a:cubicBezTo>
                <a:cubicBezTo>
                  <a:pt x="19523" y="14327"/>
                  <a:pt x="19731" y="14106"/>
                  <a:pt x="19938" y="13886"/>
                </a:cubicBezTo>
                <a:cubicBezTo>
                  <a:pt x="20354" y="13224"/>
                  <a:pt x="20562" y="12784"/>
                  <a:pt x="20977" y="12343"/>
                </a:cubicBezTo>
                <a:cubicBezTo>
                  <a:pt x="21185" y="11902"/>
                  <a:pt x="21185" y="11902"/>
                  <a:pt x="21392" y="11461"/>
                </a:cubicBezTo>
                <a:cubicBezTo>
                  <a:pt x="21392" y="11020"/>
                  <a:pt x="21392" y="10800"/>
                  <a:pt x="21600" y="10359"/>
                </a:cubicBezTo>
                <a:cubicBezTo>
                  <a:pt x="21600" y="10359"/>
                  <a:pt x="21600" y="9918"/>
                  <a:pt x="21600" y="99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9" name="Shape">
            <a:extLst>
              <a:ext uri="{FF2B5EF4-FFF2-40B4-BE49-F238E27FC236}">
                <a16:creationId xmlns:a16="http://schemas.microsoft.com/office/drawing/2014/main" id="{034E3C84-546E-4874-9509-3F3DE8034C86}"/>
              </a:ext>
            </a:extLst>
          </p:cNvPr>
          <p:cNvSpPr/>
          <p:nvPr/>
        </p:nvSpPr>
        <p:spPr>
          <a:xfrm>
            <a:off x="8948878" y="2976080"/>
            <a:ext cx="245519" cy="190703"/>
          </a:xfrm>
          <a:custGeom>
            <a:avLst/>
            <a:gdLst/>
            <a:ahLst/>
            <a:cxnLst>
              <a:cxn ang="0">
                <a:pos x="wd2" y="hd2"/>
              </a:cxn>
              <a:cxn ang="5400000">
                <a:pos x="wd2" y="hd2"/>
              </a:cxn>
              <a:cxn ang="10800000">
                <a:pos x="wd2" y="hd2"/>
              </a:cxn>
              <a:cxn ang="16200000">
                <a:pos x="wd2" y="hd2"/>
              </a:cxn>
            </a:cxnLst>
            <a:rect l="0" t="0" r="r" b="b"/>
            <a:pathLst>
              <a:path w="21600" h="21600" extrusionOk="0">
                <a:moveTo>
                  <a:pt x="13500" y="6171"/>
                </a:moveTo>
                <a:cubicBezTo>
                  <a:pt x="13500" y="6171"/>
                  <a:pt x="13500" y="6171"/>
                  <a:pt x="13500" y="6171"/>
                </a:cubicBezTo>
                <a:cubicBezTo>
                  <a:pt x="13500" y="6171"/>
                  <a:pt x="13500" y="6171"/>
                  <a:pt x="13500" y="6171"/>
                </a:cubicBezTo>
                <a:close/>
                <a:moveTo>
                  <a:pt x="21600" y="18514"/>
                </a:moveTo>
                <a:cubicBezTo>
                  <a:pt x="21600" y="18514"/>
                  <a:pt x="21600" y="18514"/>
                  <a:pt x="21600" y="18514"/>
                </a:cubicBezTo>
                <a:cubicBezTo>
                  <a:pt x="21600" y="18514"/>
                  <a:pt x="21600" y="15429"/>
                  <a:pt x="21600" y="15429"/>
                </a:cubicBezTo>
                <a:cubicBezTo>
                  <a:pt x="21600" y="15429"/>
                  <a:pt x="18900" y="12343"/>
                  <a:pt x="18900" y="12343"/>
                </a:cubicBezTo>
                <a:cubicBezTo>
                  <a:pt x="16200" y="12343"/>
                  <a:pt x="16200" y="12343"/>
                  <a:pt x="16200" y="12343"/>
                </a:cubicBezTo>
                <a:cubicBezTo>
                  <a:pt x="16200" y="12343"/>
                  <a:pt x="16200" y="12343"/>
                  <a:pt x="16200" y="12343"/>
                </a:cubicBezTo>
                <a:cubicBezTo>
                  <a:pt x="16200" y="12343"/>
                  <a:pt x="18900" y="12343"/>
                  <a:pt x="18900" y="9257"/>
                </a:cubicBezTo>
                <a:cubicBezTo>
                  <a:pt x="16200" y="9257"/>
                  <a:pt x="13500" y="9257"/>
                  <a:pt x="13500" y="6171"/>
                </a:cubicBezTo>
                <a:cubicBezTo>
                  <a:pt x="13500" y="6171"/>
                  <a:pt x="13500" y="6171"/>
                  <a:pt x="13500" y="3086"/>
                </a:cubicBezTo>
                <a:cubicBezTo>
                  <a:pt x="13500" y="3086"/>
                  <a:pt x="10800" y="3086"/>
                  <a:pt x="10800" y="3086"/>
                </a:cubicBezTo>
                <a:cubicBezTo>
                  <a:pt x="10800" y="3086"/>
                  <a:pt x="10800" y="3086"/>
                  <a:pt x="10800" y="3086"/>
                </a:cubicBezTo>
                <a:cubicBezTo>
                  <a:pt x="10800" y="0"/>
                  <a:pt x="10800" y="0"/>
                  <a:pt x="8100" y="0"/>
                </a:cubicBezTo>
                <a:cubicBezTo>
                  <a:pt x="8100" y="0"/>
                  <a:pt x="8100" y="0"/>
                  <a:pt x="8100" y="0"/>
                </a:cubicBezTo>
                <a:cubicBezTo>
                  <a:pt x="5400" y="3086"/>
                  <a:pt x="2700" y="3086"/>
                  <a:pt x="0" y="3086"/>
                </a:cubicBezTo>
                <a:cubicBezTo>
                  <a:pt x="0" y="3086"/>
                  <a:pt x="2700" y="6171"/>
                  <a:pt x="2700" y="6171"/>
                </a:cubicBezTo>
                <a:cubicBezTo>
                  <a:pt x="2700" y="9257"/>
                  <a:pt x="2700" y="9257"/>
                  <a:pt x="2700" y="9257"/>
                </a:cubicBezTo>
                <a:cubicBezTo>
                  <a:pt x="2700" y="12343"/>
                  <a:pt x="5400" y="12343"/>
                  <a:pt x="5400" y="12343"/>
                </a:cubicBezTo>
                <a:cubicBezTo>
                  <a:pt x="8100" y="12343"/>
                  <a:pt x="8100" y="12343"/>
                  <a:pt x="8100" y="12343"/>
                </a:cubicBezTo>
                <a:cubicBezTo>
                  <a:pt x="8100" y="12343"/>
                  <a:pt x="10800" y="12343"/>
                  <a:pt x="10800" y="15429"/>
                </a:cubicBezTo>
                <a:cubicBezTo>
                  <a:pt x="10800" y="15429"/>
                  <a:pt x="10800" y="12343"/>
                  <a:pt x="10800" y="12343"/>
                </a:cubicBezTo>
                <a:cubicBezTo>
                  <a:pt x="13500" y="15429"/>
                  <a:pt x="13500" y="15429"/>
                  <a:pt x="13500" y="15429"/>
                </a:cubicBezTo>
                <a:cubicBezTo>
                  <a:pt x="13500" y="15429"/>
                  <a:pt x="13500" y="15429"/>
                  <a:pt x="13500" y="15429"/>
                </a:cubicBezTo>
                <a:cubicBezTo>
                  <a:pt x="16200" y="15429"/>
                  <a:pt x="16200" y="15429"/>
                  <a:pt x="16200" y="15429"/>
                </a:cubicBezTo>
                <a:cubicBezTo>
                  <a:pt x="16200" y="15429"/>
                  <a:pt x="18900" y="18514"/>
                  <a:pt x="18900" y="18514"/>
                </a:cubicBezTo>
                <a:cubicBezTo>
                  <a:pt x="18900" y="18514"/>
                  <a:pt x="18900" y="18514"/>
                  <a:pt x="18900" y="18514"/>
                </a:cubicBezTo>
                <a:cubicBezTo>
                  <a:pt x="21600" y="21600"/>
                  <a:pt x="18900" y="21600"/>
                  <a:pt x="21600" y="21600"/>
                </a:cubicBezTo>
                <a:cubicBezTo>
                  <a:pt x="21600" y="21600"/>
                  <a:pt x="21600" y="18514"/>
                  <a:pt x="21600" y="18514"/>
                </a:cubicBezTo>
                <a:close/>
                <a:moveTo>
                  <a:pt x="10800" y="3086"/>
                </a:moveTo>
                <a:cubicBezTo>
                  <a:pt x="10800" y="3086"/>
                  <a:pt x="10800" y="3086"/>
                  <a:pt x="10800" y="3086"/>
                </a:cubicBezTo>
                <a:cubicBezTo>
                  <a:pt x="10800" y="3086"/>
                  <a:pt x="10800" y="3086"/>
                  <a:pt x="10800" y="3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0" name="Shape">
            <a:extLst>
              <a:ext uri="{FF2B5EF4-FFF2-40B4-BE49-F238E27FC236}">
                <a16:creationId xmlns:a16="http://schemas.microsoft.com/office/drawing/2014/main" id="{55A6BBC1-4AB5-48EC-AC7C-21CC42AE4EBE}"/>
              </a:ext>
            </a:extLst>
          </p:cNvPr>
          <p:cNvSpPr/>
          <p:nvPr/>
        </p:nvSpPr>
        <p:spPr>
          <a:xfrm>
            <a:off x="313030" y="8091712"/>
            <a:ext cx="1216920" cy="2646024"/>
          </a:xfrm>
          <a:custGeom>
            <a:avLst/>
            <a:gdLst/>
            <a:ahLst/>
            <a:cxnLst>
              <a:cxn ang="0">
                <a:pos x="wd2" y="hd2"/>
              </a:cxn>
              <a:cxn ang="5400000">
                <a:pos x="wd2" y="hd2"/>
              </a:cxn>
              <a:cxn ang="10800000">
                <a:pos x="wd2" y="hd2"/>
              </a:cxn>
              <a:cxn ang="16200000">
                <a:pos x="wd2" y="hd2"/>
              </a:cxn>
            </a:cxnLst>
            <a:rect l="0" t="0" r="r" b="b"/>
            <a:pathLst>
              <a:path w="21600" h="21600" extrusionOk="0">
                <a:moveTo>
                  <a:pt x="19980" y="21377"/>
                </a:moveTo>
                <a:cubicBezTo>
                  <a:pt x="18900" y="21377"/>
                  <a:pt x="17820" y="21155"/>
                  <a:pt x="16740" y="20932"/>
                </a:cubicBezTo>
                <a:cubicBezTo>
                  <a:pt x="16200" y="20932"/>
                  <a:pt x="15660" y="20709"/>
                  <a:pt x="15120" y="20709"/>
                </a:cubicBezTo>
                <a:cubicBezTo>
                  <a:pt x="15120" y="20487"/>
                  <a:pt x="15120" y="20487"/>
                  <a:pt x="15120" y="20487"/>
                </a:cubicBezTo>
                <a:cubicBezTo>
                  <a:pt x="15120" y="20487"/>
                  <a:pt x="14580" y="20264"/>
                  <a:pt x="14580" y="20264"/>
                </a:cubicBezTo>
                <a:cubicBezTo>
                  <a:pt x="15120" y="20709"/>
                  <a:pt x="15660" y="21155"/>
                  <a:pt x="16200" y="21600"/>
                </a:cubicBezTo>
                <a:cubicBezTo>
                  <a:pt x="16740" y="21600"/>
                  <a:pt x="17820" y="21600"/>
                  <a:pt x="18900" y="21600"/>
                </a:cubicBezTo>
                <a:cubicBezTo>
                  <a:pt x="18900" y="21600"/>
                  <a:pt x="19440" y="21600"/>
                  <a:pt x="19980" y="21600"/>
                </a:cubicBezTo>
                <a:cubicBezTo>
                  <a:pt x="19980" y="21600"/>
                  <a:pt x="19980" y="21377"/>
                  <a:pt x="19980" y="21377"/>
                </a:cubicBezTo>
                <a:close/>
                <a:moveTo>
                  <a:pt x="20520" y="10021"/>
                </a:moveTo>
                <a:cubicBezTo>
                  <a:pt x="20520" y="9798"/>
                  <a:pt x="20520" y="9798"/>
                  <a:pt x="20520" y="9575"/>
                </a:cubicBezTo>
                <a:cubicBezTo>
                  <a:pt x="20520" y="9575"/>
                  <a:pt x="19980" y="9575"/>
                  <a:pt x="19980" y="9575"/>
                </a:cubicBezTo>
                <a:cubicBezTo>
                  <a:pt x="19980" y="9575"/>
                  <a:pt x="19980" y="9575"/>
                  <a:pt x="19440" y="9353"/>
                </a:cubicBezTo>
                <a:cubicBezTo>
                  <a:pt x="19440" y="9353"/>
                  <a:pt x="19440" y="9353"/>
                  <a:pt x="19440" y="9130"/>
                </a:cubicBezTo>
                <a:cubicBezTo>
                  <a:pt x="19440" y="8907"/>
                  <a:pt x="19440" y="8907"/>
                  <a:pt x="18900" y="8907"/>
                </a:cubicBezTo>
                <a:cubicBezTo>
                  <a:pt x="18360" y="8685"/>
                  <a:pt x="17820" y="8462"/>
                  <a:pt x="17280" y="8239"/>
                </a:cubicBezTo>
                <a:cubicBezTo>
                  <a:pt x="17280" y="8239"/>
                  <a:pt x="17280" y="8239"/>
                  <a:pt x="17280" y="8239"/>
                </a:cubicBezTo>
                <a:cubicBezTo>
                  <a:pt x="17280" y="8239"/>
                  <a:pt x="17280" y="8016"/>
                  <a:pt x="17280" y="8016"/>
                </a:cubicBezTo>
                <a:cubicBezTo>
                  <a:pt x="17280" y="7794"/>
                  <a:pt x="17280" y="7794"/>
                  <a:pt x="17280" y="7571"/>
                </a:cubicBezTo>
                <a:cubicBezTo>
                  <a:pt x="17280" y="7348"/>
                  <a:pt x="17280" y="7571"/>
                  <a:pt x="17280" y="7348"/>
                </a:cubicBezTo>
                <a:cubicBezTo>
                  <a:pt x="17280" y="7348"/>
                  <a:pt x="17280" y="7126"/>
                  <a:pt x="17280" y="7126"/>
                </a:cubicBezTo>
                <a:cubicBezTo>
                  <a:pt x="17280" y="6903"/>
                  <a:pt x="17280" y="6903"/>
                  <a:pt x="16740" y="6680"/>
                </a:cubicBezTo>
                <a:cubicBezTo>
                  <a:pt x="16740" y="6680"/>
                  <a:pt x="17280" y="6680"/>
                  <a:pt x="17280" y="6458"/>
                </a:cubicBezTo>
                <a:cubicBezTo>
                  <a:pt x="17280" y="6458"/>
                  <a:pt x="17280" y="6235"/>
                  <a:pt x="17280" y="6235"/>
                </a:cubicBezTo>
                <a:cubicBezTo>
                  <a:pt x="17280" y="6012"/>
                  <a:pt x="17280" y="6012"/>
                  <a:pt x="17280" y="6012"/>
                </a:cubicBezTo>
                <a:cubicBezTo>
                  <a:pt x="17280" y="5790"/>
                  <a:pt x="16740" y="5790"/>
                  <a:pt x="17280" y="5567"/>
                </a:cubicBezTo>
                <a:cubicBezTo>
                  <a:pt x="17280" y="5567"/>
                  <a:pt x="17280" y="5567"/>
                  <a:pt x="17280" y="5344"/>
                </a:cubicBezTo>
                <a:cubicBezTo>
                  <a:pt x="17820" y="5122"/>
                  <a:pt x="18360" y="4899"/>
                  <a:pt x="18360" y="4676"/>
                </a:cubicBezTo>
                <a:cubicBezTo>
                  <a:pt x="18900" y="4676"/>
                  <a:pt x="18900" y="4231"/>
                  <a:pt x="19440" y="4231"/>
                </a:cubicBezTo>
                <a:cubicBezTo>
                  <a:pt x="18900" y="4231"/>
                  <a:pt x="19440" y="4008"/>
                  <a:pt x="19980" y="4008"/>
                </a:cubicBezTo>
                <a:cubicBezTo>
                  <a:pt x="19980" y="4008"/>
                  <a:pt x="19980" y="3786"/>
                  <a:pt x="19980" y="3786"/>
                </a:cubicBezTo>
                <a:cubicBezTo>
                  <a:pt x="20520" y="3786"/>
                  <a:pt x="21060" y="3786"/>
                  <a:pt x="21600" y="3563"/>
                </a:cubicBezTo>
                <a:cubicBezTo>
                  <a:pt x="21600" y="3340"/>
                  <a:pt x="21600" y="2895"/>
                  <a:pt x="21060" y="2672"/>
                </a:cubicBezTo>
                <a:cubicBezTo>
                  <a:pt x="20520" y="2449"/>
                  <a:pt x="20520" y="2672"/>
                  <a:pt x="19980" y="2449"/>
                </a:cubicBezTo>
                <a:cubicBezTo>
                  <a:pt x="19980" y="2895"/>
                  <a:pt x="19980" y="3118"/>
                  <a:pt x="19440" y="3340"/>
                </a:cubicBezTo>
                <a:cubicBezTo>
                  <a:pt x="19440" y="3340"/>
                  <a:pt x="19440" y="3340"/>
                  <a:pt x="18900" y="3563"/>
                </a:cubicBezTo>
                <a:cubicBezTo>
                  <a:pt x="18900" y="3563"/>
                  <a:pt x="19440" y="3563"/>
                  <a:pt x="18900" y="3563"/>
                </a:cubicBezTo>
                <a:cubicBezTo>
                  <a:pt x="18900" y="3786"/>
                  <a:pt x="18900" y="3563"/>
                  <a:pt x="18900" y="3563"/>
                </a:cubicBezTo>
                <a:cubicBezTo>
                  <a:pt x="18900" y="3563"/>
                  <a:pt x="18360" y="3563"/>
                  <a:pt x="18360" y="3563"/>
                </a:cubicBezTo>
                <a:cubicBezTo>
                  <a:pt x="18360" y="3563"/>
                  <a:pt x="18360" y="3786"/>
                  <a:pt x="18360" y="3786"/>
                </a:cubicBezTo>
                <a:cubicBezTo>
                  <a:pt x="18360" y="3786"/>
                  <a:pt x="18360" y="3786"/>
                  <a:pt x="18360" y="3786"/>
                </a:cubicBezTo>
                <a:cubicBezTo>
                  <a:pt x="17820" y="3786"/>
                  <a:pt x="17820" y="3786"/>
                  <a:pt x="17820" y="3786"/>
                </a:cubicBezTo>
                <a:cubicBezTo>
                  <a:pt x="17820" y="3786"/>
                  <a:pt x="17280" y="3786"/>
                  <a:pt x="17280" y="3786"/>
                </a:cubicBezTo>
                <a:cubicBezTo>
                  <a:pt x="16740" y="3786"/>
                  <a:pt x="16200" y="3786"/>
                  <a:pt x="15660" y="3563"/>
                </a:cubicBezTo>
                <a:cubicBezTo>
                  <a:pt x="15120" y="3563"/>
                  <a:pt x="15120" y="3563"/>
                  <a:pt x="15120" y="3340"/>
                </a:cubicBezTo>
                <a:cubicBezTo>
                  <a:pt x="15120" y="3340"/>
                  <a:pt x="15120" y="3340"/>
                  <a:pt x="15120" y="3340"/>
                </a:cubicBezTo>
                <a:cubicBezTo>
                  <a:pt x="15660" y="3118"/>
                  <a:pt x="15120" y="3118"/>
                  <a:pt x="15660" y="2895"/>
                </a:cubicBezTo>
                <a:cubicBezTo>
                  <a:pt x="15660" y="2672"/>
                  <a:pt x="16200" y="2449"/>
                  <a:pt x="15120" y="2227"/>
                </a:cubicBezTo>
                <a:cubicBezTo>
                  <a:pt x="13500" y="1781"/>
                  <a:pt x="11340" y="1559"/>
                  <a:pt x="10260" y="1113"/>
                </a:cubicBezTo>
                <a:cubicBezTo>
                  <a:pt x="9720" y="891"/>
                  <a:pt x="9180" y="668"/>
                  <a:pt x="8640" y="445"/>
                </a:cubicBezTo>
                <a:cubicBezTo>
                  <a:pt x="8640" y="445"/>
                  <a:pt x="8100" y="223"/>
                  <a:pt x="8100" y="0"/>
                </a:cubicBezTo>
                <a:cubicBezTo>
                  <a:pt x="7560" y="0"/>
                  <a:pt x="7020" y="0"/>
                  <a:pt x="6480" y="223"/>
                </a:cubicBezTo>
                <a:cubicBezTo>
                  <a:pt x="6480" y="223"/>
                  <a:pt x="6480" y="445"/>
                  <a:pt x="5940" y="668"/>
                </a:cubicBezTo>
                <a:cubicBezTo>
                  <a:pt x="5940" y="445"/>
                  <a:pt x="5940" y="223"/>
                  <a:pt x="5400" y="223"/>
                </a:cubicBezTo>
                <a:cubicBezTo>
                  <a:pt x="5400" y="223"/>
                  <a:pt x="4320" y="223"/>
                  <a:pt x="4320" y="223"/>
                </a:cubicBezTo>
                <a:cubicBezTo>
                  <a:pt x="3780" y="223"/>
                  <a:pt x="3240" y="0"/>
                  <a:pt x="3240" y="0"/>
                </a:cubicBezTo>
                <a:cubicBezTo>
                  <a:pt x="3240" y="0"/>
                  <a:pt x="3240" y="223"/>
                  <a:pt x="3240" y="223"/>
                </a:cubicBezTo>
                <a:cubicBezTo>
                  <a:pt x="3240" y="223"/>
                  <a:pt x="2700" y="223"/>
                  <a:pt x="2700" y="223"/>
                </a:cubicBezTo>
                <a:cubicBezTo>
                  <a:pt x="2700" y="223"/>
                  <a:pt x="2160" y="445"/>
                  <a:pt x="2160" y="668"/>
                </a:cubicBezTo>
                <a:cubicBezTo>
                  <a:pt x="2160" y="668"/>
                  <a:pt x="2160" y="668"/>
                  <a:pt x="2160" y="891"/>
                </a:cubicBezTo>
                <a:cubicBezTo>
                  <a:pt x="2160" y="1113"/>
                  <a:pt x="2160" y="1336"/>
                  <a:pt x="2160" y="1559"/>
                </a:cubicBezTo>
                <a:cubicBezTo>
                  <a:pt x="2160" y="1559"/>
                  <a:pt x="1080" y="1559"/>
                  <a:pt x="1080" y="1781"/>
                </a:cubicBezTo>
                <a:cubicBezTo>
                  <a:pt x="1080" y="1781"/>
                  <a:pt x="540" y="1781"/>
                  <a:pt x="540" y="2004"/>
                </a:cubicBezTo>
                <a:cubicBezTo>
                  <a:pt x="540" y="2004"/>
                  <a:pt x="1080" y="2004"/>
                  <a:pt x="1080" y="2227"/>
                </a:cubicBezTo>
                <a:cubicBezTo>
                  <a:pt x="1080" y="2227"/>
                  <a:pt x="540" y="2449"/>
                  <a:pt x="1080" y="2449"/>
                </a:cubicBezTo>
                <a:cubicBezTo>
                  <a:pt x="1080" y="2449"/>
                  <a:pt x="1080" y="2672"/>
                  <a:pt x="1080" y="2672"/>
                </a:cubicBezTo>
                <a:cubicBezTo>
                  <a:pt x="1080" y="2895"/>
                  <a:pt x="1080" y="2895"/>
                  <a:pt x="1080" y="2895"/>
                </a:cubicBezTo>
                <a:cubicBezTo>
                  <a:pt x="1080" y="3118"/>
                  <a:pt x="1620" y="3118"/>
                  <a:pt x="1620" y="3340"/>
                </a:cubicBezTo>
                <a:cubicBezTo>
                  <a:pt x="1620" y="3563"/>
                  <a:pt x="1620" y="3563"/>
                  <a:pt x="1080" y="3563"/>
                </a:cubicBezTo>
                <a:cubicBezTo>
                  <a:pt x="1080" y="3563"/>
                  <a:pt x="1080" y="3563"/>
                  <a:pt x="1080" y="3786"/>
                </a:cubicBezTo>
                <a:cubicBezTo>
                  <a:pt x="540" y="3786"/>
                  <a:pt x="540" y="4008"/>
                  <a:pt x="540" y="4231"/>
                </a:cubicBezTo>
                <a:cubicBezTo>
                  <a:pt x="540" y="4231"/>
                  <a:pt x="0" y="4231"/>
                  <a:pt x="0" y="4454"/>
                </a:cubicBezTo>
                <a:cubicBezTo>
                  <a:pt x="0" y="4676"/>
                  <a:pt x="0" y="4676"/>
                  <a:pt x="0" y="4899"/>
                </a:cubicBezTo>
                <a:cubicBezTo>
                  <a:pt x="0" y="4899"/>
                  <a:pt x="0" y="4899"/>
                  <a:pt x="0" y="4899"/>
                </a:cubicBezTo>
                <a:cubicBezTo>
                  <a:pt x="0" y="5122"/>
                  <a:pt x="1080" y="5790"/>
                  <a:pt x="0" y="5567"/>
                </a:cubicBezTo>
                <a:cubicBezTo>
                  <a:pt x="0" y="5790"/>
                  <a:pt x="0" y="5790"/>
                  <a:pt x="0" y="6012"/>
                </a:cubicBezTo>
                <a:cubicBezTo>
                  <a:pt x="0" y="6012"/>
                  <a:pt x="0" y="6012"/>
                  <a:pt x="0" y="6235"/>
                </a:cubicBezTo>
                <a:cubicBezTo>
                  <a:pt x="0" y="6235"/>
                  <a:pt x="0" y="6235"/>
                  <a:pt x="0" y="6235"/>
                </a:cubicBezTo>
                <a:cubicBezTo>
                  <a:pt x="0" y="6458"/>
                  <a:pt x="540" y="6458"/>
                  <a:pt x="540" y="6680"/>
                </a:cubicBezTo>
                <a:cubicBezTo>
                  <a:pt x="540" y="6680"/>
                  <a:pt x="540" y="6903"/>
                  <a:pt x="540" y="6903"/>
                </a:cubicBezTo>
                <a:cubicBezTo>
                  <a:pt x="540" y="6903"/>
                  <a:pt x="540" y="6903"/>
                  <a:pt x="540" y="6903"/>
                </a:cubicBezTo>
                <a:cubicBezTo>
                  <a:pt x="1080" y="7126"/>
                  <a:pt x="1080" y="7126"/>
                  <a:pt x="1080" y="7348"/>
                </a:cubicBezTo>
                <a:cubicBezTo>
                  <a:pt x="1080" y="7348"/>
                  <a:pt x="1080" y="7571"/>
                  <a:pt x="1620" y="7571"/>
                </a:cubicBezTo>
                <a:cubicBezTo>
                  <a:pt x="1620" y="7571"/>
                  <a:pt x="1620" y="7571"/>
                  <a:pt x="1620" y="7571"/>
                </a:cubicBezTo>
                <a:cubicBezTo>
                  <a:pt x="1620" y="7794"/>
                  <a:pt x="2160" y="8016"/>
                  <a:pt x="2160" y="8016"/>
                </a:cubicBezTo>
                <a:cubicBezTo>
                  <a:pt x="2160" y="8239"/>
                  <a:pt x="2160" y="8239"/>
                  <a:pt x="1620" y="8239"/>
                </a:cubicBezTo>
                <a:cubicBezTo>
                  <a:pt x="1620" y="8462"/>
                  <a:pt x="1620" y="8685"/>
                  <a:pt x="1620" y="8907"/>
                </a:cubicBezTo>
                <a:cubicBezTo>
                  <a:pt x="1620" y="8907"/>
                  <a:pt x="1620" y="8907"/>
                  <a:pt x="1620" y="8907"/>
                </a:cubicBezTo>
                <a:cubicBezTo>
                  <a:pt x="1620" y="8907"/>
                  <a:pt x="1620" y="8907"/>
                  <a:pt x="1620" y="8907"/>
                </a:cubicBezTo>
                <a:cubicBezTo>
                  <a:pt x="1620" y="9130"/>
                  <a:pt x="2160" y="9353"/>
                  <a:pt x="2160" y="9353"/>
                </a:cubicBezTo>
                <a:cubicBezTo>
                  <a:pt x="2160" y="9575"/>
                  <a:pt x="1620" y="9575"/>
                  <a:pt x="1620" y="9575"/>
                </a:cubicBezTo>
                <a:cubicBezTo>
                  <a:pt x="1620" y="9798"/>
                  <a:pt x="1620" y="9798"/>
                  <a:pt x="1620" y="9798"/>
                </a:cubicBezTo>
                <a:cubicBezTo>
                  <a:pt x="1620" y="10021"/>
                  <a:pt x="1620" y="10243"/>
                  <a:pt x="1620" y="10243"/>
                </a:cubicBezTo>
                <a:cubicBezTo>
                  <a:pt x="1620" y="10466"/>
                  <a:pt x="2160" y="10466"/>
                  <a:pt x="2160" y="10689"/>
                </a:cubicBezTo>
                <a:cubicBezTo>
                  <a:pt x="2160" y="10689"/>
                  <a:pt x="2160" y="10911"/>
                  <a:pt x="2700" y="10911"/>
                </a:cubicBezTo>
                <a:cubicBezTo>
                  <a:pt x="2700" y="10911"/>
                  <a:pt x="2700" y="11134"/>
                  <a:pt x="2700" y="11134"/>
                </a:cubicBezTo>
                <a:cubicBezTo>
                  <a:pt x="2700" y="11357"/>
                  <a:pt x="2700" y="11134"/>
                  <a:pt x="2160" y="11357"/>
                </a:cubicBezTo>
                <a:cubicBezTo>
                  <a:pt x="2160" y="11357"/>
                  <a:pt x="2160" y="11802"/>
                  <a:pt x="2160" y="11802"/>
                </a:cubicBezTo>
                <a:cubicBezTo>
                  <a:pt x="2160" y="11802"/>
                  <a:pt x="2160" y="12025"/>
                  <a:pt x="2700" y="12025"/>
                </a:cubicBezTo>
                <a:cubicBezTo>
                  <a:pt x="2700" y="12025"/>
                  <a:pt x="2160" y="12025"/>
                  <a:pt x="2160" y="12247"/>
                </a:cubicBezTo>
                <a:cubicBezTo>
                  <a:pt x="2160" y="12247"/>
                  <a:pt x="2700" y="12247"/>
                  <a:pt x="2700" y="12247"/>
                </a:cubicBezTo>
                <a:cubicBezTo>
                  <a:pt x="2700" y="12247"/>
                  <a:pt x="2700" y="12470"/>
                  <a:pt x="2700" y="12470"/>
                </a:cubicBezTo>
                <a:cubicBezTo>
                  <a:pt x="2700" y="12693"/>
                  <a:pt x="2700" y="12693"/>
                  <a:pt x="2700" y="12915"/>
                </a:cubicBezTo>
                <a:cubicBezTo>
                  <a:pt x="3240" y="13138"/>
                  <a:pt x="3240" y="13138"/>
                  <a:pt x="3780" y="13361"/>
                </a:cubicBezTo>
                <a:cubicBezTo>
                  <a:pt x="3240" y="13361"/>
                  <a:pt x="3240" y="13361"/>
                  <a:pt x="3240" y="13584"/>
                </a:cubicBezTo>
                <a:cubicBezTo>
                  <a:pt x="3240" y="13584"/>
                  <a:pt x="3240" y="13806"/>
                  <a:pt x="3780" y="14029"/>
                </a:cubicBezTo>
                <a:cubicBezTo>
                  <a:pt x="3780" y="14029"/>
                  <a:pt x="4320" y="14029"/>
                  <a:pt x="4320" y="14029"/>
                </a:cubicBezTo>
                <a:cubicBezTo>
                  <a:pt x="4320" y="14252"/>
                  <a:pt x="4320" y="14252"/>
                  <a:pt x="4320" y="14252"/>
                </a:cubicBezTo>
                <a:cubicBezTo>
                  <a:pt x="4320" y="14252"/>
                  <a:pt x="4320" y="14252"/>
                  <a:pt x="4320" y="14474"/>
                </a:cubicBezTo>
                <a:cubicBezTo>
                  <a:pt x="4860" y="14474"/>
                  <a:pt x="4860" y="14697"/>
                  <a:pt x="4860" y="14697"/>
                </a:cubicBezTo>
                <a:cubicBezTo>
                  <a:pt x="4860" y="14920"/>
                  <a:pt x="4860" y="14697"/>
                  <a:pt x="5400" y="14920"/>
                </a:cubicBezTo>
                <a:cubicBezTo>
                  <a:pt x="5940" y="14920"/>
                  <a:pt x="5940" y="14920"/>
                  <a:pt x="5940" y="15142"/>
                </a:cubicBezTo>
                <a:cubicBezTo>
                  <a:pt x="5940" y="15142"/>
                  <a:pt x="4860" y="15142"/>
                  <a:pt x="4860" y="15142"/>
                </a:cubicBezTo>
                <a:cubicBezTo>
                  <a:pt x="4860" y="15365"/>
                  <a:pt x="5940" y="15142"/>
                  <a:pt x="5940" y="15365"/>
                </a:cubicBezTo>
                <a:cubicBezTo>
                  <a:pt x="5940" y="15588"/>
                  <a:pt x="5400" y="15588"/>
                  <a:pt x="5940" y="15810"/>
                </a:cubicBezTo>
                <a:cubicBezTo>
                  <a:pt x="5940" y="15810"/>
                  <a:pt x="5940" y="15810"/>
                  <a:pt x="5940" y="15810"/>
                </a:cubicBezTo>
                <a:cubicBezTo>
                  <a:pt x="5940" y="15810"/>
                  <a:pt x="5940" y="16033"/>
                  <a:pt x="5940" y="16033"/>
                </a:cubicBezTo>
                <a:cubicBezTo>
                  <a:pt x="5940" y="16033"/>
                  <a:pt x="5940" y="16033"/>
                  <a:pt x="5940" y="16033"/>
                </a:cubicBezTo>
                <a:cubicBezTo>
                  <a:pt x="5940" y="16033"/>
                  <a:pt x="5940" y="16256"/>
                  <a:pt x="6480" y="16256"/>
                </a:cubicBezTo>
                <a:cubicBezTo>
                  <a:pt x="6480" y="16256"/>
                  <a:pt x="6480" y="16256"/>
                  <a:pt x="6480" y="16478"/>
                </a:cubicBezTo>
                <a:cubicBezTo>
                  <a:pt x="6480" y="16478"/>
                  <a:pt x="6480" y="16478"/>
                  <a:pt x="6480" y="16478"/>
                </a:cubicBezTo>
                <a:cubicBezTo>
                  <a:pt x="6480" y="16478"/>
                  <a:pt x="6480" y="16701"/>
                  <a:pt x="6480" y="16701"/>
                </a:cubicBezTo>
                <a:cubicBezTo>
                  <a:pt x="6480" y="16701"/>
                  <a:pt x="6480" y="16924"/>
                  <a:pt x="6480" y="16924"/>
                </a:cubicBezTo>
                <a:cubicBezTo>
                  <a:pt x="5940" y="17369"/>
                  <a:pt x="6480" y="17146"/>
                  <a:pt x="7020" y="17369"/>
                </a:cubicBezTo>
                <a:cubicBezTo>
                  <a:pt x="7020" y="17592"/>
                  <a:pt x="6480" y="17592"/>
                  <a:pt x="6480" y="17592"/>
                </a:cubicBezTo>
                <a:cubicBezTo>
                  <a:pt x="6480" y="17592"/>
                  <a:pt x="7020" y="17592"/>
                  <a:pt x="6480" y="17814"/>
                </a:cubicBezTo>
                <a:cubicBezTo>
                  <a:pt x="6480" y="17814"/>
                  <a:pt x="5940" y="17814"/>
                  <a:pt x="6480" y="18037"/>
                </a:cubicBezTo>
                <a:cubicBezTo>
                  <a:pt x="6480" y="18037"/>
                  <a:pt x="5940" y="18037"/>
                  <a:pt x="5940" y="18037"/>
                </a:cubicBezTo>
                <a:cubicBezTo>
                  <a:pt x="5940" y="18260"/>
                  <a:pt x="6480" y="18482"/>
                  <a:pt x="6480" y="18482"/>
                </a:cubicBezTo>
                <a:cubicBezTo>
                  <a:pt x="6480" y="18705"/>
                  <a:pt x="7020" y="18928"/>
                  <a:pt x="7560" y="18928"/>
                </a:cubicBezTo>
                <a:cubicBezTo>
                  <a:pt x="7560" y="18928"/>
                  <a:pt x="8100" y="18928"/>
                  <a:pt x="8100" y="18928"/>
                </a:cubicBezTo>
                <a:cubicBezTo>
                  <a:pt x="8640" y="18928"/>
                  <a:pt x="8640" y="19151"/>
                  <a:pt x="8640" y="19373"/>
                </a:cubicBezTo>
                <a:cubicBezTo>
                  <a:pt x="9180" y="19596"/>
                  <a:pt x="9180" y="19596"/>
                  <a:pt x="9720" y="19819"/>
                </a:cubicBezTo>
                <a:cubicBezTo>
                  <a:pt x="10260" y="19819"/>
                  <a:pt x="10800" y="19819"/>
                  <a:pt x="10800" y="19819"/>
                </a:cubicBezTo>
                <a:cubicBezTo>
                  <a:pt x="11880" y="19819"/>
                  <a:pt x="12420" y="19819"/>
                  <a:pt x="13500" y="20041"/>
                </a:cubicBezTo>
                <a:cubicBezTo>
                  <a:pt x="13500" y="20041"/>
                  <a:pt x="14040" y="20041"/>
                  <a:pt x="14580" y="20041"/>
                </a:cubicBezTo>
                <a:cubicBezTo>
                  <a:pt x="14580" y="19819"/>
                  <a:pt x="12960" y="19596"/>
                  <a:pt x="12420" y="19596"/>
                </a:cubicBezTo>
                <a:cubicBezTo>
                  <a:pt x="12960" y="19596"/>
                  <a:pt x="12960" y="19596"/>
                  <a:pt x="12960" y="19596"/>
                </a:cubicBezTo>
                <a:cubicBezTo>
                  <a:pt x="12960" y="19373"/>
                  <a:pt x="12420" y="19151"/>
                  <a:pt x="12420" y="19151"/>
                </a:cubicBezTo>
                <a:cubicBezTo>
                  <a:pt x="12420" y="19151"/>
                  <a:pt x="12420" y="18928"/>
                  <a:pt x="12420" y="18705"/>
                </a:cubicBezTo>
                <a:cubicBezTo>
                  <a:pt x="12420" y="18705"/>
                  <a:pt x="12960" y="18705"/>
                  <a:pt x="12960" y="18705"/>
                </a:cubicBezTo>
                <a:cubicBezTo>
                  <a:pt x="12960" y="18482"/>
                  <a:pt x="12420" y="18482"/>
                  <a:pt x="11880" y="18482"/>
                </a:cubicBezTo>
                <a:cubicBezTo>
                  <a:pt x="12420" y="18482"/>
                  <a:pt x="12420" y="18482"/>
                  <a:pt x="12420" y="18482"/>
                </a:cubicBezTo>
                <a:cubicBezTo>
                  <a:pt x="12420" y="18482"/>
                  <a:pt x="12420" y="18482"/>
                  <a:pt x="12420" y="18482"/>
                </a:cubicBezTo>
                <a:cubicBezTo>
                  <a:pt x="12420" y="18482"/>
                  <a:pt x="12960" y="18705"/>
                  <a:pt x="13500" y="18482"/>
                </a:cubicBezTo>
                <a:cubicBezTo>
                  <a:pt x="13500" y="18260"/>
                  <a:pt x="12960" y="18260"/>
                  <a:pt x="12960" y="18037"/>
                </a:cubicBezTo>
                <a:cubicBezTo>
                  <a:pt x="12960" y="17814"/>
                  <a:pt x="14040" y="17369"/>
                  <a:pt x="14580" y="17146"/>
                </a:cubicBezTo>
                <a:cubicBezTo>
                  <a:pt x="14580" y="17146"/>
                  <a:pt x="14040" y="17146"/>
                  <a:pt x="14040" y="17146"/>
                </a:cubicBezTo>
                <a:cubicBezTo>
                  <a:pt x="14580" y="17146"/>
                  <a:pt x="14580" y="16924"/>
                  <a:pt x="14580" y="16924"/>
                </a:cubicBezTo>
                <a:cubicBezTo>
                  <a:pt x="14580" y="16701"/>
                  <a:pt x="14040" y="16701"/>
                  <a:pt x="13500" y="16701"/>
                </a:cubicBezTo>
                <a:cubicBezTo>
                  <a:pt x="12960" y="16701"/>
                  <a:pt x="12420" y="16478"/>
                  <a:pt x="11880" y="16256"/>
                </a:cubicBezTo>
                <a:cubicBezTo>
                  <a:pt x="11340" y="16033"/>
                  <a:pt x="11340" y="15810"/>
                  <a:pt x="11340" y="15588"/>
                </a:cubicBezTo>
                <a:cubicBezTo>
                  <a:pt x="11880" y="15365"/>
                  <a:pt x="11880" y="15365"/>
                  <a:pt x="12420" y="15365"/>
                </a:cubicBezTo>
                <a:cubicBezTo>
                  <a:pt x="12420" y="15365"/>
                  <a:pt x="12420" y="15365"/>
                  <a:pt x="12420" y="15142"/>
                </a:cubicBezTo>
                <a:cubicBezTo>
                  <a:pt x="12420" y="15142"/>
                  <a:pt x="12960" y="15365"/>
                  <a:pt x="12960" y="15365"/>
                </a:cubicBezTo>
                <a:cubicBezTo>
                  <a:pt x="12960" y="15142"/>
                  <a:pt x="12960" y="15142"/>
                  <a:pt x="12960" y="15142"/>
                </a:cubicBezTo>
                <a:cubicBezTo>
                  <a:pt x="12960" y="15142"/>
                  <a:pt x="12960" y="15142"/>
                  <a:pt x="12960" y="14920"/>
                </a:cubicBezTo>
                <a:cubicBezTo>
                  <a:pt x="12960" y="14920"/>
                  <a:pt x="12960" y="14697"/>
                  <a:pt x="12960" y="14697"/>
                </a:cubicBezTo>
                <a:cubicBezTo>
                  <a:pt x="12960" y="14474"/>
                  <a:pt x="12960" y="14474"/>
                  <a:pt x="12960" y="14252"/>
                </a:cubicBezTo>
                <a:cubicBezTo>
                  <a:pt x="12960" y="14029"/>
                  <a:pt x="13500" y="14029"/>
                  <a:pt x="13500" y="14029"/>
                </a:cubicBezTo>
                <a:cubicBezTo>
                  <a:pt x="13500" y="13806"/>
                  <a:pt x="12420" y="13806"/>
                  <a:pt x="12960" y="13806"/>
                </a:cubicBezTo>
                <a:cubicBezTo>
                  <a:pt x="12960" y="13584"/>
                  <a:pt x="13500" y="13806"/>
                  <a:pt x="13500" y="13806"/>
                </a:cubicBezTo>
                <a:cubicBezTo>
                  <a:pt x="14580" y="14029"/>
                  <a:pt x="14040" y="13138"/>
                  <a:pt x="13500" y="13584"/>
                </a:cubicBezTo>
                <a:cubicBezTo>
                  <a:pt x="14040" y="13584"/>
                  <a:pt x="13500" y="13584"/>
                  <a:pt x="12960" y="13584"/>
                </a:cubicBezTo>
                <a:cubicBezTo>
                  <a:pt x="12960" y="13584"/>
                  <a:pt x="12960" y="13584"/>
                  <a:pt x="12960" y="13584"/>
                </a:cubicBezTo>
                <a:cubicBezTo>
                  <a:pt x="12420" y="13361"/>
                  <a:pt x="12420" y="13361"/>
                  <a:pt x="12420" y="13361"/>
                </a:cubicBezTo>
                <a:cubicBezTo>
                  <a:pt x="11880" y="13138"/>
                  <a:pt x="11880" y="12915"/>
                  <a:pt x="11340" y="12693"/>
                </a:cubicBezTo>
                <a:cubicBezTo>
                  <a:pt x="11340" y="12693"/>
                  <a:pt x="11340" y="12693"/>
                  <a:pt x="11340" y="12470"/>
                </a:cubicBezTo>
                <a:cubicBezTo>
                  <a:pt x="11880" y="12470"/>
                  <a:pt x="11880" y="12470"/>
                  <a:pt x="11880" y="12470"/>
                </a:cubicBezTo>
                <a:cubicBezTo>
                  <a:pt x="12420" y="12693"/>
                  <a:pt x="12960" y="12693"/>
                  <a:pt x="13500" y="12693"/>
                </a:cubicBezTo>
                <a:cubicBezTo>
                  <a:pt x="13500" y="12693"/>
                  <a:pt x="14580" y="12693"/>
                  <a:pt x="15120" y="12693"/>
                </a:cubicBezTo>
                <a:cubicBezTo>
                  <a:pt x="15120" y="12470"/>
                  <a:pt x="14580" y="12247"/>
                  <a:pt x="14580" y="12247"/>
                </a:cubicBezTo>
                <a:cubicBezTo>
                  <a:pt x="14580" y="12025"/>
                  <a:pt x="15120" y="11802"/>
                  <a:pt x="14580" y="11579"/>
                </a:cubicBezTo>
                <a:cubicBezTo>
                  <a:pt x="14580" y="11579"/>
                  <a:pt x="14580" y="11579"/>
                  <a:pt x="14580" y="11579"/>
                </a:cubicBezTo>
                <a:cubicBezTo>
                  <a:pt x="14580" y="11579"/>
                  <a:pt x="14040" y="11579"/>
                  <a:pt x="14040" y="11357"/>
                </a:cubicBezTo>
                <a:cubicBezTo>
                  <a:pt x="14040" y="11134"/>
                  <a:pt x="14040" y="11357"/>
                  <a:pt x="14580" y="11357"/>
                </a:cubicBezTo>
                <a:cubicBezTo>
                  <a:pt x="15660" y="11357"/>
                  <a:pt x="16740" y="11357"/>
                  <a:pt x="17820" y="11134"/>
                </a:cubicBezTo>
                <a:cubicBezTo>
                  <a:pt x="18360" y="11134"/>
                  <a:pt x="19440" y="11134"/>
                  <a:pt x="19980" y="10911"/>
                </a:cubicBezTo>
                <a:cubicBezTo>
                  <a:pt x="19980" y="10689"/>
                  <a:pt x="19980" y="10689"/>
                  <a:pt x="19980" y="10466"/>
                </a:cubicBezTo>
                <a:cubicBezTo>
                  <a:pt x="20520" y="10466"/>
                  <a:pt x="20520" y="10243"/>
                  <a:pt x="20520" y="1002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1" name="Shape">
            <a:extLst>
              <a:ext uri="{FF2B5EF4-FFF2-40B4-BE49-F238E27FC236}">
                <a16:creationId xmlns:a16="http://schemas.microsoft.com/office/drawing/2014/main" id="{90C85DD6-3F0D-4CEF-B6C3-56E99EBC3BC1}"/>
              </a:ext>
            </a:extLst>
          </p:cNvPr>
          <p:cNvSpPr/>
          <p:nvPr/>
        </p:nvSpPr>
        <p:spPr>
          <a:xfrm>
            <a:off x="6627129" y="6682570"/>
            <a:ext cx="976742" cy="1113559"/>
          </a:xfrm>
          <a:custGeom>
            <a:avLst/>
            <a:gdLst/>
            <a:ahLst/>
            <a:cxnLst>
              <a:cxn ang="0">
                <a:pos x="wd2" y="hd2"/>
              </a:cxn>
              <a:cxn ang="5400000">
                <a:pos x="wd2" y="hd2"/>
              </a:cxn>
              <a:cxn ang="10800000">
                <a:pos x="wd2" y="hd2"/>
              </a:cxn>
              <a:cxn ang="16200000">
                <a:pos x="wd2" y="hd2"/>
              </a:cxn>
            </a:cxnLst>
            <a:rect l="0" t="0" r="r" b="b"/>
            <a:pathLst>
              <a:path w="21600" h="21468" extrusionOk="0">
                <a:moveTo>
                  <a:pt x="21600" y="10931"/>
                </a:moveTo>
                <a:cubicBezTo>
                  <a:pt x="21600" y="10405"/>
                  <a:pt x="21600" y="10405"/>
                  <a:pt x="21600" y="9878"/>
                </a:cubicBezTo>
                <a:cubicBezTo>
                  <a:pt x="21600" y="10405"/>
                  <a:pt x="21600" y="10405"/>
                  <a:pt x="20925" y="10405"/>
                </a:cubicBezTo>
                <a:cubicBezTo>
                  <a:pt x="20925" y="10405"/>
                  <a:pt x="20250" y="10405"/>
                  <a:pt x="20250" y="10405"/>
                </a:cubicBezTo>
                <a:cubicBezTo>
                  <a:pt x="19575" y="10405"/>
                  <a:pt x="19575" y="10405"/>
                  <a:pt x="18900" y="10405"/>
                </a:cubicBezTo>
                <a:cubicBezTo>
                  <a:pt x="18900" y="10405"/>
                  <a:pt x="18900" y="10405"/>
                  <a:pt x="18225" y="10405"/>
                </a:cubicBezTo>
                <a:cubicBezTo>
                  <a:pt x="18225" y="10405"/>
                  <a:pt x="18900" y="9878"/>
                  <a:pt x="18225" y="9351"/>
                </a:cubicBezTo>
                <a:cubicBezTo>
                  <a:pt x="18225" y="8824"/>
                  <a:pt x="18225" y="8297"/>
                  <a:pt x="17550" y="7770"/>
                </a:cubicBezTo>
                <a:cubicBezTo>
                  <a:pt x="17550" y="7770"/>
                  <a:pt x="17550" y="7244"/>
                  <a:pt x="17550" y="6717"/>
                </a:cubicBezTo>
                <a:cubicBezTo>
                  <a:pt x="17550" y="6190"/>
                  <a:pt x="18225" y="5136"/>
                  <a:pt x="17550" y="4609"/>
                </a:cubicBezTo>
                <a:cubicBezTo>
                  <a:pt x="17550" y="4083"/>
                  <a:pt x="14850" y="5136"/>
                  <a:pt x="15525" y="4083"/>
                </a:cubicBezTo>
                <a:cubicBezTo>
                  <a:pt x="14850" y="4083"/>
                  <a:pt x="14175" y="4083"/>
                  <a:pt x="14175" y="4083"/>
                </a:cubicBezTo>
                <a:cubicBezTo>
                  <a:pt x="13500" y="4083"/>
                  <a:pt x="13500" y="4083"/>
                  <a:pt x="13500" y="4609"/>
                </a:cubicBezTo>
                <a:cubicBezTo>
                  <a:pt x="13500" y="4609"/>
                  <a:pt x="13500" y="5663"/>
                  <a:pt x="13500" y="5663"/>
                </a:cubicBezTo>
                <a:cubicBezTo>
                  <a:pt x="12825" y="5663"/>
                  <a:pt x="12150" y="5663"/>
                  <a:pt x="12150" y="5663"/>
                </a:cubicBezTo>
                <a:cubicBezTo>
                  <a:pt x="11475" y="5663"/>
                  <a:pt x="10800" y="6190"/>
                  <a:pt x="10125" y="5663"/>
                </a:cubicBezTo>
                <a:cubicBezTo>
                  <a:pt x="9450" y="5136"/>
                  <a:pt x="9450" y="4609"/>
                  <a:pt x="8775" y="4083"/>
                </a:cubicBezTo>
                <a:cubicBezTo>
                  <a:pt x="8775" y="3556"/>
                  <a:pt x="8775" y="2502"/>
                  <a:pt x="8100" y="2502"/>
                </a:cubicBezTo>
                <a:cubicBezTo>
                  <a:pt x="7425" y="1975"/>
                  <a:pt x="6075" y="2502"/>
                  <a:pt x="5400" y="2502"/>
                </a:cubicBezTo>
                <a:cubicBezTo>
                  <a:pt x="4725" y="1975"/>
                  <a:pt x="1350" y="1975"/>
                  <a:pt x="675" y="2502"/>
                </a:cubicBezTo>
                <a:cubicBezTo>
                  <a:pt x="675" y="3029"/>
                  <a:pt x="1350" y="3556"/>
                  <a:pt x="1350" y="3556"/>
                </a:cubicBezTo>
                <a:cubicBezTo>
                  <a:pt x="2025" y="4083"/>
                  <a:pt x="2025" y="4609"/>
                  <a:pt x="2025" y="5136"/>
                </a:cubicBezTo>
                <a:cubicBezTo>
                  <a:pt x="2700" y="6190"/>
                  <a:pt x="2700" y="6190"/>
                  <a:pt x="2025" y="7244"/>
                </a:cubicBezTo>
                <a:cubicBezTo>
                  <a:pt x="2025" y="7244"/>
                  <a:pt x="2025" y="7244"/>
                  <a:pt x="2025" y="6717"/>
                </a:cubicBezTo>
                <a:cubicBezTo>
                  <a:pt x="1350" y="7244"/>
                  <a:pt x="3375" y="9351"/>
                  <a:pt x="3375" y="10405"/>
                </a:cubicBezTo>
                <a:cubicBezTo>
                  <a:pt x="3375" y="10405"/>
                  <a:pt x="3375" y="11458"/>
                  <a:pt x="3375" y="11985"/>
                </a:cubicBezTo>
                <a:cubicBezTo>
                  <a:pt x="3375" y="12512"/>
                  <a:pt x="2700" y="12512"/>
                  <a:pt x="2025" y="13039"/>
                </a:cubicBezTo>
                <a:cubicBezTo>
                  <a:pt x="2025" y="13566"/>
                  <a:pt x="1350" y="14092"/>
                  <a:pt x="1350" y="14619"/>
                </a:cubicBezTo>
                <a:cubicBezTo>
                  <a:pt x="1350" y="15673"/>
                  <a:pt x="675" y="16200"/>
                  <a:pt x="675" y="17253"/>
                </a:cubicBezTo>
                <a:cubicBezTo>
                  <a:pt x="675" y="17253"/>
                  <a:pt x="0" y="17780"/>
                  <a:pt x="0" y="17780"/>
                </a:cubicBezTo>
                <a:cubicBezTo>
                  <a:pt x="0" y="18307"/>
                  <a:pt x="0" y="19361"/>
                  <a:pt x="0" y="19888"/>
                </a:cubicBezTo>
                <a:cubicBezTo>
                  <a:pt x="675" y="19888"/>
                  <a:pt x="675" y="19888"/>
                  <a:pt x="1350" y="19888"/>
                </a:cubicBezTo>
                <a:cubicBezTo>
                  <a:pt x="2025" y="19888"/>
                  <a:pt x="2025" y="19361"/>
                  <a:pt x="3375" y="19888"/>
                </a:cubicBezTo>
                <a:cubicBezTo>
                  <a:pt x="4050" y="20414"/>
                  <a:pt x="3375" y="20414"/>
                  <a:pt x="4725" y="20414"/>
                </a:cubicBezTo>
                <a:cubicBezTo>
                  <a:pt x="5400" y="20414"/>
                  <a:pt x="6075" y="20414"/>
                  <a:pt x="7425" y="20414"/>
                </a:cubicBezTo>
                <a:cubicBezTo>
                  <a:pt x="8100" y="20414"/>
                  <a:pt x="9450" y="20414"/>
                  <a:pt x="10125" y="20414"/>
                </a:cubicBezTo>
                <a:cubicBezTo>
                  <a:pt x="10800" y="20414"/>
                  <a:pt x="11475" y="20414"/>
                  <a:pt x="11475" y="20414"/>
                </a:cubicBezTo>
                <a:cubicBezTo>
                  <a:pt x="12150" y="20414"/>
                  <a:pt x="12150" y="20941"/>
                  <a:pt x="12150" y="20941"/>
                </a:cubicBezTo>
                <a:cubicBezTo>
                  <a:pt x="12825" y="20941"/>
                  <a:pt x="13500" y="20941"/>
                  <a:pt x="13500" y="20941"/>
                </a:cubicBezTo>
                <a:cubicBezTo>
                  <a:pt x="14175" y="20941"/>
                  <a:pt x="14850" y="20941"/>
                  <a:pt x="15525" y="21468"/>
                </a:cubicBezTo>
                <a:cubicBezTo>
                  <a:pt x="16875" y="21468"/>
                  <a:pt x="18900" y="20941"/>
                  <a:pt x="20250" y="20941"/>
                </a:cubicBezTo>
                <a:cubicBezTo>
                  <a:pt x="19575" y="20414"/>
                  <a:pt x="18900" y="19888"/>
                  <a:pt x="18225" y="19361"/>
                </a:cubicBezTo>
                <a:cubicBezTo>
                  <a:pt x="18225" y="18834"/>
                  <a:pt x="18225" y="18307"/>
                  <a:pt x="18225" y="17780"/>
                </a:cubicBezTo>
                <a:cubicBezTo>
                  <a:pt x="18225" y="16200"/>
                  <a:pt x="18225" y="15146"/>
                  <a:pt x="18225" y="13566"/>
                </a:cubicBezTo>
                <a:cubicBezTo>
                  <a:pt x="18900" y="13566"/>
                  <a:pt x="20250" y="13566"/>
                  <a:pt x="21600" y="13566"/>
                </a:cubicBezTo>
                <a:cubicBezTo>
                  <a:pt x="20925" y="12512"/>
                  <a:pt x="21600" y="11458"/>
                  <a:pt x="21600" y="10931"/>
                </a:cubicBezTo>
                <a:close/>
                <a:moveTo>
                  <a:pt x="675" y="922"/>
                </a:moveTo>
                <a:cubicBezTo>
                  <a:pt x="675" y="1448"/>
                  <a:pt x="675" y="1975"/>
                  <a:pt x="675" y="1975"/>
                </a:cubicBezTo>
                <a:cubicBezTo>
                  <a:pt x="1350" y="2502"/>
                  <a:pt x="1350" y="1975"/>
                  <a:pt x="1350" y="1448"/>
                </a:cubicBezTo>
                <a:cubicBezTo>
                  <a:pt x="1350" y="1448"/>
                  <a:pt x="1350" y="922"/>
                  <a:pt x="1350" y="922"/>
                </a:cubicBezTo>
                <a:cubicBezTo>
                  <a:pt x="1350" y="395"/>
                  <a:pt x="2025" y="395"/>
                  <a:pt x="2025" y="395"/>
                </a:cubicBezTo>
                <a:cubicBezTo>
                  <a:pt x="2025" y="-132"/>
                  <a:pt x="1350" y="-132"/>
                  <a:pt x="675" y="395"/>
                </a:cubicBezTo>
                <a:cubicBezTo>
                  <a:pt x="675" y="395"/>
                  <a:pt x="0" y="922"/>
                  <a:pt x="675" y="92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2" name="Shape">
            <a:extLst>
              <a:ext uri="{FF2B5EF4-FFF2-40B4-BE49-F238E27FC236}">
                <a16:creationId xmlns:a16="http://schemas.microsoft.com/office/drawing/2014/main" id="{503F219C-A4E5-4B91-9262-D4762325E227}"/>
              </a:ext>
            </a:extLst>
          </p:cNvPr>
          <p:cNvSpPr/>
          <p:nvPr/>
        </p:nvSpPr>
        <p:spPr>
          <a:xfrm>
            <a:off x="5858546" y="2859270"/>
            <a:ext cx="42700" cy="381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cubicBezTo>
                  <a:pt x="0" y="21600"/>
                  <a:pt x="21600" y="21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3" name="Shape">
            <a:extLst>
              <a:ext uri="{FF2B5EF4-FFF2-40B4-BE49-F238E27FC236}">
                <a16:creationId xmlns:a16="http://schemas.microsoft.com/office/drawing/2014/main" id="{5DB0271D-6306-4264-A37E-E35DB6BEFC2F}"/>
              </a:ext>
            </a:extLst>
          </p:cNvPr>
          <p:cNvSpPr/>
          <p:nvPr/>
        </p:nvSpPr>
        <p:spPr>
          <a:xfrm>
            <a:off x="5041931" y="3328881"/>
            <a:ext cx="1592851" cy="1453316"/>
          </a:xfrm>
          <a:custGeom>
            <a:avLst/>
            <a:gdLst/>
            <a:ahLst/>
            <a:cxnLst>
              <a:cxn ang="0">
                <a:pos x="wd2" y="hd2"/>
              </a:cxn>
              <a:cxn ang="5400000">
                <a:pos x="wd2" y="hd2"/>
              </a:cxn>
              <a:cxn ang="10800000">
                <a:pos x="wd2" y="hd2"/>
              </a:cxn>
              <a:cxn ang="16200000">
                <a:pos x="wd2" y="hd2"/>
              </a:cxn>
            </a:cxnLst>
            <a:rect l="0" t="0" r="r" b="b"/>
            <a:pathLst>
              <a:path w="21274" h="21378" extrusionOk="0">
                <a:moveTo>
                  <a:pt x="21192" y="15600"/>
                </a:moveTo>
                <a:cubicBezTo>
                  <a:pt x="21192" y="15600"/>
                  <a:pt x="21192" y="15200"/>
                  <a:pt x="20785" y="15200"/>
                </a:cubicBezTo>
                <a:cubicBezTo>
                  <a:pt x="20785" y="14800"/>
                  <a:pt x="20377" y="14800"/>
                  <a:pt x="19970" y="14800"/>
                </a:cubicBezTo>
                <a:cubicBezTo>
                  <a:pt x="19970" y="14800"/>
                  <a:pt x="19970" y="14800"/>
                  <a:pt x="19562" y="14800"/>
                </a:cubicBezTo>
                <a:cubicBezTo>
                  <a:pt x="19562" y="14800"/>
                  <a:pt x="19562" y="14400"/>
                  <a:pt x="19155" y="14000"/>
                </a:cubicBezTo>
                <a:cubicBezTo>
                  <a:pt x="19155" y="13600"/>
                  <a:pt x="18747" y="13200"/>
                  <a:pt x="18747" y="12800"/>
                </a:cubicBezTo>
                <a:cubicBezTo>
                  <a:pt x="18747" y="12400"/>
                  <a:pt x="19155" y="12800"/>
                  <a:pt x="19155" y="12400"/>
                </a:cubicBezTo>
                <a:cubicBezTo>
                  <a:pt x="19155" y="12400"/>
                  <a:pt x="19155" y="12000"/>
                  <a:pt x="19155" y="11600"/>
                </a:cubicBezTo>
                <a:cubicBezTo>
                  <a:pt x="19155" y="10800"/>
                  <a:pt x="19155" y="10000"/>
                  <a:pt x="19155" y="9200"/>
                </a:cubicBezTo>
                <a:cubicBezTo>
                  <a:pt x="19155" y="9200"/>
                  <a:pt x="18747" y="8800"/>
                  <a:pt x="18747" y="8400"/>
                </a:cubicBezTo>
                <a:cubicBezTo>
                  <a:pt x="18747" y="8000"/>
                  <a:pt x="18747" y="8400"/>
                  <a:pt x="18747" y="8000"/>
                </a:cubicBezTo>
                <a:cubicBezTo>
                  <a:pt x="18747" y="8000"/>
                  <a:pt x="18747" y="8000"/>
                  <a:pt x="18747" y="7600"/>
                </a:cubicBezTo>
                <a:cubicBezTo>
                  <a:pt x="18747" y="7200"/>
                  <a:pt x="18340" y="6800"/>
                  <a:pt x="18340" y="6400"/>
                </a:cubicBezTo>
                <a:cubicBezTo>
                  <a:pt x="18340" y="6000"/>
                  <a:pt x="18340" y="6000"/>
                  <a:pt x="17932" y="5600"/>
                </a:cubicBezTo>
                <a:cubicBezTo>
                  <a:pt x="17932" y="5600"/>
                  <a:pt x="17932" y="5600"/>
                  <a:pt x="17525" y="5200"/>
                </a:cubicBezTo>
                <a:cubicBezTo>
                  <a:pt x="17525" y="5200"/>
                  <a:pt x="17525" y="4800"/>
                  <a:pt x="17525" y="4800"/>
                </a:cubicBezTo>
                <a:cubicBezTo>
                  <a:pt x="17525" y="4400"/>
                  <a:pt x="17117" y="4400"/>
                  <a:pt x="17117" y="4000"/>
                </a:cubicBezTo>
                <a:cubicBezTo>
                  <a:pt x="16709" y="3600"/>
                  <a:pt x="16709" y="3600"/>
                  <a:pt x="17117" y="3200"/>
                </a:cubicBezTo>
                <a:cubicBezTo>
                  <a:pt x="17117" y="3200"/>
                  <a:pt x="17525" y="2800"/>
                  <a:pt x="17525" y="2800"/>
                </a:cubicBezTo>
                <a:cubicBezTo>
                  <a:pt x="17525" y="2400"/>
                  <a:pt x="17525" y="1600"/>
                  <a:pt x="17525" y="1200"/>
                </a:cubicBezTo>
                <a:cubicBezTo>
                  <a:pt x="17525" y="1200"/>
                  <a:pt x="17525" y="800"/>
                  <a:pt x="17525" y="800"/>
                </a:cubicBezTo>
                <a:cubicBezTo>
                  <a:pt x="17525" y="800"/>
                  <a:pt x="17525" y="400"/>
                  <a:pt x="17525" y="400"/>
                </a:cubicBezTo>
                <a:cubicBezTo>
                  <a:pt x="17525" y="400"/>
                  <a:pt x="18340" y="0"/>
                  <a:pt x="17932" y="0"/>
                </a:cubicBezTo>
                <a:cubicBezTo>
                  <a:pt x="17525" y="0"/>
                  <a:pt x="17525" y="0"/>
                  <a:pt x="17117" y="0"/>
                </a:cubicBezTo>
                <a:cubicBezTo>
                  <a:pt x="17117" y="0"/>
                  <a:pt x="16709" y="0"/>
                  <a:pt x="16709" y="0"/>
                </a:cubicBezTo>
                <a:cubicBezTo>
                  <a:pt x="16709" y="0"/>
                  <a:pt x="16709" y="0"/>
                  <a:pt x="16709" y="0"/>
                </a:cubicBezTo>
                <a:cubicBezTo>
                  <a:pt x="16302" y="0"/>
                  <a:pt x="16302" y="0"/>
                  <a:pt x="15894" y="0"/>
                </a:cubicBezTo>
                <a:cubicBezTo>
                  <a:pt x="15894" y="0"/>
                  <a:pt x="15894" y="0"/>
                  <a:pt x="15894" y="0"/>
                </a:cubicBezTo>
                <a:cubicBezTo>
                  <a:pt x="15487" y="0"/>
                  <a:pt x="15487" y="0"/>
                  <a:pt x="15487" y="0"/>
                </a:cubicBezTo>
                <a:cubicBezTo>
                  <a:pt x="15079" y="400"/>
                  <a:pt x="14672" y="400"/>
                  <a:pt x="14264" y="0"/>
                </a:cubicBezTo>
                <a:cubicBezTo>
                  <a:pt x="13857" y="0"/>
                  <a:pt x="13449" y="0"/>
                  <a:pt x="13042" y="0"/>
                </a:cubicBezTo>
                <a:cubicBezTo>
                  <a:pt x="12634" y="0"/>
                  <a:pt x="12634" y="0"/>
                  <a:pt x="12226" y="0"/>
                </a:cubicBezTo>
                <a:cubicBezTo>
                  <a:pt x="12226" y="400"/>
                  <a:pt x="11819" y="400"/>
                  <a:pt x="11819" y="400"/>
                </a:cubicBezTo>
                <a:cubicBezTo>
                  <a:pt x="11411" y="400"/>
                  <a:pt x="10596" y="400"/>
                  <a:pt x="10189" y="400"/>
                </a:cubicBezTo>
                <a:cubicBezTo>
                  <a:pt x="10189" y="800"/>
                  <a:pt x="9781" y="800"/>
                  <a:pt x="9781" y="800"/>
                </a:cubicBezTo>
                <a:cubicBezTo>
                  <a:pt x="9374" y="1200"/>
                  <a:pt x="9374" y="1200"/>
                  <a:pt x="9374" y="1200"/>
                </a:cubicBezTo>
                <a:cubicBezTo>
                  <a:pt x="8966" y="1200"/>
                  <a:pt x="8966" y="1200"/>
                  <a:pt x="8966" y="1200"/>
                </a:cubicBezTo>
                <a:cubicBezTo>
                  <a:pt x="8558" y="1200"/>
                  <a:pt x="8558" y="1600"/>
                  <a:pt x="8151" y="1600"/>
                </a:cubicBezTo>
                <a:cubicBezTo>
                  <a:pt x="8151" y="1600"/>
                  <a:pt x="7336" y="2400"/>
                  <a:pt x="6928" y="2400"/>
                </a:cubicBezTo>
                <a:cubicBezTo>
                  <a:pt x="6928" y="2400"/>
                  <a:pt x="7336" y="2400"/>
                  <a:pt x="7336" y="2400"/>
                </a:cubicBezTo>
                <a:cubicBezTo>
                  <a:pt x="7336" y="2800"/>
                  <a:pt x="7336" y="2800"/>
                  <a:pt x="7336" y="2800"/>
                </a:cubicBezTo>
                <a:cubicBezTo>
                  <a:pt x="7336" y="3200"/>
                  <a:pt x="7336" y="3200"/>
                  <a:pt x="7336" y="3600"/>
                </a:cubicBezTo>
                <a:cubicBezTo>
                  <a:pt x="7336" y="4000"/>
                  <a:pt x="7336" y="4400"/>
                  <a:pt x="7743" y="4800"/>
                </a:cubicBezTo>
                <a:cubicBezTo>
                  <a:pt x="7743" y="5200"/>
                  <a:pt x="7743" y="5200"/>
                  <a:pt x="7743" y="5200"/>
                </a:cubicBezTo>
                <a:cubicBezTo>
                  <a:pt x="8151" y="5600"/>
                  <a:pt x="8151" y="5200"/>
                  <a:pt x="7743" y="5600"/>
                </a:cubicBezTo>
                <a:cubicBezTo>
                  <a:pt x="7743" y="6000"/>
                  <a:pt x="7743" y="6000"/>
                  <a:pt x="7336" y="6000"/>
                </a:cubicBezTo>
                <a:cubicBezTo>
                  <a:pt x="7336" y="6000"/>
                  <a:pt x="6521" y="5600"/>
                  <a:pt x="6113" y="6000"/>
                </a:cubicBezTo>
                <a:cubicBezTo>
                  <a:pt x="6113" y="6000"/>
                  <a:pt x="6113" y="6000"/>
                  <a:pt x="6113" y="6000"/>
                </a:cubicBezTo>
                <a:cubicBezTo>
                  <a:pt x="5706" y="6000"/>
                  <a:pt x="5706" y="6000"/>
                  <a:pt x="5706" y="6400"/>
                </a:cubicBezTo>
                <a:cubicBezTo>
                  <a:pt x="5298" y="6400"/>
                  <a:pt x="4891" y="6400"/>
                  <a:pt x="5298" y="6800"/>
                </a:cubicBezTo>
                <a:cubicBezTo>
                  <a:pt x="5298" y="6800"/>
                  <a:pt x="5298" y="6800"/>
                  <a:pt x="5298" y="7200"/>
                </a:cubicBezTo>
                <a:cubicBezTo>
                  <a:pt x="5298" y="7200"/>
                  <a:pt x="4891" y="7200"/>
                  <a:pt x="4891" y="7200"/>
                </a:cubicBezTo>
                <a:cubicBezTo>
                  <a:pt x="4483" y="7200"/>
                  <a:pt x="4075" y="7600"/>
                  <a:pt x="4075" y="7600"/>
                </a:cubicBezTo>
                <a:cubicBezTo>
                  <a:pt x="3668" y="8000"/>
                  <a:pt x="3668" y="8400"/>
                  <a:pt x="3260" y="8400"/>
                </a:cubicBezTo>
                <a:cubicBezTo>
                  <a:pt x="2853" y="8400"/>
                  <a:pt x="2853" y="8400"/>
                  <a:pt x="2445" y="8400"/>
                </a:cubicBezTo>
                <a:cubicBezTo>
                  <a:pt x="2445" y="8400"/>
                  <a:pt x="2445" y="8400"/>
                  <a:pt x="2445" y="8400"/>
                </a:cubicBezTo>
                <a:cubicBezTo>
                  <a:pt x="2445" y="8400"/>
                  <a:pt x="2445" y="8800"/>
                  <a:pt x="2445" y="8800"/>
                </a:cubicBezTo>
                <a:cubicBezTo>
                  <a:pt x="2038" y="8800"/>
                  <a:pt x="2038" y="8800"/>
                  <a:pt x="1630" y="8800"/>
                </a:cubicBezTo>
                <a:cubicBezTo>
                  <a:pt x="1223" y="8800"/>
                  <a:pt x="815" y="9200"/>
                  <a:pt x="408" y="9600"/>
                </a:cubicBezTo>
                <a:cubicBezTo>
                  <a:pt x="0" y="9600"/>
                  <a:pt x="0" y="9600"/>
                  <a:pt x="0" y="10000"/>
                </a:cubicBezTo>
                <a:cubicBezTo>
                  <a:pt x="0" y="10400"/>
                  <a:pt x="0" y="11200"/>
                  <a:pt x="0" y="11600"/>
                </a:cubicBezTo>
                <a:cubicBezTo>
                  <a:pt x="0" y="11600"/>
                  <a:pt x="408" y="12000"/>
                  <a:pt x="815" y="12000"/>
                </a:cubicBezTo>
                <a:cubicBezTo>
                  <a:pt x="1223" y="12800"/>
                  <a:pt x="2038" y="13200"/>
                  <a:pt x="2853" y="13600"/>
                </a:cubicBezTo>
                <a:cubicBezTo>
                  <a:pt x="4483" y="14800"/>
                  <a:pt x="6113" y="16000"/>
                  <a:pt x="8151" y="17600"/>
                </a:cubicBezTo>
                <a:cubicBezTo>
                  <a:pt x="8558" y="18000"/>
                  <a:pt x="9374" y="18400"/>
                  <a:pt x="9781" y="18800"/>
                </a:cubicBezTo>
                <a:cubicBezTo>
                  <a:pt x="9781" y="18800"/>
                  <a:pt x="9781" y="18800"/>
                  <a:pt x="9781" y="18800"/>
                </a:cubicBezTo>
                <a:cubicBezTo>
                  <a:pt x="10189" y="18800"/>
                  <a:pt x="9781" y="19200"/>
                  <a:pt x="10189" y="19200"/>
                </a:cubicBezTo>
                <a:cubicBezTo>
                  <a:pt x="10189" y="19200"/>
                  <a:pt x="10189" y="19600"/>
                  <a:pt x="10596" y="19600"/>
                </a:cubicBezTo>
                <a:cubicBezTo>
                  <a:pt x="10596" y="19600"/>
                  <a:pt x="10596" y="19600"/>
                  <a:pt x="10596" y="20000"/>
                </a:cubicBezTo>
                <a:cubicBezTo>
                  <a:pt x="11004" y="20000"/>
                  <a:pt x="11004" y="20000"/>
                  <a:pt x="11004" y="20000"/>
                </a:cubicBezTo>
                <a:cubicBezTo>
                  <a:pt x="11411" y="20000"/>
                  <a:pt x="11819" y="20400"/>
                  <a:pt x="12226" y="20400"/>
                </a:cubicBezTo>
                <a:cubicBezTo>
                  <a:pt x="12226" y="20800"/>
                  <a:pt x="11819" y="21200"/>
                  <a:pt x="12226" y="21200"/>
                </a:cubicBezTo>
                <a:cubicBezTo>
                  <a:pt x="12226" y="21600"/>
                  <a:pt x="12634" y="21200"/>
                  <a:pt x="13042" y="21200"/>
                </a:cubicBezTo>
                <a:cubicBezTo>
                  <a:pt x="13449" y="21200"/>
                  <a:pt x="14264" y="21200"/>
                  <a:pt x="15079" y="20800"/>
                </a:cubicBezTo>
                <a:cubicBezTo>
                  <a:pt x="15894" y="20400"/>
                  <a:pt x="16302" y="19600"/>
                  <a:pt x="17117" y="19200"/>
                </a:cubicBezTo>
                <a:cubicBezTo>
                  <a:pt x="18340" y="18400"/>
                  <a:pt x="19155" y="17600"/>
                  <a:pt x="19970" y="16800"/>
                </a:cubicBezTo>
                <a:cubicBezTo>
                  <a:pt x="20377" y="16800"/>
                  <a:pt x="21600" y="16000"/>
                  <a:pt x="21192" y="15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4" name="Shape">
            <a:extLst>
              <a:ext uri="{FF2B5EF4-FFF2-40B4-BE49-F238E27FC236}">
                <a16:creationId xmlns:a16="http://schemas.microsoft.com/office/drawing/2014/main" id="{6B48C51E-D1D8-4A9E-AED1-3F0B21F5E211}"/>
              </a:ext>
            </a:extLst>
          </p:cNvPr>
          <p:cNvSpPr/>
          <p:nvPr/>
        </p:nvSpPr>
        <p:spPr>
          <a:xfrm>
            <a:off x="7176871" y="2866423"/>
            <a:ext cx="122764"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2000"/>
                  <a:pt x="21600" y="12000"/>
                  <a:pt x="16200" y="12000"/>
                </a:cubicBezTo>
                <a:cubicBezTo>
                  <a:pt x="16200" y="9600"/>
                  <a:pt x="16200" y="9600"/>
                  <a:pt x="16200" y="7200"/>
                </a:cubicBezTo>
                <a:cubicBezTo>
                  <a:pt x="16200" y="4800"/>
                  <a:pt x="16200" y="4800"/>
                  <a:pt x="10800" y="2400"/>
                </a:cubicBezTo>
                <a:cubicBezTo>
                  <a:pt x="10800" y="2400"/>
                  <a:pt x="10800" y="2400"/>
                  <a:pt x="10800" y="2400"/>
                </a:cubicBezTo>
                <a:cubicBezTo>
                  <a:pt x="5400" y="2400"/>
                  <a:pt x="5400" y="2400"/>
                  <a:pt x="5400" y="2400"/>
                </a:cubicBezTo>
                <a:cubicBezTo>
                  <a:pt x="10800" y="2400"/>
                  <a:pt x="0" y="2400"/>
                  <a:pt x="5400" y="0"/>
                </a:cubicBezTo>
                <a:cubicBezTo>
                  <a:pt x="0" y="0"/>
                  <a:pt x="0" y="2400"/>
                  <a:pt x="0" y="4800"/>
                </a:cubicBezTo>
                <a:cubicBezTo>
                  <a:pt x="0" y="4800"/>
                  <a:pt x="0" y="4800"/>
                  <a:pt x="0" y="4800"/>
                </a:cubicBezTo>
                <a:cubicBezTo>
                  <a:pt x="0" y="4800"/>
                  <a:pt x="0" y="4800"/>
                  <a:pt x="0" y="7200"/>
                </a:cubicBezTo>
                <a:cubicBezTo>
                  <a:pt x="0" y="7200"/>
                  <a:pt x="0" y="7200"/>
                  <a:pt x="0" y="7200"/>
                </a:cubicBezTo>
                <a:cubicBezTo>
                  <a:pt x="5400" y="7200"/>
                  <a:pt x="0" y="9600"/>
                  <a:pt x="0" y="12000"/>
                </a:cubicBezTo>
                <a:cubicBezTo>
                  <a:pt x="0" y="12000"/>
                  <a:pt x="0" y="14400"/>
                  <a:pt x="0" y="14400"/>
                </a:cubicBezTo>
                <a:cubicBezTo>
                  <a:pt x="0" y="14400"/>
                  <a:pt x="0" y="16800"/>
                  <a:pt x="0" y="16800"/>
                </a:cubicBezTo>
                <a:cubicBezTo>
                  <a:pt x="0" y="16800"/>
                  <a:pt x="0" y="16800"/>
                  <a:pt x="0" y="16800"/>
                </a:cubicBezTo>
                <a:cubicBezTo>
                  <a:pt x="0" y="16800"/>
                  <a:pt x="5400" y="19200"/>
                  <a:pt x="5400" y="19200"/>
                </a:cubicBezTo>
                <a:cubicBezTo>
                  <a:pt x="10800" y="19200"/>
                  <a:pt x="10800" y="21600"/>
                  <a:pt x="10800" y="21600"/>
                </a:cubicBezTo>
                <a:cubicBezTo>
                  <a:pt x="16200" y="21600"/>
                  <a:pt x="16200" y="19200"/>
                  <a:pt x="10800" y="19200"/>
                </a:cubicBezTo>
                <a:cubicBezTo>
                  <a:pt x="16200" y="19200"/>
                  <a:pt x="16200" y="19200"/>
                  <a:pt x="16200" y="19200"/>
                </a:cubicBezTo>
                <a:cubicBezTo>
                  <a:pt x="16200" y="19200"/>
                  <a:pt x="16200" y="19200"/>
                  <a:pt x="16200" y="16800"/>
                </a:cubicBezTo>
                <a:cubicBezTo>
                  <a:pt x="21600" y="16800"/>
                  <a:pt x="21600" y="14400"/>
                  <a:pt x="21600"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5" name="Shape">
            <a:extLst>
              <a:ext uri="{FF2B5EF4-FFF2-40B4-BE49-F238E27FC236}">
                <a16:creationId xmlns:a16="http://schemas.microsoft.com/office/drawing/2014/main" id="{137A501C-ACA2-48B8-B914-58B4ECC86819}"/>
              </a:ext>
            </a:extLst>
          </p:cNvPr>
          <p:cNvSpPr/>
          <p:nvPr/>
        </p:nvSpPr>
        <p:spPr>
          <a:xfrm>
            <a:off x="10320579" y="3190617"/>
            <a:ext cx="1035451" cy="762818"/>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cubicBezTo>
                  <a:pt x="20965" y="2314"/>
                  <a:pt x="20329" y="3086"/>
                  <a:pt x="19694" y="3086"/>
                </a:cubicBezTo>
                <a:cubicBezTo>
                  <a:pt x="19694" y="3086"/>
                  <a:pt x="19694" y="2314"/>
                  <a:pt x="19059" y="2314"/>
                </a:cubicBezTo>
                <a:cubicBezTo>
                  <a:pt x="19059" y="2314"/>
                  <a:pt x="18424" y="3086"/>
                  <a:pt x="18424" y="3086"/>
                </a:cubicBezTo>
                <a:cubicBezTo>
                  <a:pt x="18424" y="3086"/>
                  <a:pt x="18424" y="3086"/>
                  <a:pt x="18424" y="3086"/>
                </a:cubicBezTo>
                <a:cubicBezTo>
                  <a:pt x="17788" y="3857"/>
                  <a:pt x="17788" y="3857"/>
                  <a:pt x="17788" y="3857"/>
                </a:cubicBezTo>
                <a:cubicBezTo>
                  <a:pt x="17153" y="3857"/>
                  <a:pt x="17153" y="4629"/>
                  <a:pt x="16518" y="4629"/>
                </a:cubicBezTo>
                <a:cubicBezTo>
                  <a:pt x="15882" y="3857"/>
                  <a:pt x="15882" y="3086"/>
                  <a:pt x="15882" y="2314"/>
                </a:cubicBezTo>
                <a:cubicBezTo>
                  <a:pt x="15882" y="1543"/>
                  <a:pt x="15882" y="1543"/>
                  <a:pt x="15882" y="1543"/>
                </a:cubicBezTo>
                <a:cubicBezTo>
                  <a:pt x="15882" y="1543"/>
                  <a:pt x="15882" y="1543"/>
                  <a:pt x="15882" y="1543"/>
                </a:cubicBezTo>
                <a:cubicBezTo>
                  <a:pt x="15247" y="1543"/>
                  <a:pt x="15882" y="1543"/>
                  <a:pt x="15247" y="1543"/>
                </a:cubicBezTo>
                <a:cubicBezTo>
                  <a:pt x="15247" y="771"/>
                  <a:pt x="15247" y="0"/>
                  <a:pt x="14612" y="0"/>
                </a:cubicBezTo>
                <a:cubicBezTo>
                  <a:pt x="13976" y="771"/>
                  <a:pt x="13976" y="1543"/>
                  <a:pt x="13976" y="1543"/>
                </a:cubicBezTo>
                <a:cubicBezTo>
                  <a:pt x="13976" y="2314"/>
                  <a:pt x="13976" y="2314"/>
                  <a:pt x="13976" y="2314"/>
                </a:cubicBezTo>
                <a:cubicBezTo>
                  <a:pt x="13976" y="2314"/>
                  <a:pt x="13341" y="2314"/>
                  <a:pt x="13341" y="2314"/>
                </a:cubicBezTo>
                <a:cubicBezTo>
                  <a:pt x="12706" y="2314"/>
                  <a:pt x="13341" y="2314"/>
                  <a:pt x="12706" y="3086"/>
                </a:cubicBezTo>
                <a:cubicBezTo>
                  <a:pt x="12706" y="3857"/>
                  <a:pt x="12706" y="3086"/>
                  <a:pt x="12071" y="3086"/>
                </a:cubicBezTo>
                <a:cubicBezTo>
                  <a:pt x="11435" y="3086"/>
                  <a:pt x="11435" y="3857"/>
                  <a:pt x="10800" y="3857"/>
                </a:cubicBezTo>
                <a:cubicBezTo>
                  <a:pt x="10165" y="3857"/>
                  <a:pt x="10165" y="3086"/>
                  <a:pt x="10165" y="3086"/>
                </a:cubicBezTo>
                <a:cubicBezTo>
                  <a:pt x="9529" y="3086"/>
                  <a:pt x="9529" y="3086"/>
                  <a:pt x="8894" y="3086"/>
                </a:cubicBezTo>
                <a:cubicBezTo>
                  <a:pt x="8894" y="3086"/>
                  <a:pt x="7624" y="2314"/>
                  <a:pt x="6988" y="2314"/>
                </a:cubicBezTo>
                <a:cubicBezTo>
                  <a:pt x="6988" y="2314"/>
                  <a:pt x="6988" y="3086"/>
                  <a:pt x="6988" y="3086"/>
                </a:cubicBezTo>
                <a:cubicBezTo>
                  <a:pt x="6988" y="3086"/>
                  <a:pt x="6988" y="3086"/>
                  <a:pt x="6988" y="3086"/>
                </a:cubicBezTo>
                <a:cubicBezTo>
                  <a:pt x="6988" y="3086"/>
                  <a:pt x="6353" y="3086"/>
                  <a:pt x="6353" y="3086"/>
                </a:cubicBezTo>
                <a:cubicBezTo>
                  <a:pt x="5082" y="3086"/>
                  <a:pt x="5718" y="4629"/>
                  <a:pt x="5718" y="5400"/>
                </a:cubicBezTo>
                <a:cubicBezTo>
                  <a:pt x="5718" y="5400"/>
                  <a:pt x="5082" y="6171"/>
                  <a:pt x="5082" y="6171"/>
                </a:cubicBezTo>
                <a:cubicBezTo>
                  <a:pt x="4447" y="6171"/>
                  <a:pt x="3812" y="6171"/>
                  <a:pt x="3812" y="6171"/>
                </a:cubicBezTo>
                <a:cubicBezTo>
                  <a:pt x="3812" y="6171"/>
                  <a:pt x="3812" y="6943"/>
                  <a:pt x="3812" y="6943"/>
                </a:cubicBezTo>
                <a:cubicBezTo>
                  <a:pt x="3176" y="7714"/>
                  <a:pt x="3176" y="7714"/>
                  <a:pt x="2541" y="7714"/>
                </a:cubicBezTo>
                <a:cubicBezTo>
                  <a:pt x="2541" y="7714"/>
                  <a:pt x="1906" y="7714"/>
                  <a:pt x="1906" y="7714"/>
                </a:cubicBezTo>
                <a:cubicBezTo>
                  <a:pt x="1906" y="6943"/>
                  <a:pt x="1271" y="6943"/>
                  <a:pt x="1271" y="6943"/>
                </a:cubicBezTo>
                <a:cubicBezTo>
                  <a:pt x="1271" y="6943"/>
                  <a:pt x="1271" y="6943"/>
                  <a:pt x="635" y="6943"/>
                </a:cubicBezTo>
                <a:cubicBezTo>
                  <a:pt x="635" y="6943"/>
                  <a:pt x="635" y="7714"/>
                  <a:pt x="635" y="7714"/>
                </a:cubicBezTo>
                <a:cubicBezTo>
                  <a:pt x="635" y="7714"/>
                  <a:pt x="635" y="8486"/>
                  <a:pt x="635" y="8486"/>
                </a:cubicBezTo>
                <a:cubicBezTo>
                  <a:pt x="635" y="9257"/>
                  <a:pt x="0" y="9257"/>
                  <a:pt x="635" y="10029"/>
                </a:cubicBezTo>
                <a:cubicBezTo>
                  <a:pt x="0" y="10029"/>
                  <a:pt x="0" y="10800"/>
                  <a:pt x="0" y="10800"/>
                </a:cubicBezTo>
                <a:cubicBezTo>
                  <a:pt x="0" y="11571"/>
                  <a:pt x="0" y="11571"/>
                  <a:pt x="635" y="11571"/>
                </a:cubicBezTo>
                <a:cubicBezTo>
                  <a:pt x="635" y="11571"/>
                  <a:pt x="635" y="11571"/>
                  <a:pt x="635" y="11571"/>
                </a:cubicBezTo>
                <a:cubicBezTo>
                  <a:pt x="635" y="12343"/>
                  <a:pt x="635" y="12343"/>
                  <a:pt x="635" y="12343"/>
                </a:cubicBezTo>
                <a:cubicBezTo>
                  <a:pt x="635" y="13114"/>
                  <a:pt x="635" y="13114"/>
                  <a:pt x="635" y="13114"/>
                </a:cubicBezTo>
                <a:cubicBezTo>
                  <a:pt x="635" y="13886"/>
                  <a:pt x="635" y="14657"/>
                  <a:pt x="1271" y="15429"/>
                </a:cubicBezTo>
                <a:cubicBezTo>
                  <a:pt x="1271" y="16200"/>
                  <a:pt x="1271" y="16200"/>
                  <a:pt x="1906" y="16200"/>
                </a:cubicBezTo>
                <a:cubicBezTo>
                  <a:pt x="1906" y="16971"/>
                  <a:pt x="2541" y="16200"/>
                  <a:pt x="3176" y="16971"/>
                </a:cubicBezTo>
                <a:cubicBezTo>
                  <a:pt x="3176" y="18514"/>
                  <a:pt x="1906" y="19286"/>
                  <a:pt x="1906" y="20057"/>
                </a:cubicBezTo>
                <a:cubicBezTo>
                  <a:pt x="3176" y="20057"/>
                  <a:pt x="4447" y="20829"/>
                  <a:pt x="5718" y="20829"/>
                </a:cubicBezTo>
                <a:cubicBezTo>
                  <a:pt x="6353" y="20829"/>
                  <a:pt x="6988" y="21600"/>
                  <a:pt x="6988" y="21600"/>
                </a:cubicBezTo>
                <a:cubicBezTo>
                  <a:pt x="7624" y="20829"/>
                  <a:pt x="8259" y="20829"/>
                  <a:pt x="8894" y="20829"/>
                </a:cubicBezTo>
                <a:cubicBezTo>
                  <a:pt x="8894" y="20829"/>
                  <a:pt x="10165" y="20829"/>
                  <a:pt x="10165" y="20057"/>
                </a:cubicBezTo>
                <a:cubicBezTo>
                  <a:pt x="10800" y="20057"/>
                  <a:pt x="10165" y="19286"/>
                  <a:pt x="10165" y="18514"/>
                </a:cubicBezTo>
                <a:cubicBezTo>
                  <a:pt x="10165" y="17743"/>
                  <a:pt x="10165" y="16971"/>
                  <a:pt x="10800" y="16971"/>
                </a:cubicBezTo>
                <a:cubicBezTo>
                  <a:pt x="11435" y="16971"/>
                  <a:pt x="12071" y="16971"/>
                  <a:pt x="12706" y="16971"/>
                </a:cubicBezTo>
                <a:cubicBezTo>
                  <a:pt x="12071" y="16200"/>
                  <a:pt x="12706" y="16200"/>
                  <a:pt x="12706" y="15429"/>
                </a:cubicBezTo>
                <a:cubicBezTo>
                  <a:pt x="13341" y="15429"/>
                  <a:pt x="13976" y="16200"/>
                  <a:pt x="14612" y="16200"/>
                </a:cubicBezTo>
                <a:cubicBezTo>
                  <a:pt x="14612" y="15429"/>
                  <a:pt x="14612" y="15429"/>
                  <a:pt x="14612" y="14657"/>
                </a:cubicBezTo>
                <a:cubicBezTo>
                  <a:pt x="14612" y="13886"/>
                  <a:pt x="14612" y="13886"/>
                  <a:pt x="14612" y="13886"/>
                </a:cubicBezTo>
                <a:cubicBezTo>
                  <a:pt x="14612" y="13886"/>
                  <a:pt x="14612" y="13114"/>
                  <a:pt x="14612" y="13114"/>
                </a:cubicBezTo>
                <a:cubicBezTo>
                  <a:pt x="14612" y="12343"/>
                  <a:pt x="15247" y="13114"/>
                  <a:pt x="15882" y="12343"/>
                </a:cubicBezTo>
                <a:cubicBezTo>
                  <a:pt x="15882" y="11571"/>
                  <a:pt x="14612" y="10800"/>
                  <a:pt x="15247" y="10800"/>
                </a:cubicBezTo>
                <a:cubicBezTo>
                  <a:pt x="15247" y="10029"/>
                  <a:pt x="15882" y="10800"/>
                  <a:pt x="16518" y="10800"/>
                </a:cubicBezTo>
                <a:cubicBezTo>
                  <a:pt x="17153" y="10029"/>
                  <a:pt x="16518" y="10029"/>
                  <a:pt x="16518" y="10029"/>
                </a:cubicBezTo>
                <a:cubicBezTo>
                  <a:pt x="16518" y="9257"/>
                  <a:pt x="16518" y="10029"/>
                  <a:pt x="16518" y="9257"/>
                </a:cubicBezTo>
                <a:cubicBezTo>
                  <a:pt x="16518" y="8486"/>
                  <a:pt x="17153" y="8486"/>
                  <a:pt x="17153" y="7714"/>
                </a:cubicBezTo>
                <a:cubicBezTo>
                  <a:pt x="17153" y="6943"/>
                  <a:pt x="15882" y="6171"/>
                  <a:pt x="16518" y="5400"/>
                </a:cubicBezTo>
                <a:cubicBezTo>
                  <a:pt x="16518" y="5400"/>
                  <a:pt x="17153" y="5400"/>
                  <a:pt x="17153" y="4629"/>
                </a:cubicBezTo>
                <a:cubicBezTo>
                  <a:pt x="17788" y="4629"/>
                  <a:pt x="17153" y="4629"/>
                  <a:pt x="17788" y="4629"/>
                </a:cubicBezTo>
                <a:cubicBezTo>
                  <a:pt x="19059" y="3857"/>
                  <a:pt x="20329" y="4629"/>
                  <a:pt x="20965" y="3857"/>
                </a:cubicBezTo>
                <a:cubicBezTo>
                  <a:pt x="20965" y="3857"/>
                  <a:pt x="20965" y="3086"/>
                  <a:pt x="20965" y="3086"/>
                </a:cubicBezTo>
                <a:cubicBezTo>
                  <a:pt x="20965" y="3086"/>
                  <a:pt x="20965" y="3086"/>
                  <a:pt x="21600" y="3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6" name="TextBox 185">
            <a:extLst>
              <a:ext uri="{FF2B5EF4-FFF2-40B4-BE49-F238E27FC236}">
                <a16:creationId xmlns:a16="http://schemas.microsoft.com/office/drawing/2014/main" id="{21360467-1BA2-4650-956C-02658E5D2D63}"/>
              </a:ext>
            </a:extLst>
          </p:cNvPr>
          <p:cNvSpPr txBox="1"/>
          <p:nvPr/>
        </p:nvSpPr>
        <p:spPr>
          <a:xfrm>
            <a:off x="-17212" y="1357951"/>
            <a:ext cx="8210550"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361E9"/>
                </a:solidFill>
                <a:effectLst/>
                <a:uLnTx/>
                <a:uFillTx/>
                <a:latin typeface="Times New Roman" panose="02020603050405020304" pitchFamily="18" charset="0"/>
                <a:cs typeface="Times New Roman" panose="02020603050405020304" pitchFamily="18" charset="0"/>
              </a:rPr>
              <a:t>Cách mạng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89E4D"/>
                </a:solidFill>
                <a:effectLst/>
                <a:uLnTx/>
                <a:uFillTx/>
                <a:latin typeface="Times New Roman" panose="02020603050405020304" pitchFamily="18" charset="0"/>
                <a:cs typeface="Times New Roman" panose="02020603050405020304" pitchFamily="18" charset="0"/>
              </a:rPr>
              <a:t>tư sản Anh</a:t>
            </a:r>
            <a:endParaRPr kumimoji="0" lang="en-US" sz="3600" b="0" i="0" u="none" strike="noStrike" kern="1200" cap="none" spc="0" normalizeH="0" baseline="0" noProof="0">
              <a:ln>
                <a:noFill/>
              </a:ln>
              <a:solidFill>
                <a:srgbClr val="F89E4D"/>
              </a:solidFill>
              <a:effectLst/>
              <a:uLnTx/>
              <a:uFillTx/>
              <a:latin typeface="Times New Roman" panose="02020603050405020304" pitchFamily="18" charset="0"/>
              <a:cs typeface="Times New Roman" panose="02020603050405020304" pitchFamily="18" charset="0"/>
            </a:endParaRPr>
          </a:p>
        </p:txBody>
      </p:sp>
      <p:sp>
        <p:nvSpPr>
          <p:cNvPr id="192" name="TextBox 191">
            <a:extLst>
              <a:ext uri="{FF2B5EF4-FFF2-40B4-BE49-F238E27FC236}">
                <a16:creationId xmlns:a16="http://schemas.microsoft.com/office/drawing/2014/main" id="{E0AE0960-1756-4129-9524-C009ED2E13FB}"/>
              </a:ext>
            </a:extLst>
          </p:cNvPr>
          <p:cNvSpPr txBox="1"/>
          <p:nvPr/>
        </p:nvSpPr>
        <p:spPr>
          <a:xfrm>
            <a:off x="2759091" y="11390462"/>
            <a:ext cx="8210550" cy="86177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89E4D"/>
                </a:solidFill>
                <a:effectLst/>
                <a:uLnTx/>
                <a:uFillTx/>
                <a:latin typeface="#9Slide04 Rokkitt Black" panose="00000A00000000000000" pitchFamily="2" charset="0"/>
                <a:ea typeface="+mn-ea"/>
                <a:cs typeface="#9Slide07 Pattaya" panose="00000500000000000000" pitchFamily="2" charset="-34"/>
              </a:rPr>
              <a:t>Chiến tranh</a:t>
            </a:r>
            <a:r>
              <a:rPr kumimoji="0" lang="en-US" sz="2800" b="0" i="1" u="none" strike="noStrike" kern="1200" cap="none" spc="0" normalizeH="0" baseline="0" noProof="0">
                <a:ln>
                  <a:noFill/>
                </a:ln>
                <a:solidFill>
                  <a:srgbClr val="F361E9"/>
                </a:solidFill>
                <a:effectLst/>
                <a:uLnTx/>
                <a:uFillTx/>
                <a:latin typeface="#9Slide04 Rokkitt Black" panose="00000A00000000000000" pitchFamily="2" charset="0"/>
                <a:ea typeface="+mn-ea"/>
                <a:cs typeface="#9Slide07 Pattaya" panose="00000500000000000000" pitchFamily="2" charset="-34"/>
              </a:rPr>
              <a:t> giành độc lập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361E9"/>
                </a:solidFill>
                <a:effectLst/>
                <a:uLnTx/>
                <a:uFillTx/>
                <a:latin typeface="#9Slide04 Rokkitt Black" panose="00000A00000000000000" pitchFamily="2" charset="0"/>
                <a:ea typeface="+mn-ea"/>
                <a:cs typeface="#9Slide07 Pattaya" panose="00000500000000000000" pitchFamily="2" charset="-34"/>
              </a:rPr>
              <a:t>của 13 thuộc địa Anh ở Bắc Mĩ</a:t>
            </a:r>
            <a:endParaRPr kumimoji="0" lang="en-US" sz="2800" b="0" i="0" u="none" strike="noStrike" kern="1200" cap="none" spc="0" normalizeH="0" baseline="0" noProof="0">
              <a:ln>
                <a:noFill/>
              </a:ln>
              <a:solidFill>
                <a:srgbClr val="F89E4D"/>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800FE739-3556-4F36-B7F3-11E9CEC49852}"/>
              </a:ext>
            </a:extLst>
          </p:cNvPr>
          <p:cNvSpPr/>
          <p:nvPr/>
        </p:nvSpPr>
        <p:spPr>
          <a:xfrm rot="817316">
            <a:off x="4036252" y="10764268"/>
            <a:ext cx="1149850" cy="1517234"/>
          </a:xfrm>
          <a:custGeom>
            <a:avLst/>
            <a:gdLst>
              <a:gd name="connsiteX0" fmla="*/ 2367280 w 2407920"/>
              <a:gd name="connsiteY0" fmla="*/ 508000 h 3149600"/>
              <a:gd name="connsiteX1" fmla="*/ 2367280 w 2407920"/>
              <a:gd name="connsiteY1" fmla="*/ 508000 h 3149600"/>
              <a:gd name="connsiteX2" fmla="*/ 2346960 w 2407920"/>
              <a:gd name="connsiteY2" fmla="*/ 386080 h 3149600"/>
              <a:gd name="connsiteX3" fmla="*/ 2367280 w 2407920"/>
              <a:gd name="connsiteY3" fmla="*/ 274320 h 3149600"/>
              <a:gd name="connsiteX4" fmla="*/ 2407920 w 2407920"/>
              <a:gd name="connsiteY4" fmla="*/ 193040 h 3149600"/>
              <a:gd name="connsiteX5" fmla="*/ 2346960 w 2407920"/>
              <a:gd name="connsiteY5" fmla="*/ 30480 h 3149600"/>
              <a:gd name="connsiteX6" fmla="*/ 2316480 w 2407920"/>
              <a:gd name="connsiteY6" fmla="*/ 0 h 3149600"/>
              <a:gd name="connsiteX7" fmla="*/ 2286000 w 2407920"/>
              <a:gd name="connsiteY7" fmla="*/ 10160 h 3149600"/>
              <a:gd name="connsiteX8" fmla="*/ 2265680 w 2407920"/>
              <a:gd name="connsiteY8" fmla="*/ 50800 h 3149600"/>
              <a:gd name="connsiteX9" fmla="*/ 2245360 w 2407920"/>
              <a:gd name="connsiteY9" fmla="*/ 81280 h 3149600"/>
              <a:gd name="connsiteX10" fmla="*/ 2164080 w 2407920"/>
              <a:gd name="connsiteY10" fmla="*/ 152400 h 3149600"/>
              <a:gd name="connsiteX11" fmla="*/ 2113280 w 2407920"/>
              <a:gd name="connsiteY11" fmla="*/ 243840 h 3149600"/>
              <a:gd name="connsiteX12" fmla="*/ 2082800 w 2407920"/>
              <a:gd name="connsiteY12" fmla="*/ 274320 h 3149600"/>
              <a:gd name="connsiteX13" fmla="*/ 2052320 w 2407920"/>
              <a:gd name="connsiteY13" fmla="*/ 396240 h 3149600"/>
              <a:gd name="connsiteX14" fmla="*/ 2011680 w 2407920"/>
              <a:gd name="connsiteY14" fmla="*/ 457200 h 3149600"/>
              <a:gd name="connsiteX15" fmla="*/ 1930400 w 2407920"/>
              <a:gd name="connsiteY15" fmla="*/ 467360 h 3149600"/>
              <a:gd name="connsiteX16" fmla="*/ 1778000 w 2407920"/>
              <a:gd name="connsiteY16" fmla="*/ 558800 h 3149600"/>
              <a:gd name="connsiteX17" fmla="*/ 1747520 w 2407920"/>
              <a:gd name="connsiteY17" fmla="*/ 619760 h 3149600"/>
              <a:gd name="connsiteX18" fmla="*/ 1696720 w 2407920"/>
              <a:gd name="connsiteY18" fmla="*/ 721360 h 3149600"/>
              <a:gd name="connsiteX19" fmla="*/ 1666240 w 2407920"/>
              <a:gd name="connsiteY19" fmla="*/ 731520 h 3149600"/>
              <a:gd name="connsiteX20" fmla="*/ 1635760 w 2407920"/>
              <a:gd name="connsiteY20" fmla="*/ 721360 h 3149600"/>
              <a:gd name="connsiteX21" fmla="*/ 1615440 w 2407920"/>
              <a:gd name="connsiteY21" fmla="*/ 650240 h 3149600"/>
              <a:gd name="connsiteX22" fmla="*/ 1524000 w 2407920"/>
              <a:gd name="connsiteY22" fmla="*/ 640080 h 3149600"/>
              <a:gd name="connsiteX23" fmla="*/ 1493520 w 2407920"/>
              <a:gd name="connsiteY23" fmla="*/ 650240 h 3149600"/>
              <a:gd name="connsiteX24" fmla="*/ 1483360 w 2407920"/>
              <a:gd name="connsiteY24" fmla="*/ 680720 h 3149600"/>
              <a:gd name="connsiteX25" fmla="*/ 1452880 w 2407920"/>
              <a:gd name="connsiteY25" fmla="*/ 711200 h 3149600"/>
              <a:gd name="connsiteX26" fmla="*/ 1432560 w 2407920"/>
              <a:gd name="connsiteY26" fmla="*/ 741680 h 3149600"/>
              <a:gd name="connsiteX27" fmla="*/ 1391920 w 2407920"/>
              <a:gd name="connsiteY27" fmla="*/ 772160 h 3149600"/>
              <a:gd name="connsiteX28" fmla="*/ 1320800 w 2407920"/>
              <a:gd name="connsiteY28" fmla="*/ 822960 h 3149600"/>
              <a:gd name="connsiteX29" fmla="*/ 1290320 w 2407920"/>
              <a:gd name="connsiteY29" fmla="*/ 853440 h 3149600"/>
              <a:gd name="connsiteX30" fmla="*/ 1249680 w 2407920"/>
              <a:gd name="connsiteY30" fmla="*/ 863600 h 3149600"/>
              <a:gd name="connsiteX31" fmla="*/ 1097280 w 2407920"/>
              <a:gd name="connsiteY31" fmla="*/ 894080 h 3149600"/>
              <a:gd name="connsiteX32" fmla="*/ 1076960 w 2407920"/>
              <a:gd name="connsiteY32" fmla="*/ 944880 h 3149600"/>
              <a:gd name="connsiteX33" fmla="*/ 1056640 w 2407920"/>
              <a:gd name="connsiteY33" fmla="*/ 1036320 h 3149600"/>
              <a:gd name="connsiteX34" fmla="*/ 1005840 w 2407920"/>
              <a:gd name="connsiteY34" fmla="*/ 1046480 h 3149600"/>
              <a:gd name="connsiteX35" fmla="*/ 965200 w 2407920"/>
              <a:gd name="connsiteY35" fmla="*/ 1066800 h 3149600"/>
              <a:gd name="connsiteX36" fmla="*/ 883920 w 2407920"/>
              <a:gd name="connsiteY36" fmla="*/ 1127760 h 3149600"/>
              <a:gd name="connsiteX37" fmla="*/ 873760 w 2407920"/>
              <a:gd name="connsiteY37" fmla="*/ 1168400 h 3149600"/>
              <a:gd name="connsiteX38" fmla="*/ 853440 w 2407920"/>
              <a:gd name="connsiteY38" fmla="*/ 1209040 h 3149600"/>
              <a:gd name="connsiteX39" fmla="*/ 843280 w 2407920"/>
              <a:gd name="connsiteY39" fmla="*/ 1239520 h 3149600"/>
              <a:gd name="connsiteX40" fmla="*/ 853440 w 2407920"/>
              <a:gd name="connsiteY40" fmla="*/ 1300480 h 3149600"/>
              <a:gd name="connsiteX41" fmla="*/ 863600 w 2407920"/>
              <a:gd name="connsiteY41" fmla="*/ 1330960 h 3149600"/>
              <a:gd name="connsiteX42" fmla="*/ 822960 w 2407920"/>
              <a:gd name="connsiteY42" fmla="*/ 1442720 h 3149600"/>
              <a:gd name="connsiteX43" fmla="*/ 792480 w 2407920"/>
              <a:gd name="connsiteY43" fmla="*/ 1544320 h 3149600"/>
              <a:gd name="connsiteX44" fmla="*/ 772160 w 2407920"/>
              <a:gd name="connsiteY44" fmla="*/ 1595120 h 3149600"/>
              <a:gd name="connsiteX45" fmla="*/ 741680 w 2407920"/>
              <a:gd name="connsiteY45" fmla="*/ 1615440 h 3149600"/>
              <a:gd name="connsiteX46" fmla="*/ 721360 w 2407920"/>
              <a:gd name="connsiteY46" fmla="*/ 1645920 h 3149600"/>
              <a:gd name="connsiteX47" fmla="*/ 680720 w 2407920"/>
              <a:gd name="connsiteY47" fmla="*/ 1727200 h 3149600"/>
              <a:gd name="connsiteX48" fmla="*/ 660400 w 2407920"/>
              <a:gd name="connsiteY48" fmla="*/ 1757680 h 3149600"/>
              <a:gd name="connsiteX49" fmla="*/ 629920 w 2407920"/>
              <a:gd name="connsiteY49" fmla="*/ 1767840 h 3149600"/>
              <a:gd name="connsiteX50" fmla="*/ 609600 w 2407920"/>
              <a:gd name="connsiteY50" fmla="*/ 1818640 h 3149600"/>
              <a:gd name="connsiteX51" fmla="*/ 589280 w 2407920"/>
              <a:gd name="connsiteY51" fmla="*/ 1849120 h 3149600"/>
              <a:gd name="connsiteX52" fmla="*/ 579120 w 2407920"/>
              <a:gd name="connsiteY52" fmla="*/ 1889760 h 3149600"/>
              <a:gd name="connsiteX53" fmla="*/ 518160 w 2407920"/>
              <a:gd name="connsiteY53" fmla="*/ 2001520 h 3149600"/>
              <a:gd name="connsiteX54" fmla="*/ 487680 w 2407920"/>
              <a:gd name="connsiteY54" fmla="*/ 2042160 h 3149600"/>
              <a:gd name="connsiteX55" fmla="*/ 467360 w 2407920"/>
              <a:gd name="connsiteY55" fmla="*/ 2072640 h 3149600"/>
              <a:gd name="connsiteX56" fmla="*/ 365760 w 2407920"/>
              <a:gd name="connsiteY56" fmla="*/ 2103120 h 3149600"/>
              <a:gd name="connsiteX57" fmla="*/ 345440 w 2407920"/>
              <a:gd name="connsiteY57" fmla="*/ 2133600 h 3149600"/>
              <a:gd name="connsiteX58" fmla="*/ 243840 w 2407920"/>
              <a:gd name="connsiteY58" fmla="*/ 2194560 h 3149600"/>
              <a:gd name="connsiteX59" fmla="*/ 223520 w 2407920"/>
              <a:gd name="connsiteY59" fmla="*/ 2225040 h 3149600"/>
              <a:gd name="connsiteX60" fmla="*/ 172720 w 2407920"/>
              <a:gd name="connsiteY60" fmla="*/ 2306320 h 3149600"/>
              <a:gd name="connsiteX61" fmla="*/ 91440 w 2407920"/>
              <a:gd name="connsiteY61" fmla="*/ 2346960 h 3149600"/>
              <a:gd name="connsiteX62" fmla="*/ 10160 w 2407920"/>
              <a:gd name="connsiteY62" fmla="*/ 2529840 h 3149600"/>
              <a:gd name="connsiteX63" fmla="*/ 0 w 2407920"/>
              <a:gd name="connsiteY63" fmla="*/ 2580640 h 3149600"/>
              <a:gd name="connsiteX64" fmla="*/ 30480 w 2407920"/>
              <a:gd name="connsiteY64" fmla="*/ 2844800 h 3149600"/>
              <a:gd name="connsiteX65" fmla="*/ 50800 w 2407920"/>
              <a:gd name="connsiteY65" fmla="*/ 2997200 h 3149600"/>
              <a:gd name="connsiteX66" fmla="*/ 60960 w 2407920"/>
              <a:gd name="connsiteY66" fmla="*/ 3037840 h 3149600"/>
              <a:gd name="connsiteX67" fmla="*/ 101600 w 2407920"/>
              <a:gd name="connsiteY67" fmla="*/ 3108960 h 3149600"/>
              <a:gd name="connsiteX68" fmla="*/ 132080 w 2407920"/>
              <a:gd name="connsiteY68" fmla="*/ 3119120 h 3149600"/>
              <a:gd name="connsiteX69" fmla="*/ 172720 w 2407920"/>
              <a:gd name="connsiteY69" fmla="*/ 3129280 h 3149600"/>
              <a:gd name="connsiteX70" fmla="*/ 243840 w 2407920"/>
              <a:gd name="connsiteY70" fmla="*/ 3149600 h 3149600"/>
              <a:gd name="connsiteX71" fmla="*/ 314960 w 2407920"/>
              <a:gd name="connsiteY71" fmla="*/ 3129280 h 3149600"/>
              <a:gd name="connsiteX72" fmla="*/ 345440 w 2407920"/>
              <a:gd name="connsiteY72" fmla="*/ 3098800 h 3149600"/>
              <a:gd name="connsiteX73" fmla="*/ 375920 w 2407920"/>
              <a:gd name="connsiteY73" fmla="*/ 3078480 h 3149600"/>
              <a:gd name="connsiteX74" fmla="*/ 416560 w 2407920"/>
              <a:gd name="connsiteY74" fmla="*/ 3048000 h 3149600"/>
              <a:gd name="connsiteX75" fmla="*/ 436880 w 2407920"/>
              <a:gd name="connsiteY75" fmla="*/ 2946400 h 3149600"/>
              <a:gd name="connsiteX76" fmla="*/ 447040 w 2407920"/>
              <a:gd name="connsiteY76" fmla="*/ 2895600 h 3149600"/>
              <a:gd name="connsiteX77" fmla="*/ 518160 w 2407920"/>
              <a:gd name="connsiteY77" fmla="*/ 2814320 h 3149600"/>
              <a:gd name="connsiteX78" fmla="*/ 599440 w 2407920"/>
              <a:gd name="connsiteY78" fmla="*/ 2733040 h 3149600"/>
              <a:gd name="connsiteX79" fmla="*/ 609600 w 2407920"/>
              <a:gd name="connsiteY79" fmla="*/ 2692400 h 3149600"/>
              <a:gd name="connsiteX80" fmla="*/ 670560 w 2407920"/>
              <a:gd name="connsiteY80" fmla="*/ 2631440 h 3149600"/>
              <a:gd name="connsiteX81" fmla="*/ 690880 w 2407920"/>
              <a:gd name="connsiteY81" fmla="*/ 2600960 h 3149600"/>
              <a:gd name="connsiteX82" fmla="*/ 731520 w 2407920"/>
              <a:gd name="connsiteY82" fmla="*/ 2580640 h 3149600"/>
              <a:gd name="connsiteX83" fmla="*/ 762000 w 2407920"/>
              <a:gd name="connsiteY83" fmla="*/ 2560320 h 3149600"/>
              <a:gd name="connsiteX84" fmla="*/ 843280 w 2407920"/>
              <a:gd name="connsiteY84" fmla="*/ 2509520 h 3149600"/>
              <a:gd name="connsiteX85" fmla="*/ 873760 w 2407920"/>
              <a:gd name="connsiteY85" fmla="*/ 2428240 h 3149600"/>
              <a:gd name="connsiteX86" fmla="*/ 924560 w 2407920"/>
              <a:gd name="connsiteY86" fmla="*/ 2367280 h 3149600"/>
              <a:gd name="connsiteX87" fmla="*/ 965200 w 2407920"/>
              <a:gd name="connsiteY87" fmla="*/ 2286000 h 3149600"/>
              <a:gd name="connsiteX88" fmla="*/ 975360 w 2407920"/>
              <a:gd name="connsiteY88" fmla="*/ 2245360 h 3149600"/>
              <a:gd name="connsiteX89" fmla="*/ 1036320 w 2407920"/>
              <a:gd name="connsiteY89" fmla="*/ 2174240 h 3149600"/>
              <a:gd name="connsiteX90" fmla="*/ 1066800 w 2407920"/>
              <a:gd name="connsiteY90" fmla="*/ 2133600 h 3149600"/>
              <a:gd name="connsiteX91" fmla="*/ 1107440 w 2407920"/>
              <a:gd name="connsiteY91" fmla="*/ 2062480 h 3149600"/>
              <a:gd name="connsiteX92" fmla="*/ 1158240 w 2407920"/>
              <a:gd name="connsiteY92" fmla="*/ 1971040 h 3149600"/>
              <a:gd name="connsiteX93" fmla="*/ 1178560 w 2407920"/>
              <a:gd name="connsiteY93" fmla="*/ 1747520 h 3149600"/>
              <a:gd name="connsiteX94" fmla="*/ 1188720 w 2407920"/>
              <a:gd name="connsiteY94" fmla="*/ 1706880 h 3149600"/>
              <a:gd name="connsiteX95" fmla="*/ 1198880 w 2407920"/>
              <a:gd name="connsiteY95" fmla="*/ 1645920 h 3149600"/>
              <a:gd name="connsiteX96" fmla="*/ 1219200 w 2407920"/>
              <a:gd name="connsiteY96" fmla="*/ 1615440 h 3149600"/>
              <a:gd name="connsiteX97" fmla="*/ 1229360 w 2407920"/>
              <a:gd name="connsiteY97" fmla="*/ 1584960 h 3149600"/>
              <a:gd name="connsiteX98" fmla="*/ 1270000 w 2407920"/>
              <a:gd name="connsiteY98" fmla="*/ 1564640 h 3149600"/>
              <a:gd name="connsiteX99" fmla="*/ 1310640 w 2407920"/>
              <a:gd name="connsiteY99" fmla="*/ 1574800 h 3149600"/>
              <a:gd name="connsiteX100" fmla="*/ 1361440 w 2407920"/>
              <a:gd name="connsiteY100" fmla="*/ 1554480 h 3149600"/>
              <a:gd name="connsiteX101" fmla="*/ 1463040 w 2407920"/>
              <a:gd name="connsiteY101" fmla="*/ 1432560 h 3149600"/>
              <a:gd name="connsiteX102" fmla="*/ 1513840 w 2407920"/>
              <a:gd name="connsiteY102" fmla="*/ 1330960 h 3149600"/>
              <a:gd name="connsiteX103" fmla="*/ 1605280 w 2407920"/>
              <a:gd name="connsiteY103" fmla="*/ 1259840 h 3149600"/>
              <a:gd name="connsiteX104" fmla="*/ 1645920 w 2407920"/>
              <a:gd name="connsiteY104" fmla="*/ 1219200 h 3149600"/>
              <a:gd name="connsiteX105" fmla="*/ 1706880 w 2407920"/>
              <a:gd name="connsiteY105" fmla="*/ 1198880 h 3149600"/>
              <a:gd name="connsiteX106" fmla="*/ 1778000 w 2407920"/>
              <a:gd name="connsiteY106" fmla="*/ 1148080 h 3149600"/>
              <a:gd name="connsiteX107" fmla="*/ 1818640 w 2407920"/>
              <a:gd name="connsiteY107" fmla="*/ 1127760 h 3149600"/>
              <a:gd name="connsiteX108" fmla="*/ 1889760 w 2407920"/>
              <a:gd name="connsiteY108" fmla="*/ 1046480 h 3149600"/>
              <a:gd name="connsiteX109" fmla="*/ 1940560 w 2407920"/>
              <a:gd name="connsiteY109" fmla="*/ 944880 h 3149600"/>
              <a:gd name="connsiteX110" fmla="*/ 1971040 w 2407920"/>
              <a:gd name="connsiteY110" fmla="*/ 802640 h 3149600"/>
              <a:gd name="connsiteX111" fmla="*/ 1981200 w 2407920"/>
              <a:gd name="connsiteY111" fmla="*/ 772160 h 3149600"/>
              <a:gd name="connsiteX112" fmla="*/ 1991360 w 2407920"/>
              <a:gd name="connsiteY112" fmla="*/ 731520 h 3149600"/>
              <a:gd name="connsiteX113" fmla="*/ 2021840 w 2407920"/>
              <a:gd name="connsiteY113" fmla="*/ 701040 h 3149600"/>
              <a:gd name="connsiteX114" fmla="*/ 2042160 w 2407920"/>
              <a:gd name="connsiteY114" fmla="*/ 660400 h 3149600"/>
              <a:gd name="connsiteX115" fmla="*/ 2113280 w 2407920"/>
              <a:gd name="connsiteY115" fmla="*/ 619760 h 3149600"/>
              <a:gd name="connsiteX116" fmla="*/ 2225040 w 2407920"/>
              <a:gd name="connsiteY116" fmla="*/ 558800 h 3149600"/>
              <a:gd name="connsiteX117" fmla="*/ 2255520 w 2407920"/>
              <a:gd name="connsiteY117" fmla="*/ 538480 h 3149600"/>
              <a:gd name="connsiteX118" fmla="*/ 2377440 w 2407920"/>
              <a:gd name="connsiteY118" fmla="*/ 467360 h 3149600"/>
              <a:gd name="connsiteX119" fmla="*/ 2357120 w 2407920"/>
              <a:gd name="connsiteY119" fmla="*/ 447040 h 3149600"/>
              <a:gd name="connsiteX120" fmla="*/ 2357120 w 2407920"/>
              <a:gd name="connsiteY120" fmla="*/ 447040 h 3149600"/>
              <a:gd name="connsiteX121" fmla="*/ 2367280 w 2407920"/>
              <a:gd name="connsiteY121" fmla="*/ 508000 h 31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407920" h="3149600">
                <a:moveTo>
                  <a:pt x="2367280" y="508000"/>
                </a:moveTo>
                <a:lnTo>
                  <a:pt x="2367280" y="508000"/>
                </a:lnTo>
                <a:cubicBezTo>
                  <a:pt x="2360507" y="467360"/>
                  <a:pt x="2349017" y="427229"/>
                  <a:pt x="2346960" y="386080"/>
                </a:cubicBezTo>
                <a:cubicBezTo>
                  <a:pt x="2345685" y="360585"/>
                  <a:pt x="2353492" y="304654"/>
                  <a:pt x="2367280" y="274320"/>
                </a:cubicBezTo>
                <a:cubicBezTo>
                  <a:pt x="2379815" y="246744"/>
                  <a:pt x="2394373" y="220133"/>
                  <a:pt x="2407920" y="193040"/>
                </a:cubicBezTo>
                <a:cubicBezTo>
                  <a:pt x="2404363" y="182369"/>
                  <a:pt x="2371634" y="65023"/>
                  <a:pt x="2346960" y="30480"/>
                </a:cubicBezTo>
                <a:cubicBezTo>
                  <a:pt x="2338609" y="18788"/>
                  <a:pt x="2326640" y="10160"/>
                  <a:pt x="2316480" y="0"/>
                </a:cubicBezTo>
                <a:cubicBezTo>
                  <a:pt x="2306320" y="3387"/>
                  <a:pt x="2293573" y="2587"/>
                  <a:pt x="2286000" y="10160"/>
                </a:cubicBezTo>
                <a:cubicBezTo>
                  <a:pt x="2275290" y="20870"/>
                  <a:pt x="2273194" y="37650"/>
                  <a:pt x="2265680" y="50800"/>
                </a:cubicBezTo>
                <a:cubicBezTo>
                  <a:pt x="2259622" y="61402"/>
                  <a:pt x="2253307" y="72009"/>
                  <a:pt x="2245360" y="81280"/>
                </a:cubicBezTo>
                <a:cubicBezTo>
                  <a:pt x="2150382" y="192088"/>
                  <a:pt x="2257491" y="58989"/>
                  <a:pt x="2164080" y="152400"/>
                </a:cubicBezTo>
                <a:cubicBezTo>
                  <a:pt x="2108611" y="207869"/>
                  <a:pt x="2155017" y="177061"/>
                  <a:pt x="2113280" y="243840"/>
                </a:cubicBezTo>
                <a:cubicBezTo>
                  <a:pt x="2105665" y="256024"/>
                  <a:pt x="2092960" y="264160"/>
                  <a:pt x="2082800" y="274320"/>
                </a:cubicBezTo>
                <a:cubicBezTo>
                  <a:pt x="2073848" y="345936"/>
                  <a:pt x="2083139" y="344876"/>
                  <a:pt x="2052320" y="396240"/>
                </a:cubicBezTo>
                <a:cubicBezTo>
                  <a:pt x="2039755" y="417181"/>
                  <a:pt x="2035913" y="454171"/>
                  <a:pt x="2011680" y="457200"/>
                </a:cubicBezTo>
                <a:lnTo>
                  <a:pt x="1930400" y="467360"/>
                </a:lnTo>
                <a:cubicBezTo>
                  <a:pt x="1792849" y="524673"/>
                  <a:pt x="1834896" y="482939"/>
                  <a:pt x="1778000" y="558800"/>
                </a:cubicBezTo>
                <a:cubicBezTo>
                  <a:pt x="1752463" y="635412"/>
                  <a:pt x="1786911" y="540978"/>
                  <a:pt x="1747520" y="619760"/>
                </a:cubicBezTo>
                <a:cubicBezTo>
                  <a:pt x="1745092" y="624616"/>
                  <a:pt x="1715789" y="706105"/>
                  <a:pt x="1696720" y="721360"/>
                </a:cubicBezTo>
                <a:cubicBezTo>
                  <a:pt x="1688357" y="728050"/>
                  <a:pt x="1676400" y="728133"/>
                  <a:pt x="1666240" y="731520"/>
                </a:cubicBezTo>
                <a:cubicBezTo>
                  <a:pt x="1656080" y="728133"/>
                  <a:pt x="1641436" y="730442"/>
                  <a:pt x="1635760" y="721360"/>
                </a:cubicBezTo>
                <a:cubicBezTo>
                  <a:pt x="1622693" y="700452"/>
                  <a:pt x="1635380" y="664742"/>
                  <a:pt x="1615440" y="650240"/>
                </a:cubicBezTo>
                <a:cubicBezTo>
                  <a:pt x="1590638" y="632202"/>
                  <a:pt x="1554480" y="643467"/>
                  <a:pt x="1524000" y="640080"/>
                </a:cubicBezTo>
                <a:cubicBezTo>
                  <a:pt x="1513840" y="643467"/>
                  <a:pt x="1501093" y="642667"/>
                  <a:pt x="1493520" y="650240"/>
                </a:cubicBezTo>
                <a:cubicBezTo>
                  <a:pt x="1485947" y="657813"/>
                  <a:pt x="1489301" y="671809"/>
                  <a:pt x="1483360" y="680720"/>
                </a:cubicBezTo>
                <a:cubicBezTo>
                  <a:pt x="1475390" y="692675"/>
                  <a:pt x="1462078" y="700162"/>
                  <a:pt x="1452880" y="711200"/>
                </a:cubicBezTo>
                <a:cubicBezTo>
                  <a:pt x="1445063" y="720581"/>
                  <a:pt x="1441194" y="733046"/>
                  <a:pt x="1432560" y="741680"/>
                </a:cubicBezTo>
                <a:cubicBezTo>
                  <a:pt x="1420586" y="753654"/>
                  <a:pt x="1403894" y="760186"/>
                  <a:pt x="1391920" y="772160"/>
                </a:cubicBezTo>
                <a:cubicBezTo>
                  <a:pt x="1336120" y="827960"/>
                  <a:pt x="1420820" y="782952"/>
                  <a:pt x="1320800" y="822960"/>
                </a:cubicBezTo>
                <a:cubicBezTo>
                  <a:pt x="1310640" y="833120"/>
                  <a:pt x="1302795" y="846311"/>
                  <a:pt x="1290320" y="853440"/>
                </a:cubicBezTo>
                <a:cubicBezTo>
                  <a:pt x="1278196" y="860368"/>
                  <a:pt x="1263055" y="859588"/>
                  <a:pt x="1249680" y="863600"/>
                </a:cubicBezTo>
                <a:cubicBezTo>
                  <a:pt x="1143734" y="895384"/>
                  <a:pt x="1232762" y="879026"/>
                  <a:pt x="1097280" y="894080"/>
                </a:cubicBezTo>
                <a:cubicBezTo>
                  <a:pt x="1090507" y="911013"/>
                  <a:pt x="1081970" y="927344"/>
                  <a:pt x="1076960" y="944880"/>
                </a:cubicBezTo>
                <a:cubicBezTo>
                  <a:pt x="1068382" y="974902"/>
                  <a:pt x="1074546" y="1010741"/>
                  <a:pt x="1056640" y="1036320"/>
                </a:cubicBezTo>
                <a:cubicBezTo>
                  <a:pt x="1046737" y="1050467"/>
                  <a:pt x="1022773" y="1043093"/>
                  <a:pt x="1005840" y="1046480"/>
                </a:cubicBezTo>
                <a:cubicBezTo>
                  <a:pt x="992293" y="1053253"/>
                  <a:pt x="977802" y="1058399"/>
                  <a:pt x="965200" y="1066800"/>
                </a:cubicBezTo>
                <a:cubicBezTo>
                  <a:pt x="937021" y="1085586"/>
                  <a:pt x="883920" y="1127760"/>
                  <a:pt x="883920" y="1127760"/>
                </a:cubicBezTo>
                <a:cubicBezTo>
                  <a:pt x="880533" y="1141307"/>
                  <a:pt x="878663" y="1155325"/>
                  <a:pt x="873760" y="1168400"/>
                </a:cubicBezTo>
                <a:cubicBezTo>
                  <a:pt x="868442" y="1182581"/>
                  <a:pt x="859406" y="1195119"/>
                  <a:pt x="853440" y="1209040"/>
                </a:cubicBezTo>
                <a:cubicBezTo>
                  <a:pt x="849221" y="1218884"/>
                  <a:pt x="846667" y="1229360"/>
                  <a:pt x="843280" y="1239520"/>
                </a:cubicBezTo>
                <a:cubicBezTo>
                  <a:pt x="846667" y="1259840"/>
                  <a:pt x="848971" y="1280370"/>
                  <a:pt x="853440" y="1300480"/>
                </a:cubicBezTo>
                <a:cubicBezTo>
                  <a:pt x="855763" y="1310935"/>
                  <a:pt x="864570" y="1320294"/>
                  <a:pt x="863600" y="1330960"/>
                </a:cubicBezTo>
                <a:cubicBezTo>
                  <a:pt x="857473" y="1398354"/>
                  <a:pt x="851270" y="1400254"/>
                  <a:pt x="822960" y="1442720"/>
                </a:cubicBezTo>
                <a:cubicBezTo>
                  <a:pt x="812800" y="1476587"/>
                  <a:pt x="803661" y="1510777"/>
                  <a:pt x="792480" y="1544320"/>
                </a:cubicBezTo>
                <a:cubicBezTo>
                  <a:pt x="786713" y="1561622"/>
                  <a:pt x="782760" y="1580279"/>
                  <a:pt x="772160" y="1595120"/>
                </a:cubicBezTo>
                <a:cubicBezTo>
                  <a:pt x="765063" y="1605056"/>
                  <a:pt x="751840" y="1608667"/>
                  <a:pt x="741680" y="1615440"/>
                </a:cubicBezTo>
                <a:cubicBezTo>
                  <a:pt x="734907" y="1625600"/>
                  <a:pt x="727207" y="1635200"/>
                  <a:pt x="721360" y="1645920"/>
                </a:cubicBezTo>
                <a:cubicBezTo>
                  <a:pt x="706855" y="1672513"/>
                  <a:pt x="697523" y="1701996"/>
                  <a:pt x="680720" y="1727200"/>
                </a:cubicBezTo>
                <a:cubicBezTo>
                  <a:pt x="673947" y="1737360"/>
                  <a:pt x="669935" y="1750052"/>
                  <a:pt x="660400" y="1757680"/>
                </a:cubicBezTo>
                <a:cubicBezTo>
                  <a:pt x="652037" y="1764370"/>
                  <a:pt x="640080" y="1764453"/>
                  <a:pt x="629920" y="1767840"/>
                </a:cubicBezTo>
                <a:cubicBezTo>
                  <a:pt x="623147" y="1784773"/>
                  <a:pt x="617756" y="1802328"/>
                  <a:pt x="609600" y="1818640"/>
                </a:cubicBezTo>
                <a:cubicBezTo>
                  <a:pt x="604139" y="1829562"/>
                  <a:pt x="594090" y="1837897"/>
                  <a:pt x="589280" y="1849120"/>
                </a:cubicBezTo>
                <a:cubicBezTo>
                  <a:pt x="583779" y="1861955"/>
                  <a:pt x="584491" y="1876871"/>
                  <a:pt x="579120" y="1889760"/>
                </a:cubicBezTo>
                <a:cubicBezTo>
                  <a:pt x="560668" y="1934044"/>
                  <a:pt x="544137" y="1965153"/>
                  <a:pt x="518160" y="2001520"/>
                </a:cubicBezTo>
                <a:cubicBezTo>
                  <a:pt x="508318" y="2015299"/>
                  <a:pt x="497522" y="2028381"/>
                  <a:pt x="487680" y="2042160"/>
                </a:cubicBezTo>
                <a:cubicBezTo>
                  <a:pt x="480583" y="2052096"/>
                  <a:pt x="476741" y="2064823"/>
                  <a:pt x="467360" y="2072640"/>
                </a:cubicBezTo>
                <a:cubicBezTo>
                  <a:pt x="437827" y="2097251"/>
                  <a:pt x="401491" y="2097165"/>
                  <a:pt x="365760" y="2103120"/>
                </a:cubicBezTo>
                <a:cubicBezTo>
                  <a:pt x="358987" y="2113280"/>
                  <a:pt x="354630" y="2125559"/>
                  <a:pt x="345440" y="2133600"/>
                </a:cubicBezTo>
                <a:cubicBezTo>
                  <a:pt x="312746" y="2162207"/>
                  <a:pt x="280978" y="2175991"/>
                  <a:pt x="243840" y="2194560"/>
                </a:cubicBezTo>
                <a:cubicBezTo>
                  <a:pt x="237067" y="2204720"/>
                  <a:pt x="229578" y="2214438"/>
                  <a:pt x="223520" y="2225040"/>
                </a:cubicBezTo>
                <a:cubicBezTo>
                  <a:pt x="209781" y="2249083"/>
                  <a:pt x="196463" y="2289052"/>
                  <a:pt x="172720" y="2306320"/>
                </a:cubicBezTo>
                <a:cubicBezTo>
                  <a:pt x="148222" y="2324136"/>
                  <a:pt x="91440" y="2346960"/>
                  <a:pt x="91440" y="2346960"/>
                </a:cubicBezTo>
                <a:cubicBezTo>
                  <a:pt x="54431" y="2420978"/>
                  <a:pt x="33507" y="2453963"/>
                  <a:pt x="10160" y="2529840"/>
                </a:cubicBezTo>
                <a:cubicBezTo>
                  <a:pt x="5082" y="2546345"/>
                  <a:pt x="3387" y="2563707"/>
                  <a:pt x="0" y="2580640"/>
                </a:cubicBezTo>
                <a:cubicBezTo>
                  <a:pt x="10160" y="2668693"/>
                  <a:pt x="19750" y="2756814"/>
                  <a:pt x="30480" y="2844800"/>
                </a:cubicBezTo>
                <a:cubicBezTo>
                  <a:pt x="36684" y="2895673"/>
                  <a:pt x="42807" y="2946578"/>
                  <a:pt x="50800" y="2997200"/>
                </a:cubicBezTo>
                <a:cubicBezTo>
                  <a:pt x="52978" y="3010993"/>
                  <a:pt x="57124" y="3024414"/>
                  <a:pt x="60960" y="3037840"/>
                </a:cubicBezTo>
                <a:cubicBezTo>
                  <a:pt x="69189" y="3066642"/>
                  <a:pt x="76214" y="3087805"/>
                  <a:pt x="101600" y="3108960"/>
                </a:cubicBezTo>
                <a:cubicBezTo>
                  <a:pt x="109827" y="3115816"/>
                  <a:pt x="121782" y="3116178"/>
                  <a:pt x="132080" y="3119120"/>
                </a:cubicBezTo>
                <a:cubicBezTo>
                  <a:pt x="145506" y="3122956"/>
                  <a:pt x="159248" y="3125606"/>
                  <a:pt x="172720" y="3129280"/>
                </a:cubicBezTo>
                <a:cubicBezTo>
                  <a:pt x="196507" y="3135767"/>
                  <a:pt x="220133" y="3142827"/>
                  <a:pt x="243840" y="3149600"/>
                </a:cubicBezTo>
                <a:cubicBezTo>
                  <a:pt x="249259" y="3148245"/>
                  <a:pt x="306215" y="3135110"/>
                  <a:pt x="314960" y="3129280"/>
                </a:cubicBezTo>
                <a:cubicBezTo>
                  <a:pt x="326915" y="3121310"/>
                  <a:pt x="334402" y="3107998"/>
                  <a:pt x="345440" y="3098800"/>
                </a:cubicBezTo>
                <a:cubicBezTo>
                  <a:pt x="354821" y="3090983"/>
                  <a:pt x="365984" y="3085577"/>
                  <a:pt x="375920" y="3078480"/>
                </a:cubicBezTo>
                <a:cubicBezTo>
                  <a:pt x="389699" y="3068638"/>
                  <a:pt x="403013" y="3058160"/>
                  <a:pt x="416560" y="3048000"/>
                </a:cubicBezTo>
                <a:cubicBezTo>
                  <a:pt x="436469" y="2928547"/>
                  <a:pt x="416672" y="3037338"/>
                  <a:pt x="436880" y="2946400"/>
                </a:cubicBezTo>
                <a:cubicBezTo>
                  <a:pt x="440626" y="2929543"/>
                  <a:pt x="440027" y="2911380"/>
                  <a:pt x="447040" y="2895600"/>
                </a:cubicBezTo>
                <a:cubicBezTo>
                  <a:pt x="460652" y="2864973"/>
                  <a:pt x="497635" y="2838266"/>
                  <a:pt x="518160" y="2814320"/>
                </a:cubicBezTo>
                <a:cubicBezTo>
                  <a:pt x="588144" y="2732671"/>
                  <a:pt x="453300" y="2854823"/>
                  <a:pt x="599440" y="2733040"/>
                </a:cubicBezTo>
                <a:cubicBezTo>
                  <a:pt x="602827" y="2719493"/>
                  <a:pt x="603355" y="2704889"/>
                  <a:pt x="609600" y="2692400"/>
                </a:cubicBezTo>
                <a:cubicBezTo>
                  <a:pt x="628503" y="2654594"/>
                  <a:pt x="639622" y="2652065"/>
                  <a:pt x="670560" y="2631440"/>
                </a:cubicBezTo>
                <a:cubicBezTo>
                  <a:pt x="677333" y="2621280"/>
                  <a:pt x="681499" y="2608777"/>
                  <a:pt x="690880" y="2600960"/>
                </a:cubicBezTo>
                <a:cubicBezTo>
                  <a:pt x="702515" y="2591264"/>
                  <a:pt x="718370" y="2588154"/>
                  <a:pt x="731520" y="2580640"/>
                </a:cubicBezTo>
                <a:cubicBezTo>
                  <a:pt x="742122" y="2574582"/>
                  <a:pt x="751398" y="2566378"/>
                  <a:pt x="762000" y="2560320"/>
                </a:cubicBezTo>
                <a:cubicBezTo>
                  <a:pt x="840100" y="2515691"/>
                  <a:pt x="765575" y="2567798"/>
                  <a:pt x="843280" y="2509520"/>
                </a:cubicBezTo>
                <a:cubicBezTo>
                  <a:pt x="849933" y="2489561"/>
                  <a:pt x="865256" y="2441604"/>
                  <a:pt x="873760" y="2428240"/>
                </a:cubicBezTo>
                <a:cubicBezTo>
                  <a:pt x="887961" y="2405925"/>
                  <a:pt x="910257" y="2389530"/>
                  <a:pt x="924560" y="2367280"/>
                </a:cubicBezTo>
                <a:cubicBezTo>
                  <a:pt x="940940" y="2341800"/>
                  <a:pt x="957853" y="2315387"/>
                  <a:pt x="965200" y="2286000"/>
                </a:cubicBezTo>
                <a:cubicBezTo>
                  <a:pt x="968587" y="2272453"/>
                  <a:pt x="967863" y="2257141"/>
                  <a:pt x="975360" y="2245360"/>
                </a:cubicBezTo>
                <a:cubicBezTo>
                  <a:pt x="992123" y="2219018"/>
                  <a:pt x="1016548" y="2198406"/>
                  <a:pt x="1036320" y="2174240"/>
                </a:cubicBezTo>
                <a:cubicBezTo>
                  <a:pt x="1047043" y="2161134"/>
                  <a:pt x="1056640" y="2147147"/>
                  <a:pt x="1066800" y="2133600"/>
                </a:cubicBezTo>
                <a:cubicBezTo>
                  <a:pt x="1084908" y="2079275"/>
                  <a:pt x="1066434" y="2123990"/>
                  <a:pt x="1107440" y="2062480"/>
                </a:cubicBezTo>
                <a:cubicBezTo>
                  <a:pt x="1132955" y="2024208"/>
                  <a:pt x="1138873" y="2009774"/>
                  <a:pt x="1158240" y="1971040"/>
                </a:cubicBezTo>
                <a:cubicBezTo>
                  <a:pt x="1165013" y="1896533"/>
                  <a:pt x="1169985" y="1821841"/>
                  <a:pt x="1178560" y="1747520"/>
                </a:cubicBezTo>
                <a:cubicBezTo>
                  <a:pt x="1180161" y="1733648"/>
                  <a:pt x="1185982" y="1720572"/>
                  <a:pt x="1188720" y="1706880"/>
                </a:cubicBezTo>
                <a:cubicBezTo>
                  <a:pt x="1192760" y="1686680"/>
                  <a:pt x="1192366" y="1665463"/>
                  <a:pt x="1198880" y="1645920"/>
                </a:cubicBezTo>
                <a:cubicBezTo>
                  <a:pt x="1202741" y="1634336"/>
                  <a:pt x="1213739" y="1626362"/>
                  <a:pt x="1219200" y="1615440"/>
                </a:cubicBezTo>
                <a:cubicBezTo>
                  <a:pt x="1223989" y="1605861"/>
                  <a:pt x="1221787" y="1592533"/>
                  <a:pt x="1229360" y="1584960"/>
                </a:cubicBezTo>
                <a:cubicBezTo>
                  <a:pt x="1240070" y="1574250"/>
                  <a:pt x="1256453" y="1571413"/>
                  <a:pt x="1270000" y="1564640"/>
                </a:cubicBezTo>
                <a:cubicBezTo>
                  <a:pt x="1283547" y="1568027"/>
                  <a:pt x="1296762" y="1576342"/>
                  <a:pt x="1310640" y="1574800"/>
                </a:cubicBezTo>
                <a:cubicBezTo>
                  <a:pt x="1328766" y="1572786"/>
                  <a:pt x="1346850" y="1565423"/>
                  <a:pt x="1361440" y="1554480"/>
                </a:cubicBezTo>
                <a:cubicBezTo>
                  <a:pt x="1412610" y="1516102"/>
                  <a:pt x="1435286" y="1484598"/>
                  <a:pt x="1463040" y="1432560"/>
                </a:cubicBezTo>
                <a:cubicBezTo>
                  <a:pt x="1480858" y="1399151"/>
                  <a:pt x="1487066" y="1357734"/>
                  <a:pt x="1513840" y="1330960"/>
                </a:cubicBezTo>
                <a:cubicBezTo>
                  <a:pt x="1590188" y="1254612"/>
                  <a:pt x="1483755" y="1357060"/>
                  <a:pt x="1605280" y="1259840"/>
                </a:cubicBezTo>
                <a:cubicBezTo>
                  <a:pt x="1620240" y="1247872"/>
                  <a:pt x="1629492" y="1229057"/>
                  <a:pt x="1645920" y="1219200"/>
                </a:cubicBezTo>
                <a:cubicBezTo>
                  <a:pt x="1664287" y="1208180"/>
                  <a:pt x="1706880" y="1198880"/>
                  <a:pt x="1706880" y="1198880"/>
                </a:cubicBezTo>
                <a:cubicBezTo>
                  <a:pt x="1724325" y="1185796"/>
                  <a:pt x="1757201" y="1159965"/>
                  <a:pt x="1778000" y="1148080"/>
                </a:cubicBezTo>
                <a:cubicBezTo>
                  <a:pt x="1791150" y="1140566"/>
                  <a:pt x="1806315" y="1136563"/>
                  <a:pt x="1818640" y="1127760"/>
                </a:cubicBezTo>
                <a:cubicBezTo>
                  <a:pt x="1836327" y="1115127"/>
                  <a:pt x="1882594" y="1058423"/>
                  <a:pt x="1889760" y="1046480"/>
                </a:cubicBezTo>
                <a:cubicBezTo>
                  <a:pt x="1909241" y="1014012"/>
                  <a:pt x="1940560" y="944880"/>
                  <a:pt x="1940560" y="944880"/>
                </a:cubicBezTo>
                <a:cubicBezTo>
                  <a:pt x="1950720" y="897467"/>
                  <a:pt x="1955706" y="848641"/>
                  <a:pt x="1971040" y="802640"/>
                </a:cubicBezTo>
                <a:cubicBezTo>
                  <a:pt x="1974427" y="792480"/>
                  <a:pt x="1978258" y="782458"/>
                  <a:pt x="1981200" y="772160"/>
                </a:cubicBezTo>
                <a:cubicBezTo>
                  <a:pt x="1985036" y="758734"/>
                  <a:pt x="1984432" y="743644"/>
                  <a:pt x="1991360" y="731520"/>
                </a:cubicBezTo>
                <a:cubicBezTo>
                  <a:pt x="1998489" y="719045"/>
                  <a:pt x="2013489" y="712732"/>
                  <a:pt x="2021840" y="701040"/>
                </a:cubicBezTo>
                <a:cubicBezTo>
                  <a:pt x="2030643" y="688715"/>
                  <a:pt x="2032464" y="672035"/>
                  <a:pt x="2042160" y="660400"/>
                </a:cubicBezTo>
                <a:cubicBezTo>
                  <a:pt x="2054534" y="645552"/>
                  <a:pt x="2099807" y="628334"/>
                  <a:pt x="2113280" y="619760"/>
                </a:cubicBezTo>
                <a:cubicBezTo>
                  <a:pt x="2212398" y="556685"/>
                  <a:pt x="2148163" y="578019"/>
                  <a:pt x="2225040" y="558800"/>
                </a:cubicBezTo>
                <a:cubicBezTo>
                  <a:pt x="2235200" y="552027"/>
                  <a:pt x="2244362" y="543439"/>
                  <a:pt x="2255520" y="538480"/>
                </a:cubicBezTo>
                <a:cubicBezTo>
                  <a:pt x="2304882" y="516541"/>
                  <a:pt x="2345336" y="523542"/>
                  <a:pt x="2377440" y="467360"/>
                </a:cubicBezTo>
                <a:cubicBezTo>
                  <a:pt x="2382192" y="459043"/>
                  <a:pt x="2363893" y="453813"/>
                  <a:pt x="2357120" y="447040"/>
                </a:cubicBezTo>
                <a:lnTo>
                  <a:pt x="2357120" y="447040"/>
                </a:lnTo>
                <a:lnTo>
                  <a:pt x="2367280" y="508000"/>
                </a:lnTo>
                <a:close/>
              </a:path>
            </a:pathLst>
          </a:custGeom>
          <a:solidFill>
            <a:srgbClr val="F36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Shape">
            <a:extLst>
              <a:ext uri="{FF2B5EF4-FFF2-40B4-BE49-F238E27FC236}">
                <a16:creationId xmlns:a16="http://schemas.microsoft.com/office/drawing/2014/main" id="{1560481E-335B-4840-8382-14E241FCFFE8}"/>
              </a:ext>
            </a:extLst>
          </p:cNvPr>
          <p:cNvSpPr/>
          <p:nvPr/>
        </p:nvSpPr>
        <p:spPr>
          <a:xfrm>
            <a:off x="5279374" y="1612545"/>
            <a:ext cx="640488" cy="681768"/>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chemeClr val="accent2"/>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302203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8" name="Rectangle 7">
            <a:extLst>
              <a:ext uri="{FF2B5EF4-FFF2-40B4-BE49-F238E27FC236}">
                <a16:creationId xmlns:a16="http://schemas.microsoft.com/office/drawing/2014/main" id="{74D09F58-C0B1-F836-DEAC-31483F3C2576}"/>
              </a:ext>
            </a:extLst>
          </p:cNvPr>
          <p:cNvSpPr/>
          <p:nvPr/>
        </p:nvSpPr>
        <p:spPr>
          <a:xfrm>
            <a:off x="4401880" y="-36150"/>
            <a:ext cx="7792688" cy="6894150"/>
          </a:xfrm>
          <a:prstGeom prst="rect">
            <a:avLst/>
          </a:prstGeom>
          <a:solidFill>
            <a:schemeClr val="bg1">
              <a:lumMod val="95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3" name="Google Shape;583;p26"/>
          <p:cNvCxnSpPr>
            <a:cxnSpLocks/>
          </p:cNvCxnSpPr>
          <p:nvPr/>
        </p:nvCxnSpPr>
        <p:spPr>
          <a:xfrm rot="-5400000">
            <a:off x="9485275" y="649640"/>
            <a:ext cx="800" cy="1987600"/>
          </a:xfrm>
          <a:prstGeom prst="bentConnector3">
            <a:avLst>
              <a:gd name="adj1" fmla="val 39687500"/>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 name="Rectangle 8">
            <a:extLst>
              <a:ext uri="{FF2B5EF4-FFF2-40B4-BE49-F238E27FC236}">
                <a16:creationId xmlns:a16="http://schemas.microsoft.com/office/drawing/2014/main" id="{1E375E25-0F18-53CC-E077-8AB2E9298C86}"/>
              </a:ext>
            </a:extLst>
          </p:cNvPr>
          <p:cNvSpPr/>
          <p:nvPr/>
        </p:nvSpPr>
        <p:spPr>
          <a:xfrm>
            <a:off x="-2727753" y="29352"/>
            <a:ext cx="7784777" cy="6894150"/>
          </a:xfrm>
          <a:prstGeom prst="rect">
            <a:avLst/>
          </a:prstGeom>
          <a:solidFill>
            <a:schemeClr val="accent2">
              <a:lumMod val="20000"/>
              <a:lumOff val="80000"/>
            </a:schemeClr>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1" name="Google Shape;541;p26"/>
          <p:cNvGrpSpPr/>
          <p:nvPr/>
        </p:nvGrpSpPr>
        <p:grpSpPr>
          <a:xfrm>
            <a:off x="7153970" y="1452863"/>
            <a:ext cx="1950353" cy="4437867"/>
            <a:chOff x="3098059" y="1415364"/>
            <a:chExt cx="1462765" cy="2697699"/>
          </a:xfrm>
        </p:grpSpPr>
        <p:sp>
          <p:nvSpPr>
            <p:cNvPr id="542" name="Google Shape;542;p26"/>
            <p:cNvSpPr/>
            <p:nvPr/>
          </p:nvSpPr>
          <p:spPr>
            <a:xfrm>
              <a:off x="3098059" y="1848613"/>
              <a:ext cx="1456750" cy="2190091"/>
            </a:xfrm>
            <a:custGeom>
              <a:avLst/>
              <a:gdLst/>
              <a:ahLst/>
              <a:cxnLst/>
              <a:rect l="l" t="t" r="r" b="b"/>
              <a:pathLst>
                <a:path w="58270" h="94953" extrusionOk="0">
                  <a:moveTo>
                    <a:pt x="1" y="0"/>
                  </a:moveTo>
                  <a:lnTo>
                    <a:pt x="1" y="94952"/>
                  </a:lnTo>
                  <a:lnTo>
                    <a:pt x="58270" y="94952"/>
                  </a:lnTo>
                  <a:lnTo>
                    <a:pt x="58270" y="0"/>
                  </a:lnTo>
                  <a:close/>
                </a:path>
              </a:pathLst>
            </a:custGeom>
            <a:solidFill>
              <a:srgbClr val="69E78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6"/>
            <p:cNvSpPr/>
            <p:nvPr/>
          </p:nvSpPr>
          <p:spPr>
            <a:xfrm>
              <a:off x="3458038" y="1415364"/>
              <a:ext cx="725400" cy="654170"/>
            </a:xfrm>
            <a:custGeom>
              <a:avLst/>
              <a:gdLst/>
              <a:ahLst/>
              <a:cxnLst/>
              <a:rect l="l" t="t" r="r" b="b"/>
              <a:pathLst>
                <a:path w="29016" h="32089" extrusionOk="0">
                  <a:moveTo>
                    <a:pt x="14508" y="1"/>
                  </a:moveTo>
                  <a:cubicBezTo>
                    <a:pt x="13708" y="1"/>
                    <a:pt x="12907" y="209"/>
                    <a:pt x="12192" y="626"/>
                  </a:cubicBezTo>
                  <a:lnTo>
                    <a:pt x="2310" y="6329"/>
                  </a:lnTo>
                  <a:cubicBezTo>
                    <a:pt x="882" y="7151"/>
                    <a:pt x="0" y="8686"/>
                    <a:pt x="0" y="10341"/>
                  </a:cubicBezTo>
                  <a:lnTo>
                    <a:pt x="0" y="21748"/>
                  </a:lnTo>
                  <a:cubicBezTo>
                    <a:pt x="0" y="23403"/>
                    <a:pt x="882" y="24938"/>
                    <a:pt x="2310" y="25760"/>
                  </a:cubicBezTo>
                  <a:lnTo>
                    <a:pt x="12192" y="31463"/>
                  </a:lnTo>
                  <a:cubicBezTo>
                    <a:pt x="12907" y="31880"/>
                    <a:pt x="13708" y="32088"/>
                    <a:pt x="14508" y="32088"/>
                  </a:cubicBezTo>
                  <a:cubicBezTo>
                    <a:pt x="15309" y="32088"/>
                    <a:pt x="16110" y="31880"/>
                    <a:pt x="16824" y="31463"/>
                  </a:cubicBezTo>
                  <a:lnTo>
                    <a:pt x="26706" y="25760"/>
                  </a:lnTo>
                  <a:cubicBezTo>
                    <a:pt x="28135" y="24938"/>
                    <a:pt x="29016" y="23403"/>
                    <a:pt x="29016" y="21748"/>
                  </a:cubicBezTo>
                  <a:lnTo>
                    <a:pt x="29016" y="10341"/>
                  </a:lnTo>
                  <a:cubicBezTo>
                    <a:pt x="29016" y="8686"/>
                    <a:pt x="28135" y="7151"/>
                    <a:pt x="26706" y="6329"/>
                  </a:cubicBezTo>
                  <a:lnTo>
                    <a:pt x="16824" y="626"/>
                  </a:lnTo>
                  <a:cubicBezTo>
                    <a:pt x="16110" y="209"/>
                    <a:pt x="15309" y="1"/>
                    <a:pt x="14508" y="1"/>
                  </a:cubicBezTo>
                  <a:close/>
                </a:path>
              </a:pathLst>
            </a:custGeom>
            <a:solidFill>
              <a:srgbClr val="69E781"/>
            </a:solidFill>
            <a:ln w="372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a:off x="3659100" y="1646857"/>
              <a:ext cx="340573" cy="339271"/>
              <a:chOff x="2085450" y="842250"/>
              <a:chExt cx="483700" cy="481850"/>
            </a:xfrm>
          </p:grpSpPr>
          <p:sp>
            <p:nvSpPr>
              <p:cNvPr id="545" name="Google Shape;545;p26"/>
              <p:cNvSpPr/>
              <p:nvPr/>
            </p:nvSpPr>
            <p:spPr>
              <a:xfrm>
                <a:off x="2085525" y="926925"/>
                <a:ext cx="483625" cy="397175"/>
              </a:xfrm>
              <a:custGeom>
                <a:avLst/>
                <a:gdLst/>
                <a:ahLst/>
                <a:cxnLst/>
                <a:rect l="l" t="t" r="r" b="b"/>
                <a:pathLst>
                  <a:path w="19345" h="15887" extrusionOk="0">
                    <a:moveTo>
                      <a:pt x="1693" y="1"/>
                    </a:moveTo>
                    <a:cubicBezTo>
                      <a:pt x="756" y="1"/>
                      <a:pt x="0" y="760"/>
                      <a:pt x="0" y="1696"/>
                    </a:cubicBezTo>
                    <a:cubicBezTo>
                      <a:pt x="0" y="2630"/>
                      <a:pt x="756" y="3389"/>
                      <a:pt x="1693" y="3389"/>
                    </a:cubicBezTo>
                    <a:lnTo>
                      <a:pt x="3990" y="3389"/>
                    </a:lnTo>
                    <a:cubicBezTo>
                      <a:pt x="4924" y="3389"/>
                      <a:pt x="5683" y="4147"/>
                      <a:pt x="5683" y="5084"/>
                    </a:cubicBezTo>
                    <a:lnTo>
                      <a:pt x="5683" y="8547"/>
                    </a:lnTo>
                    <a:cubicBezTo>
                      <a:pt x="5683" y="11347"/>
                      <a:pt x="7962" y="13627"/>
                      <a:pt x="10766" y="13627"/>
                    </a:cubicBezTo>
                    <a:lnTo>
                      <a:pt x="13626" y="13627"/>
                    </a:lnTo>
                    <a:lnTo>
                      <a:pt x="13626" y="15322"/>
                    </a:lnTo>
                    <a:cubicBezTo>
                      <a:pt x="13626" y="15656"/>
                      <a:pt x="13901" y="15887"/>
                      <a:pt x="14194" y="15887"/>
                    </a:cubicBezTo>
                    <a:cubicBezTo>
                      <a:pt x="14308" y="15887"/>
                      <a:pt x="14425" y="15852"/>
                      <a:pt x="14530" y="15774"/>
                    </a:cubicBezTo>
                    <a:lnTo>
                      <a:pt x="19046" y="12386"/>
                    </a:lnTo>
                    <a:cubicBezTo>
                      <a:pt x="19345" y="12160"/>
                      <a:pt x="19345" y="11706"/>
                      <a:pt x="19046" y="11483"/>
                    </a:cubicBezTo>
                    <a:lnTo>
                      <a:pt x="14530" y="8095"/>
                    </a:lnTo>
                    <a:cubicBezTo>
                      <a:pt x="14424" y="8016"/>
                      <a:pt x="14307" y="7981"/>
                      <a:pt x="14192" y="7981"/>
                    </a:cubicBezTo>
                    <a:cubicBezTo>
                      <a:pt x="13899" y="7981"/>
                      <a:pt x="13626" y="8212"/>
                      <a:pt x="13626" y="8547"/>
                    </a:cubicBezTo>
                    <a:lnTo>
                      <a:pt x="13626" y="10239"/>
                    </a:lnTo>
                    <a:lnTo>
                      <a:pt x="10766" y="10239"/>
                    </a:lnTo>
                    <a:cubicBezTo>
                      <a:pt x="9829" y="10239"/>
                      <a:pt x="9070" y="9480"/>
                      <a:pt x="9070" y="8547"/>
                    </a:cubicBezTo>
                    <a:lnTo>
                      <a:pt x="9070" y="5084"/>
                    </a:lnTo>
                    <a:cubicBezTo>
                      <a:pt x="9070" y="2280"/>
                      <a:pt x="6791" y="1"/>
                      <a:pt x="399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46" name="Google Shape;546;p26"/>
              <p:cNvSpPr/>
              <p:nvPr/>
            </p:nvSpPr>
            <p:spPr>
              <a:xfrm>
                <a:off x="2085450" y="1151875"/>
                <a:ext cx="143650" cy="87575"/>
              </a:xfrm>
              <a:custGeom>
                <a:avLst/>
                <a:gdLst/>
                <a:ahLst/>
                <a:cxnLst/>
                <a:rect l="l" t="t" r="r" b="b"/>
                <a:pathLst>
                  <a:path w="5746" h="3503" extrusionOk="0">
                    <a:moveTo>
                      <a:pt x="4577" y="1"/>
                    </a:moveTo>
                    <a:cubicBezTo>
                      <a:pt x="4391" y="73"/>
                      <a:pt x="4192" y="112"/>
                      <a:pt x="3990" y="115"/>
                    </a:cubicBezTo>
                    <a:lnTo>
                      <a:pt x="1693" y="115"/>
                    </a:lnTo>
                    <a:cubicBezTo>
                      <a:pt x="759" y="115"/>
                      <a:pt x="0" y="871"/>
                      <a:pt x="0" y="1807"/>
                    </a:cubicBezTo>
                    <a:cubicBezTo>
                      <a:pt x="0" y="2744"/>
                      <a:pt x="759" y="3503"/>
                      <a:pt x="1693" y="3503"/>
                    </a:cubicBezTo>
                    <a:lnTo>
                      <a:pt x="1696" y="3500"/>
                    </a:lnTo>
                    <a:lnTo>
                      <a:pt x="3993" y="3500"/>
                    </a:lnTo>
                    <a:cubicBezTo>
                      <a:pt x="4589" y="3500"/>
                      <a:pt x="5183" y="3391"/>
                      <a:pt x="5746" y="3186"/>
                    </a:cubicBezTo>
                    <a:cubicBezTo>
                      <a:pt x="5065" y="2253"/>
                      <a:pt x="4662" y="1151"/>
                      <a:pt x="45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47" name="Google Shape;547;p26"/>
              <p:cNvSpPr/>
              <p:nvPr/>
            </p:nvSpPr>
            <p:spPr>
              <a:xfrm>
                <a:off x="2274775" y="842250"/>
                <a:ext cx="294375" cy="197650"/>
              </a:xfrm>
              <a:custGeom>
                <a:avLst/>
                <a:gdLst/>
                <a:ahLst/>
                <a:cxnLst/>
                <a:rect l="l" t="t" r="r" b="b"/>
                <a:pathLst>
                  <a:path w="11775" h="7906" extrusionOk="0">
                    <a:moveTo>
                      <a:pt x="6622" y="0"/>
                    </a:moveTo>
                    <a:cubicBezTo>
                      <a:pt x="6329" y="0"/>
                      <a:pt x="6056" y="231"/>
                      <a:pt x="6056" y="566"/>
                    </a:cubicBezTo>
                    <a:lnTo>
                      <a:pt x="6056" y="2259"/>
                    </a:lnTo>
                    <a:lnTo>
                      <a:pt x="3196" y="2259"/>
                    </a:lnTo>
                    <a:cubicBezTo>
                      <a:pt x="2030" y="2265"/>
                      <a:pt x="904" y="2668"/>
                      <a:pt x="1" y="3406"/>
                    </a:cubicBezTo>
                    <a:cubicBezTo>
                      <a:pt x="940" y="4068"/>
                      <a:pt x="1675" y="4978"/>
                      <a:pt x="2130" y="6032"/>
                    </a:cubicBezTo>
                    <a:cubicBezTo>
                      <a:pt x="2431" y="5785"/>
                      <a:pt x="2804" y="5649"/>
                      <a:pt x="3196" y="5646"/>
                    </a:cubicBezTo>
                    <a:lnTo>
                      <a:pt x="6056" y="5646"/>
                    </a:lnTo>
                    <a:lnTo>
                      <a:pt x="6056" y="7342"/>
                    </a:lnTo>
                    <a:cubicBezTo>
                      <a:pt x="6056" y="7679"/>
                      <a:pt x="6334" y="7906"/>
                      <a:pt x="6625" y="7906"/>
                    </a:cubicBezTo>
                    <a:cubicBezTo>
                      <a:pt x="6740" y="7906"/>
                      <a:pt x="6857" y="7871"/>
                      <a:pt x="6960" y="7793"/>
                    </a:cubicBezTo>
                    <a:lnTo>
                      <a:pt x="11476" y="4406"/>
                    </a:lnTo>
                    <a:cubicBezTo>
                      <a:pt x="11775" y="4180"/>
                      <a:pt x="11775" y="3725"/>
                      <a:pt x="11476" y="3502"/>
                    </a:cubicBezTo>
                    <a:lnTo>
                      <a:pt x="6960" y="115"/>
                    </a:lnTo>
                    <a:cubicBezTo>
                      <a:pt x="6854" y="36"/>
                      <a:pt x="6737" y="0"/>
                      <a:pt x="662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549" name="Google Shape;549;p26"/>
            <p:cNvSpPr txBox="1"/>
            <p:nvPr/>
          </p:nvSpPr>
          <p:spPr>
            <a:xfrm>
              <a:off x="3104024" y="2128264"/>
              <a:ext cx="1456800" cy="1832399"/>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 sz="2400" kern="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Kinh doanh theo lối tư bản</a:t>
              </a:r>
              <a:endParaRPr kumimoji="0" sz="2400" b="0" i="0" u="none" strike="noStrike" kern="0" cap="none" spc="0" normalizeH="0" baseline="0" noProof="0" dirty="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550" name="Google Shape;550;p26"/>
            <p:cNvSpPr/>
            <p:nvPr/>
          </p:nvSpPr>
          <p:spPr>
            <a:xfrm>
              <a:off x="3751625" y="3960663"/>
              <a:ext cx="152400" cy="152400"/>
            </a:xfrm>
            <a:prstGeom prst="ellipse">
              <a:avLst/>
            </a:prstGeom>
            <a:solidFill>
              <a:srgbClr val="69E781"/>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1" name="Google Shape;561;p26"/>
          <p:cNvGrpSpPr/>
          <p:nvPr/>
        </p:nvGrpSpPr>
        <p:grpSpPr>
          <a:xfrm>
            <a:off x="4407223" y="1452862"/>
            <a:ext cx="1953834" cy="4442669"/>
            <a:chOff x="1604550" y="1415363"/>
            <a:chExt cx="1465375" cy="2697700"/>
          </a:xfrm>
        </p:grpSpPr>
        <p:sp>
          <p:nvSpPr>
            <p:cNvPr id="562" name="Google Shape;562;p26"/>
            <p:cNvSpPr/>
            <p:nvPr/>
          </p:nvSpPr>
          <p:spPr>
            <a:xfrm>
              <a:off x="1604550" y="1848613"/>
              <a:ext cx="1465375" cy="2190091"/>
            </a:xfrm>
            <a:custGeom>
              <a:avLst/>
              <a:gdLst/>
              <a:ahLst/>
              <a:cxnLst/>
              <a:rect l="l" t="t" r="r" b="b"/>
              <a:pathLst>
                <a:path w="58615" h="94953" extrusionOk="0">
                  <a:moveTo>
                    <a:pt x="0" y="0"/>
                  </a:moveTo>
                  <a:lnTo>
                    <a:pt x="0" y="94952"/>
                  </a:lnTo>
                  <a:lnTo>
                    <a:pt x="58615" y="94952"/>
                  </a:lnTo>
                  <a:lnTo>
                    <a:pt x="58615" y="0"/>
                  </a:lnTo>
                  <a:close/>
                </a:path>
              </a:pathLst>
            </a:custGeom>
            <a:solidFill>
              <a:srgbClr val="5EB2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26"/>
            <p:cNvSpPr/>
            <p:nvPr/>
          </p:nvSpPr>
          <p:spPr>
            <a:xfrm>
              <a:off x="1960238" y="1415363"/>
              <a:ext cx="725700" cy="742345"/>
            </a:xfrm>
            <a:custGeom>
              <a:avLst/>
              <a:gdLst/>
              <a:ahLst/>
              <a:cxnLst/>
              <a:rect l="l" t="t" r="r" b="b"/>
              <a:pathLst>
                <a:path w="29028" h="32089" extrusionOk="0">
                  <a:moveTo>
                    <a:pt x="14514" y="1"/>
                  </a:moveTo>
                  <a:cubicBezTo>
                    <a:pt x="13713" y="1"/>
                    <a:pt x="12913" y="209"/>
                    <a:pt x="12192" y="626"/>
                  </a:cubicBezTo>
                  <a:lnTo>
                    <a:pt x="2322" y="6329"/>
                  </a:lnTo>
                  <a:cubicBezTo>
                    <a:pt x="881" y="7151"/>
                    <a:pt x="0" y="8686"/>
                    <a:pt x="0" y="10341"/>
                  </a:cubicBezTo>
                  <a:lnTo>
                    <a:pt x="0" y="21748"/>
                  </a:lnTo>
                  <a:cubicBezTo>
                    <a:pt x="0" y="23403"/>
                    <a:pt x="881" y="24938"/>
                    <a:pt x="2322" y="25760"/>
                  </a:cubicBezTo>
                  <a:lnTo>
                    <a:pt x="12192" y="31463"/>
                  </a:lnTo>
                  <a:cubicBezTo>
                    <a:pt x="12913" y="31880"/>
                    <a:pt x="13713" y="32088"/>
                    <a:pt x="14514" y="32088"/>
                  </a:cubicBezTo>
                  <a:cubicBezTo>
                    <a:pt x="15315" y="32088"/>
                    <a:pt x="16115" y="31880"/>
                    <a:pt x="16836" y="31463"/>
                  </a:cubicBezTo>
                  <a:lnTo>
                    <a:pt x="26706" y="25760"/>
                  </a:lnTo>
                  <a:cubicBezTo>
                    <a:pt x="28147" y="24938"/>
                    <a:pt x="29028" y="23403"/>
                    <a:pt x="29028" y="21748"/>
                  </a:cubicBezTo>
                  <a:lnTo>
                    <a:pt x="29028" y="10341"/>
                  </a:lnTo>
                  <a:cubicBezTo>
                    <a:pt x="29028" y="8686"/>
                    <a:pt x="28147" y="7151"/>
                    <a:pt x="26706" y="6329"/>
                  </a:cubicBezTo>
                  <a:lnTo>
                    <a:pt x="16836" y="626"/>
                  </a:lnTo>
                  <a:cubicBezTo>
                    <a:pt x="16115" y="209"/>
                    <a:pt x="15315" y="1"/>
                    <a:pt x="14514" y="1"/>
                  </a:cubicBezTo>
                  <a:close/>
                </a:path>
              </a:pathLst>
            </a:custGeom>
            <a:solidFill>
              <a:srgbClr val="5EB2FC"/>
            </a:solidFill>
            <a:ln w="372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64" name="Google Shape;564;p26"/>
            <p:cNvGrpSpPr/>
            <p:nvPr/>
          </p:nvGrpSpPr>
          <p:grpSpPr>
            <a:xfrm>
              <a:off x="2174016" y="1646853"/>
              <a:ext cx="298169" cy="339253"/>
              <a:chOff x="1529350" y="258825"/>
              <a:chExt cx="423475" cy="481825"/>
            </a:xfrm>
          </p:grpSpPr>
          <p:sp>
            <p:nvSpPr>
              <p:cNvPr id="565" name="Google Shape;565;p26"/>
              <p:cNvSpPr/>
              <p:nvPr/>
            </p:nvSpPr>
            <p:spPr>
              <a:xfrm>
                <a:off x="1585800" y="258825"/>
                <a:ext cx="310650" cy="430550"/>
              </a:xfrm>
              <a:custGeom>
                <a:avLst/>
                <a:gdLst/>
                <a:ahLst/>
                <a:cxnLst/>
                <a:rect l="l" t="t" r="r" b="b"/>
                <a:pathLst>
                  <a:path w="12426" h="17222" extrusionOk="0">
                    <a:moveTo>
                      <a:pt x="6213" y="3388"/>
                    </a:moveTo>
                    <a:cubicBezTo>
                      <a:pt x="7354" y="3388"/>
                      <a:pt x="8384" y="4074"/>
                      <a:pt x="8821" y="5131"/>
                    </a:cubicBezTo>
                    <a:cubicBezTo>
                      <a:pt x="9257" y="6185"/>
                      <a:pt x="9016" y="7399"/>
                      <a:pt x="8206" y="8206"/>
                    </a:cubicBezTo>
                    <a:cubicBezTo>
                      <a:pt x="7666" y="8748"/>
                      <a:pt x="6945" y="9035"/>
                      <a:pt x="6210" y="9035"/>
                    </a:cubicBezTo>
                    <a:cubicBezTo>
                      <a:pt x="5847" y="9035"/>
                      <a:pt x="5481" y="8965"/>
                      <a:pt x="5132" y="8820"/>
                    </a:cubicBezTo>
                    <a:cubicBezTo>
                      <a:pt x="4075" y="8383"/>
                      <a:pt x="3388" y="7354"/>
                      <a:pt x="3388" y="6212"/>
                    </a:cubicBezTo>
                    <a:cubicBezTo>
                      <a:pt x="3391" y="4652"/>
                      <a:pt x="4653" y="3391"/>
                      <a:pt x="6213" y="3388"/>
                    </a:cubicBezTo>
                    <a:close/>
                    <a:moveTo>
                      <a:pt x="6213" y="0"/>
                    </a:moveTo>
                    <a:cubicBezTo>
                      <a:pt x="2825" y="0"/>
                      <a:pt x="1" y="2728"/>
                      <a:pt x="1" y="6212"/>
                    </a:cubicBezTo>
                    <a:cubicBezTo>
                      <a:pt x="1" y="7537"/>
                      <a:pt x="398" y="8718"/>
                      <a:pt x="1163" y="9826"/>
                    </a:cubicBezTo>
                    <a:lnTo>
                      <a:pt x="5737" y="16959"/>
                    </a:lnTo>
                    <a:cubicBezTo>
                      <a:pt x="5847" y="17134"/>
                      <a:pt x="6029" y="17221"/>
                      <a:pt x="6211" y="17221"/>
                    </a:cubicBezTo>
                    <a:cubicBezTo>
                      <a:pt x="6394" y="17221"/>
                      <a:pt x="6576" y="17134"/>
                      <a:pt x="6686" y="16959"/>
                    </a:cubicBezTo>
                    <a:lnTo>
                      <a:pt x="11278" y="9802"/>
                    </a:lnTo>
                    <a:cubicBezTo>
                      <a:pt x="12025" y="8751"/>
                      <a:pt x="12425" y="7498"/>
                      <a:pt x="12422" y="6212"/>
                    </a:cubicBezTo>
                    <a:cubicBezTo>
                      <a:pt x="12422" y="2786"/>
                      <a:pt x="9637" y="0"/>
                      <a:pt x="62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66" name="Google Shape;566;p26"/>
              <p:cNvSpPr/>
              <p:nvPr/>
            </p:nvSpPr>
            <p:spPr>
              <a:xfrm>
                <a:off x="1529350" y="583200"/>
                <a:ext cx="423475" cy="157450"/>
              </a:xfrm>
              <a:custGeom>
                <a:avLst/>
                <a:gdLst/>
                <a:ahLst/>
                <a:cxnLst/>
                <a:rect l="l" t="t" r="r" b="b"/>
                <a:pathLst>
                  <a:path w="16939" h="6298" extrusionOk="0">
                    <a:moveTo>
                      <a:pt x="4050" y="1"/>
                    </a:moveTo>
                    <a:cubicBezTo>
                      <a:pt x="1545" y="582"/>
                      <a:pt x="0" y="1642"/>
                      <a:pt x="0" y="2909"/>
                    </a:cubicBezTo>
                    <a:cubicBezTo>
                      <a:pt x="0" y="5111"/>
                      <a:pt x="4364" y="6297"/>
                      <a:pt x="8471" y="6297"/>
                    </a:cubicBezTo>
                    <a:cubicBezTo>
                      <a:pt x="12575" y="6297"/>
                      <a:pt x="16938" y="5111"/>
                      <a:pt x="16938" y="2909"/>
                    </a:cubicBezTo>
                    <a:cubicBezTo>
                      <a:pt x="16938" y="1642"/>
                      <a:pt x="15391" y="579"/>
                      <a:pt x="12882" y="1"/>
                    </a:cubicBezTo>
                    <a:lnTo>
                      <a:pt x="10040" y="4445"/>
                    </a:lnTo>
                    <a:cubicBezTo>
                      <a:pt x="9673" y="5018"/>
                      <a:pt x="9071" y="5305"/>
                      <a:pt x="8469" y="5305"/>
                    </a:cubicBezTo>
                    <a:cubicBezTo>
                      <a:pt x="7867" y="5305"/>
                      <a:pt x="7265" y="5018"/>
                      <a:pt x="6899" y="4445"/>
                    </a:cubicBezTo>
                    <a:lnTo>
                      <a:pt x="405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568" name="Google Shape;568;p26"/>
            <p:cNvSpPr txBox="1"/>
            <p:nvPr/>
          </p:nvSpPr>
          <p:spPr>
            <a:xfrm>
              <a:off x="1628287" y="2405753"/>
              <a:ext cx="1417901" cy="1384906"/>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 sz="2800" kern="0">
                  <a:solidFill>
                    <a:srgbClr val="FFFFFF"/>
                  </a:solidFill>
                  <a:latin typeface="Times New Roman" panose="02020603050405020304" pitchFamily="18" charset="0"/>
                  <a:ea typeface="Fira Sans Extra Condensed Medium"/>
                  <a:cs typeface="Times New Roman" panose="02020603050405020304" pitchFamily="18" charset="0"/>
                  <a:sym typeface="Fira Sans Extra Condensed Medium"/>
                </a:rPr>
                <a:t>Chủ đất</a:t>
              </a:r>
              <a:endParaRPr kumimoji="0" sz="2800" b="0" i="0" u="none" strike="noStrike" kern="0" cap="none" spc="0" normalizeH="0" baseline="0" noProof="0" dirty="0">
                <a:ln>
                  <a:noFill/>
                </a:ln>
                <a:solidFill>
                  <a:srgbClr val="FFFFFF"/>
                </a:solidFill>
                <a:effectLst/>
                <a:uLnTx/>
                <a:uFillTx/>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569" name="Google Shape;569;p26"/>
            <p:cNvSpPr/>
            <p:nvPr/>
          </p:nvSpPr>
          <p:spPr>
            <a:xfrm>
              <a:off x="2261038" y="3960663"/>
              <a:ext cx="152400" cy="152400"/>
            </a:xfrm>
            <a:prstGeom prst="ellipse">
              <a:avLst/>
            </a:prstGeom>
            <a:solidFill>
              <a:srgbClr val="5EB2FC"/>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0" name="Google Shape;570;p26"/>
          <p:cNvGrpSpPr/>
          <p:nvPr/>
        </p:nvGrpSpPr>
        <p:grpSpPr>
          <a:xfrm>
            <a:off x="9897236" y="1452862"/>
            <a:ext cx="1949712" cy="4437868"/>
            <a:chOff x="4585756" y="1415363"/>
            <a:chExt cx="1462284" cy="3328401"/>
          </a:xfrm>
          <a:solidFill>
            <a:schemeClr val="accent6">
              <a:lumMod val="20000"/>
              <a:lumOff val="80000"/>
            </a:schemeClr>
          </a:solidFill>
        </p:grpSpPr>
        <p:sp>
          <p:nvSpPr>
            <p:cNvPr id="571" name="Google Shape;571;p26"/>
            <p:cNvSpPr/>
            <p:nvPr/>
          </p:nvSpPr>
          <p:spPr>
            <a:xfrm>
              <a:off x="4585756" y="1848613"/>
              <a:ext cx="1456750" cy="2802207"/>
            </a:xfrm>
            <a:custGeom>
              <a:avLst/>
              <a:gdLst/>
              <a:ahLst/>
              <a:cxnLst/>
              <a:rect l="l" t="t" r="r" b="b"/>
              <a:pathLst>
                <a:path w="58270" h="94953" extrusionOk="0">
                  <a:moveTo>
                    <a:pt x="0" y="0"/>
                  </a:moveTo>
                  <a:lnTo>
                    <a:pt x="0" y="94952"/>
                  </a:lnTo>
                  <a:lnTo>
                    <a:pt x="58270" y="94952"/>
                  </a:lnTo>
                  <a:lnTo>
                    <a:pt x="58270"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6"/>
            <p:cNvSpPr/>
            <p:nvPr/>
          </p:nvSpPr>
          <p:spPr>
            <a:xfrm>
              <a:off x="4955538" y="1415363"/>
              <a:ext cx="725725" cy="802225"/>
            </a:xfrm>
            <a:custGeom>
              <a:avLst/>
              <a:gdLst/>
              <a:ahLst/>
              <a:cxnLst/>
              <a:rect l="l" t="t" r="r" b="b"/>
              <a:pathLst>
                <a:path w="29029" h="32089" extrusionOk="0">
                  <a:moveTo>
                    <a:pt x="14515" y="1"/>
                  </a:moveTo>
                  <a:cubicBezTo>
                    <a:pt x="13714" y="1"/>
                    <a:pt x="12913" y="209"/>
                    <a:pt x="12193" y="626"/>
                  </a:cubicBezTo>
                  <a:lnTo>
                    <a:pt x="2323" y="6329"/>
                  </a:lnTo>
                  <a:cubicBezTo>
                    <a:pt x="882" y="7151"/>
                    <a:pt x="1" y="8686"/>
                    <a:pt x="1" y="10341"/>
                  </a:cubicBezTo>
                  <a:lnTo>
                    <a:pt x="1" y="21748"/>
                  </a:lnTo>
                  <a:cubicBezTo>
                    <a:pt x="1" y="23403"/>
                    <a:pt x="882" y="24938"/>
                    <a:pt x="2323" y="25760"/>
                  </a:cubicBezTo>
                  <a:lnTo>
                    <a:pt x="12193" y="31463"/>
                  </a:lnTo>
                  <a:cubicBezTo>
                    <a:pt x="12913" y="31880"/>
                    <a:pt x="13714" y="32088"/>
                    <a:pt x="14515" y="32088"/>
                  </a:cubicBezTo>
                  <a:cubicBezTo>
                    <a:pt x="15315" y="32088"/>
                    <a:pt x="16116" y="31880"/>
                    <a:pt x="16836" y="31463"/>
                  </a:cubicBezTo>
                  <a:lnTo>
                    <a:pt x="26707" y="25760"/>
                  </a:lnTo>
                  <a:cubicBezTo>
                    <a:pt x="28147" y="24938"/>
                    <a:pt x="29028" y="23403"/>
                    <a:pt x="29028" y="21748"/>
                  </a:cubicBezTo>
                  <a:lnTo>
                    <a:pt x="29028" y="10341"/>
                  </a:lnTo>
                  <a:cubicBezTo>
                    <a:pt x="29028" y="8686"/>
                    <a:pt x="28147" y="7151"/>
                    <a:pt x="26707" y="6329"/>
                  </a:cubicBezTo>
                  <a:lnTo>
                    <a:pt x="16836" y="626"/>
                  </a:lnTo>
                  <a:cubicBezTo>
                    <a:pt x="16116" y="209"/>
                    <a:pt x="15315" y="1"/>
                    <a:pt x="14515" y="1"/>
                  </a:cubicBezTo>
                  <a:close/>
                </a:path>
              </a:pathLst>
            </a:custGeom>
            <a:grpFill/>
            <a:ln w="372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73" name="Google Shape;573;p26"/>
            <p:cNvGrpSpPr/>
            <p:nvPr/>
          </p:nvGrpSpPr>
          <p:grpSpPr>
            <a:xfrm>
              <a:off x="5148615" y="1646852"/>
              <a:ext cx="343442" cy="339288"/>
              <a:chOff x="3858100" y="1435075"/>
              <a:chExt cx="487775" cy="481875"/>
            </a:xfrm>
            <a:grpFill/>
          </p:grpSpPr>
          <p:sp>
            <p:nvSpPr>
              <p:cNvPr id="574" name="Google Shape;574;p26"/>
              <p:cNvSpPr/>
              <p:nvPr/>
            </p:nvSpPr>
            <p:spPr>
              <a:xfrm>
                <a:off x="3858100" y="1868750"/>
                <a:ext cx="55575" cy="48200"/>
              </a:xfrm>
              <a:custGeom>
                <a:avLst/>
                <a:gdLst/>
                <a:ahLst/>
                <a:cxnLst/>
                <a:rect l="l" t="t" r="r" b="b"/>
                <a:pathLst>
                  <a:path w="2223" h="1928" extrusionOk="0">
                    <a:moveTo>
                      <a:pt x="1600" y="0"/>
                    </a:moveTo>
                    <a:cubicBezTo>
                      <a:pt x="1460" y="0"/>
                      <a:pt x="1319" y="53"/>
                      <a:pt x="1211" y="158"/>
                    </a:cubicBezTo>
                    <a:lnTo>
                      <a:pt x="413" y="959"/>
                    </a:lnTo>
                    <a:cubicBezTo>
                      <a:pt x="0" y="1369"/>
                      <a:pt x="388" y="1927"/>
                      <a:pt x="825" y="1927"/>
                    </a:cubicBezTo>
                    <a:cubicBezTo>
                      <a:pt x="956" y="1927"/>
                      <a:pt x="1091" y="1877"/>
                      <a:pt x="1211" y="1757"/>
                    </a:cubicBezTo>
                    <a:lnTo>
                      <a:pt x="2009" y="959"/>
                    </a:lnTo>
                    <a:cubicBezTo>
                      <a:pt x="2222" y="736"/>
                      <a:pt x="2219" y="384"/>
                      <a:pt x="2000" y="167"/>
                    </a:cubicBezTo>
                    <a:cubicBezTo>
                      <a:pt x="1890" y="56"/>
                      <a:pt x="1745" y="0"/>
                      <a:pt x="160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75" name="Google Shape;575;p26"/>
              <p:cNvSpPr/>
              <p:nvPr/>
            </p:nvSpPr>
            <p:spPr>
              <a:xfrm>
                <a:off x="3917950" y="1808500"/>
                <a:ext cx="60350" cy="48525"/>
              </a:xfrm>
              <a:custGeom>
                <a:avLst/>
                <a:gdLst/>
                <a:ahLst/>
                <a:cxnLst/>
                <a:rect l="l" t="t" r="r" b="b"/>
                <a:pathLst>
                  <a:path w="2414" h="1941" extrusionOk="0">
                    <a:moveTo>
                      <a:pt x="1601" y="1"/>
                    </a:moveTo>
                    <a:cubicBezTo>
                      <a:pt x="1470" y="1"/>
                      <a:pt x="1333" y="52"/>
                      <a:pt x="1211" y="174"/>
                    </a:cubicBezTo>
                    <a:lnTo>
                      <a:pt x="413" y="972"/>
                    </a:lnTo>
                    <a:cubicBezTo>
                      <a:pt x="1" y="1384"/>
                      <a:pt x="388" y="1941"/>
                      <a:pt x="824" y="1941"/>
                    </a:cubicBezTo>
                    <a:cubicBezTo>
                      <a:pt x="955" y="1941"/>
                      <a:pt x="1091" y="1890"/>
                      <a:pt x="1211" y="1770"/>
                    </a:cubicBezTo>
                    <a:lnTo>
                      <a:pt x="2009" y="972"/>
                    </a:lnTo>
                    <a:cubicBezTo>
                      <a:pt x="2414" y="569"/>
                      <a:pt x="2037" y="1"/>
                      <a:pt x="160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76" name="Google Shape;576;p26"/>
              <p:cNvSpPr/>
              <p:nvPr/>
            </p:nvSpPr>
            <p:spPr>
              <a:xfrm>
                <a:off x="3876450" y="1435075"/>
                <a:ext cx="450375" cy="251250"/>
              </a:xfrm>
              <a:custGeom>
                <a:avLst/>
                <a:gdLst/>
                <a:ahLst/>
                <a:cxnLst/>
                <a:rect l="l" t="t" r="r" b="b"/>
                <a:pathLst>
                  <a:path w="18015" h="10050" extrusionOk="0">
                    <a:moveTo>
                      <a:pt x="18014" y="1"/>
                    </a:moveTo>
                    <a:lnTo>
                      <a:pt x="561" y="4762"/>
                    </a:lnTo>
                    <a:cubicBezTo>
                      <a:pt x="121" y="4882"/>
                      <a:pt x="1" y="5448"/>
                      <a:pt x="350" y="5740"/>
                    </a:cubicBezTo>
                    <a:lnTo>
                      <a:pt x="5584" y="10049"/>
                    </a:lnTo>
                    <a:lnTo>
                      <a:pt x="18014" y="1"/>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77" name="Google Shape;577;p26"/>
              <p:cNvSpPr/>
              <p:nvPr/>
            </p:nvSpPr>
            <p:spPr>
              <a:xfrm>
                <a:off x="4094925" y="1456025"/>
                <a:ext cx="250950" cy="445250"/>
              </a:xfrm>
              <a:custGeom>
                <a:avLst/>
                <a:gdLst/>
                <a:ahLst/>
                <a:cxnLst/>
                <a:rect l="l" t="t" r="r" b="b"/>
                <a:pathLst>
                  <a:path w="10038" h="17810" extrusionOk="0">
                    <a:moveTo>
                      <a:pt x="10037" y="0"/>
                    </a:moveTo>
                    <a:cubicBezTo>
                      <a:pt x="9890" y="120"/>
                      <a:pt x="118" y="12226"/>
                      <a:pt x="1" y="12370"/>
                    </a:cubicBezTo>
                    <a:lnTo>
                      <a:pt x="4313" y="17604"/>
                    </a:lnTo>
                    <a:cubicBezTo>
                      <a:pt x="4428" y="17744"/>
                      <a:pt x="4587" y="17809"/>
                      <a:pt x="4745" y="17809"/>
                    </a:cubicBezTo>
                    <a:cubicBezTo>
                      <a:pt x="4985" y="17809"/>
                      <a:pt x="5222" y="17659"/>
                      <a:pt x="5294" y="17390"/>
                    </a:cubicBezTo>
                    <a:lnTo>
                      <a:pt x="10037"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578" name="Google Shape;578;p26"/>
              <p:cNvSpPr/>
              <p:nvPr/>
            </p:nvSpPr>
            <p:spPr>
              <a:xfrm>
                <a:off x="3993575" y="1542825"/>
                <a:ext cx="245025" cy="242525"/>
              </a:xfrm>
              <a:custGeom>
                <a:avLst/>
                <a:gdLst/>
                <a:ahLst/>
                <a:cxnLst/>
                <a:rect l="l" t="t" r="r" b="b"/>
                <a:pathLst>
                  <a:path w="9801" h="9701" extrusionOk="0">
                    <a:moveTo>
                      <a:pt x="9800" y="0"/>
                    </a:moveTo>
                    <a:lnTo>
                      <a:pt x="646" y="7399"/>
                    </a:lnTo>
                    <a:lnTo>
                      <a:pt x="125" y="8955"/>
                    </a:lnTo>
                    <a:cubicBezTo>
                      <a:pt x="1" y="9338"/>
                      <a:pt x="298" y="9700"/>
                      <a:pt x="659" y="9700"/>
                    </a:cubicBezTo>
                    <a:cubicBezTo>
                      <a:pt x="719" y="9700"/>
                      <a:pt x="780" y="9690"/>
                      <a:pt x="842" y="9669"/>
                    </a:cubicBezTo>
                    <a:lnTo>
                      <a:pt x="2398" y="9151"/>
                    </a:lnTo>
                    <a:lnTo>
                      <a:pt x="9800"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580" name="Google Shape;580;p26"/>
            <p:cNvSpPr txBox="1"/>
            <p:nvPr/>
          </p:nvSpPr>
          <p:spPr>
            <a:xfrm>
              <a:off x="4591240" y="2617355"/>
              <a:ext cx="1456800" cy="1920627"/>
            </a:xfrm>
            <a:prstGeom prst="rect">
              <a:avLst/>
            </a:prstGeom>
            <a:grp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rgbClr val="000000"/>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Fira Sans Extra Condensed Medium"/>
                <a:ea typeface="Fira Sans Extra Condensed Medium"/>
                <a:cs typeface="Fira Sans Extra Condensed Medium"/>
                <a:sym typeface="Fira Sans Extra Condensed Medium"/>
              </a:endParaRPr>
            </a:p>
          </p:txBody>
        </p:sp>
        <p:sp>
          <p:nvSpPr>
            <p:cNvPr id="581" name="Google Shape;581;p26"/>
            <p:cNvSpPr/>
            <p:nvPr/>
          </p:nvSpPr>
          <p:spPr>
            <a:xfrm>
              <a:off x="5198978" y="4591364"/>
              <a:ext cx="152400" cy="152400"/>
            </a:xfrm>
            <a:prstGeom prst="ellipse">
              <a:avLst/>
            </a:prstGeom>
            <a:grp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582" name="Google Shape;582;p26"/>
          <p:cNvCxnSpPr>
            <a:cxnSpLocks/>
            <a:stCxn id="569" idx="4"/>
            <a:endCxn id="550" idx="4"/>
          </p:cNvCxnSpPr>
          <p:nvPr/>
        </p:nvCxnSpPr>
        <p:spPr>
          <a:xfrm rot="5400000" flipH="1" flipV="1">
            <a:off x="6753165" y="4521706"/>
            <a:ext cx="4801" cy="2742850"/>
          </a:xfrm>
          <a:prstGeom prst="bentConnector3">
            <a:avLst>
              <a:gd name="adj1" fmla="val -4761508"/>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7" name="TextBox 46">
            <a:extLst>
              <a:ext uri="{FF2B5EF4-FFF2-40B4-BE49-F238E27FC236}">
                <a16:creationId xmlns:a16="http://schemas.microsoft.com/office/drawing/2014/main" id="{1B0028B6-F814-454B-8450-980BA76EEABD}"/>
              </a:ext>
            </a:extLst>
          </p:cNvPr>
          <p:cNvSpPr txBox="1"/>
          <p:nvPr/>
        </p:nvSpPr>
        <p:spPr>
          <a:xfrm>
            <a:off x="626646" y="123974"/>
            <a:ext cx="69859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1. Cách mạng tư sản Anh.</a:t>
            </a:r>
            <a:endPar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DBDF9CB0-C6F2-B93E-B2EE-07C329E1CC0D}"/>
              </a:ext>
            </a:extLst>
          </p:cNvPr>
          <p:cNvSpPr txBox="1"/>
          <p:nvPr/>
        </p:nvSpPr>
        <p:spPr>
          <a:xfrm>
            <a:off x="401447" y="938321"/>
            <a:ext cx="69859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00B0F0"/>
                </a:solidFill>
                <a:latin typeface="Times New Roman" panose="02020603050405020304" pitchFamily="18" charset="0"/>
                <a:cs typeface="Times New Roman" panose="02020603050405020304" pitchFamily="18" charset="0"/>
              </a:rPr>
              <a:t>a. Nguyên nhân</a:t>
            </a:r>
            <a:r>
              <a:rPr kumimoji="0" lang="en-US" sz="2800"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3" name="Speech Bubble: Rectangle with Corners Rounded 2">
            <a:extLst>
              <a:ext uri="{FF2B5EF4-FFF2-40B4-BE49-F238E27FC236}">
                <a16:creationId xmlns:a16="http://schemas.microsoft.com/office/drawing/2014/main" id="{902EEF70-134A-AF83-C036-AFB4D349C80B}"/>
              </a:ext>
            </a:extLst>
          </p:cNvPr>
          <p:cNvSpPr/>
          <p:nvPr/>
        </p:nvSpPr>
        <p:spPr>
          <a:xfrm>
            <a:off x="90102" y="1879449"/>
            <a:ext cx="4029531" cy="3485135"/>
          </a:xfrm>
          <a:prstGeom prst="wedgeRoundRectCallout">
            <a:avLst>
              <a:gd name="adj1" fmla="val 53533"/>
              <a:gd name="adj2" fmla="val 6250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rgbClr val="0070C0"/>
                </a:solidFill>
                <a:latin typeface="Times New Roman" panose="02020603050405020304" pitchFamily="18" charset="0"/>
                <a:cs typeface="Times New Roman" panose="02020603050405020304" pitchFamily="18" charset="0"/>
              </a:rPr>
              <a:t>TRÒ CHƠI: BẠN SẼ LÀ AI?</a:t>
            </a:r>
          </a:p>
          <a:p>
            <a:pPr algn="ctr"/>
            <a:r>
              <a:rPr lang="en-US" sz="2800">
                <a:solidFill>
                  <a:srgbClr val="0070C0"/>
                </a:solidFill>
                <a:latin typeface="Times New Roman" panose="02020603050405020304" pitchFamily="18" charset="0"/>
                <a:cs typeface="Times New Roman" panose="02020603050405020304" pitchFamily="18" charset="0"/>
              </a:rPr>
              <a:t>Nếu bạn là chủ đất chuyển sang kinh doanh theo lối tư bản, bạn sẽ trở thành gì?</a:t>
            </a:r>
          </a:p>
        </p:txBody>
      </p:sp>
      <p:sp>
        <p:nvSpPr>
          <p:cNvPr id="7" name="Freeform: Shape 6">
            <a:extLst>
              <a:ext uri="{FF2B5EF4-FFF2-40B4-BE49-F238E27FC236}">
                <a16:creationId xmlns:a16="http://schemas.microsoft.com/office/drawing/2014/main" id="{42C9B205-9BD8-8650-369B-D35C1F3BABFE}"/>
              </a:ext>
            </a:extLst>
          </p:cNvPr>
          <p:cNvSpPr/>
          <p:nvPr/>
        </p:nvSpPr>
        <p:spPr>
          <a:xfrm>
            <a:off x="0" y="-9646"/>
            <a:ext cx="5057024" cy="843468"/>
          </a:xfrm>
          <a:custGeom>
            <a:avLst/>
            <a:gdLst>
              <a:gd name="connsiteX0" fmla="*/ 368302 w 12542492"/>
              <a:gd name="connsiteY0" fmla="*/ 17460 h 823761"/>
              <a:gd name="connsiteX1" fmla="*/ 612426 w 12542492"/>
              <a:gd name="connsiteY1" fmla="*/ 17460 h 823761"/>
              <a:gd name="connsiteX2" fmla="*/ 575434 w 12542492"/>
              <a:gd name="connsiteY2" fmla="*/ 28943 h 823761"/>
              <a:gd name="connsiteX3" fmla="*/ 350492 w 12542492"/>
              <a:gd name="connsiteY3" fmla="*/ 368302 h 823761"/>
              <a:gd name="connsiteX4" fmla="*/ 350492 w 12542492"/>
              <a:gd name="connsiteY4" fmla="*/ 437999 h 823761"/>
              <a:gd name="connsiteX5" fmla="*/ 718794 w 12542492"/>
              <a:gd name="connsiteY5" fmla="*/ 806301 h 823761"/>
              <a:gd name="connsiteX6" fmla="*/ 11930066 w 12542492"/>
              <a:gd name="connsiteY6" fmla="*/ 806301 h 823761"/>
              <a:gd name="connsiteX7" fmla="*/ 11897924 w 12542492"/>
              <a:gd name="connsiteY7" fmla="*/ 816278 h 823761"/>
              <a:gd name="connsiteX8" fmla="*/ 11823698 w 12542492"/>
              <a:gd name="connsiteY8" fmla="*/ 823761 h 823761"/>
              <a:gd name="connsiteX9" fmla="*/ 368302 w 12542492"/>
              <a:gd name="connsiteY9" fmla="*/ 823761 h 823761"/>
              <a:gd name="connsiteX10" fmla="*/ 0 w 12542492"/>
              <a:gd name="connsiteY10" fmla="*/ 455459 h 823761"/>
              <a:gd name="connsiteX11" fmla="*/ 0 w 12542492"/>
              <a:gd name="connsiteY11" fmla="*/ 385762 h 823761"/>
              <a:gd name="connsiteX12" fmla="*/ 368302 w 12542492"/>
              <a:gd name="connsiteY12" fmla="*/ 17460 h 823761"/>
              <a:gd name="connsiteX13" fmla="*/ 718794 w 12542492"/>
              <a:gd name="connsiteY13" fmla="*/ 0 h 823761"/>
              <a:gd name="connsiteX14" fmla="*/ 12174190 w 12542492"/>
              <a:gd name="connsiteY14" fmla="*/ 0 h 823761"/>
              <a:gd name="connsiteX15" fmla="*/ 12542492 w 12542492"/>
              <a:gd name="connsiteY15" fmla="*/ 368302 h 823761"/>
              <a:gd name="connsiteX16" fmla="*/ 12542492 w 12542492"/>
              <a:gd name="connsiteY16" fmla="*/ 437999 h 823761"/>
              <a:gd name="connsiteX17" fmla="*/ 12174190 w 12542492"/>
              <a:gd name="connsiteY17" fmla="*/ 806301 h 823761"/>
              <a:gd name="connsiteX18" fmla="*/ 11930066 w 12542492"/>
              <a:gd name="connsiteY18" fmla="*/ 806301 h 823761"/>
              <a:gd name="connsiteX19" fmla="*/ 11967058 w 12542492"/>
              <a:gd name="connsiteY19" fmla="*/ 794818 h 823761"/>
              <a:gd name="connsiteX20" fmla="*/ 12192000 w 12542492"/>
              <a:gd name="connsiteY20" fmla="*/ 455459 h 823761"/>
              <a:gd name="connsiteX21" fmla="*/ 12192000 w 12542492"/>
              <a:gd name="connsiteY21" fmla="*/ 385762 h 823761"/>
              <a:gd name="connsiteX22" fmla="*/ 11823698 w 12542492"/>
              <a:gd name="connsiteY22" fmla="*/ 17460 h 823761"/>
              <a:gd name="connsiteX23" fmla="*/ 612426 w 12542492"/>
              <a:gd name="connsiteY23" fmla="*/ 17460 h 823761"/>
              <a:gd name="connsiteX24" fmla="*/ 644568 w 12542492"/>
              <a:gd name="connsiteY24" fmla="*/ 7483 h 823761"/>
              <a:gd name="connsiteX25" fmla="*/ 718794 w 12542492"/>
              <a:gd name="connsiteY25" fmla="*/ 0 h 82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542492" h="823761">
                <a:moveTo>
                  <a:pt x="368302" y="17460"/>
                </a:moveTo>
                <a:lnTo>
                  <a:pt x="612426" y="17460"/>
                </a:lnTo>
                <a:lnTo>
                  <a:pt x="575434" y="28943"/>
                </a:lnTo>
                <a:cubicBezTo>
                  <a:pt x="443245" y="84854"/>
                  <a:pt x="350492" y="215746"/>
                  <a:pt x="350492" y="368302"/>
                </a:cubicBezTo>
                <a:lnTo>
                  <a:pt x="350492" y="437999"/>
                </a:lnTo>
                <a:cubicBezTo>
                  <a:pt x="350492" y="641407"/>
                  <a:pt x="515386" y="806301"/>
                  <a:pt x="718794" y="806301"/>
                </a:cubicBezTo>
                <a:lnTo>
                  <a:pt x="11930066" y="806301"/>
                </a:lnTo>
                <a:lnTo>
                  <a:pt x="11897924" y="816278"/>
                </a:lnTo>
                <a:cubicBezTo>
                  <a:pt x="11873948" y="821185"/>
                  <a:pt x="11849124" y="823761"/>
                  <a:pt x="11823698" y="823761"/>
                </a:cubicBezTo>
                <a:lnTo>
                  <a:pt x="368302" y="823761"/>
                </a:lnTo>
                <a:cubicBezTo>
                  <a:pt x="164894" y="823761"/>
                  <a:pt x="0" y="658867"/>
                  <a:pt x="0" y="455459"/>
                </a:cubicBezTo>
                <a:lnTo>
                  <a:pt x="0" y="385762"/>
                </a:lnTo>
                <a:cubicBezTo>
                  <a:pt x="0" y="182354"/>
                  <a:pt x="164894" y="17460"/>
                  <a:pt x="368302" y="17460"/>
                </a:cubicBezTo>
                <a:close/>
                <a:moveTo>
                  <a:pt x="718794" y="0"/>
                </a:moveTo>
                <a:lnTo>
                  <a:pt x="12174190" y="0"/>
                </a:lnTo>
                <a:cubicBezTo>
                  <a:pt x="12377598" y="0"/>
                  <a:pt x="12542492" y="164894"/>
                  <a:pt x="12542492" y="368302"/>
                </a:cubicBezTo>
                <a:lnTo>
                  <a:pt x="12542492" y="437999"/>
                </a:lnTo>
                <a:cubicBezTo>
                  <a:pt x="12542492" y="641407"/>
                  <a:pt x="12377598" y="806301"/>
                  <a:pt x="12174190" y="806301"/>
                </a:cubicBezTo>
                <a:lnTo>
                  <a:pt x="11930066" y="806301"/>
                </a:lnTo>
                <a:lnTo>
                  <a:pt x="11967058" y="794818"/>
                </a:lnTo>
                <a:cubicBezTo>
                  <a:pt x="12099247" y="738907"/>
                  <a:pt x="12192000" y="608015"/>
                  <a:pt x="12192000" y="455459"/>
                </a:cubicBezTo>
                <a:lnTo>
                  <a:pt x="12192000" y="385762"/>
                </a:lnTo>
                <a:cubicBezTo>
                  <a:pt x="12192000" y="182354"/>
                  <a:pt x="12027106" y="17460"/>
                  <a:pt x="11823698" y="17460"/>
                </a:cubicBezTo>
                <a:lnTo>
                  <a:pt x="612426" y="17460"/>
                </a:lnTo>
                <a:lnTo>
                  <a:pt x="644568" y="7483"/>
                </a:lnTo>
                <a:cubicBezTo>
                  <a:pt x="668544" y="2576"/>
                  <a:pt x="693368" y="0"/>
                  <a:pt x="718794"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4751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1"/>
                                        </p:tgtEl>
                                        <p:attrNameLst>
                                          <p:attrName>style.visibility</p:attrName>
                                        </p:attrNameLst>
                                      </p:cBhvr>
                                      <p:to>
                                        <p:strVal val="visible"/>
                                      </p:to>
                                    </p:set>
                                    <p:anim calcmode="lin" valueType="num">
                                      <p:cBhvr additive="base">
                                        <p:cTn id="7" dur="500" fill="hold"/>
                                        <p:tgtEl>
                                          <p:spTgt spid="541"/>
                                        </p:tgtEl>
                                        <p:attrNameLst>
                                          <p:attrName>ppt_x</p:attrName>
                                        </p:attrNameLst>
                                      </p:cBhvr>
                                      <p:tavLst>
                                        <p:tav tm="0">
                                          <p:val>
                                            <p:strVal val="#ppt_x"/>
                                          </p:val>
                                        </p:tav>
                                        <p:tav tm="100000">
                                          <p:val>
                                            <p:strVal val="#ppt_x"/>
                                          </p:val>
                                        </p:tav>
                                      </p:tavLst>
                                    </p:anim>
                                    <p:anim calcmode="lin" valueType="num">
                                      <p:cBhvr additive="base">
                                        <p:cTn id="8" dur="500" fill="hold"/>
                                        <p:tgtEl>
                                          <p:spTgt spid="5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61"/>
                                        </p:tgtEl>
                                        <p:attrNameLst>
                                          <p:attrName>style.visibility</p:attrName>
                                        </p:attrNameLst>
                                      </p:cBhvr>
                                      <p:to>
                                        <p:strVal val="visible"/>
                                      </p:to>
                                    </p:set>
                                    <p:anim calcmode="lin" valueType="num">
                                      <p:cBhvr additive="base">
                                        <p:cTn id="11" dur="500" fill="hold"/>
                                        <p:tgtEl>
                                          <p:spTgt spid="561"/>
                                        </p:tgtEl>
                                        <p:attrNameLst>
                                          <p:attrName>ppt_x</p:attrName>
                                        </p:attrNameLst>
                                      </p:cBhvr>
                                      <p:tavLst>
                                        <p:tav tm="0">
                                          <p:val>
                                            <p:strVal val="#ppt_x"/>
                                          </p:val>
                                        </p:tav>
                                        <p:tav tm="100000">
                                          <p:val>
                                            <p:strVal val="#ppt_x"/>
                                          </p:val>
                                        </p:tav>
                                      </p:tavLst>
                                    </p:anim>
                                    <p:anim calcmode="lin" valueType="num">
                                      <p:cBhvr additive="base">
                                        <p:cTn id="12" dur="500" fill="hold"/>
                                        <p:tgtEl>
                                          <p:spTgt spid="56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82"/>
                                        </p:tgtEl>
                                        <p:attrNameLst>
                                          <p:attrName>style.visibility</p:attrName>
                                        </p:attrNameLst>
                                      </p:cBhvr>
                                      <p:to>
                                        <p:strVal val="visible"/>
                                      </p:to>
                                    </p:set>
                                    <p:anim calcmode="lin" valueType="num">
                                      <p:cBhvr additive="base">
                                        <p:cTn id="15" dur="500" fill="hold"/>
                                        <p:tgtEl>
                                          <p:spTgt spid="582"/>
                                        </p:tgtEl>
                                        <p:attrNameLst>
                                          <p:attrName>ppt_x</p:attrName>
                                        </p:attrNameLst>
                                      </p:cBhvr>
                                      <p:tavLst>
                                        <p:tav tm="0">
                                          <p:val>
                                            <p:strVal val="#ppt_x"/>
                                          </p:val>
                                        </p:tav>
                                        <p:tav tm="100000">
                                          <p:val>
                                            <p:strVal val="#ppt_x"/>
                                          </p:val>
                                        </p:tav>
                                      </p:tavLst>
                                    </p:anim>
                                    <p:anim calcmode="lin" valueType="num">
                                      <p:cBhvr additive="base">
                                        <p:cTn id="16" dur="500" fill="hold"/>
                                        <p:tgtEl>
                                          <p:spTgt spid="58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70"/>
                                        </p:tgtEl>
                                        <p:attrNameLst>
                                          <p:attrName>style.visibility</p:attrName>
                                        </p:attrNameLst>
                                      </p:cBhvr>
                                      <p:to>
                                        <p:strVal val="visible"/>
                                      </p:to>
                                    </p:set>
                                    <p:anim calcmode="lin" valueType="num">
                                      <p:cBhvr additive="base">
                                        <p:cTn id="19" dur="500" fill="hold"/>
                                        <p:tgtEl>
                                          <p:spTgt spid="570"/>
                                        </p:tgtEl>
                                        <p:attrNameLst>
                                          <p:attrName>ppt_x</p:attrName>
                                        </p:attrNameLst>
                                      </p:cBhvr>
                                      <p:tavLst>
                                        <p:tav tm="0">
                                          <p:val>
                                            <p:strVal val="#ppt_x"/>
                                          </p:val>
                                        </p:tav>
                                        <p:tav tm="100000">
                                          <p:val>
                                            <p:strVal val="#ppt_x"/>
                                          </p:val>
                                        </p:tav>
                                      </p:tavLst>
                                    </p:anim>
                                    <p:anim calcmode="lin" valueType="num">
                                      <p:cBhvr additive="base">
                                        <p:cTn id="20" dur="500" fill="hold"/>
                                        <p:tgtEl>
                                          <p:spTgt spid="57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83"/>
                                        </p:tgtEl>
                                        <p:attrNameLst>
                                          <p:attrName>style.visibility</p:attrName>
                                        </p:attrNameLst>
                                      </p:cBhvr>
                                      <p:to>
                                        <p:strVal val="visible"/>
                                      </p:to>
                                    </p:set>
                                    <p:anim calcmode="lin" valueType="num">
                                      <p:cBhvr additive="base">
                                        <p:cTn id="25" dur="500" fill="hold"/>
                                        <p:tgtEl>
                                          <p:spTgt spid="583"/>
                                        </p:tgtEl>
                                        <p:attrNameLst>
                                          <p:attrName>ppt_x</p:attrName>
                                        </p:attrNameLst>
                                      </p:cBhvr>
                                      <p:tavLst>
                                        <p:tav tm="0">
                                          <p:val>
                                            <p:strVal val="#ppt_x"/>
                                          </p:val>
                                        </p:tav>
                                        <p:tav tm="100000">
                                          <p:val>
                                            <p:strVal val="#ppt_x"/>
                                          </p:val>
                                        </p:tav>
                                      </p:tavLst>
                                    </p:anim>
                                    <p:anim calcmode="lin" valueType="num">
                                      <p:cBhvr additive="base">
                                        <p:cTn id="26" dur="500" fill="hold"/>
                                        <p:tgtEl>
                                          <p:spTgt spid="58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ocial Studies for Middle School: Castles through History by Slidesgo ">
  <a:themeElements>
    <a:clrScheme name="Simple Light">
      <a:dk1>
        <a:srgbClr val="262034"/>
      </a:dk1>
      <a:lt1>
        <a:srgbClr val="E0EEF8"/>
      </a:lt1>
      <a:dk2>
        <a:srgbClr val="4D447F"/>
      </a:dk2>
      <a:lt2>
        <a:srgbClr val="2A5F4F"/>
      </a:lt2>
      <a:accent1>
        <a:srgbClr val="468F59"/>
      </a:accent1>
      <a:accent2>
        <a:srgbClr val="FFF9E9"/>
      </a:accent2>
      <a:accent3>
        <a:srgbClr val="E48D1C"/>
      </a:accent3>
      <a:accent4>
        <a:srgbClr val="EFC67D"/>
      </a:accent4>
      <a:accent5>
        <a:srgbClr val="FFD653"/>
      </a:accent5>
      <a:accent6>
        <a:srgbClr val="D24E16"/>
      </a:accent6>
      <a:hlink>
        <a:srgbClr val="26203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erdita template">
  <a:themeElements>
    <a:clrScheme name="Custom 347">
      <a:dk1>
        <a:srgbClr val="434343"/>
      </a:dk1>
      <a:lt1>
        <a:srgbClr val="FFFFFF"/>
      </a:lt1>
      <a:dk2>
        <a:srgbClr val="999999"/>
      </a:dk2>
      <a:lt2>
        <a:srgbClr val="EFEFEF"/>
      </a:lt2>
      <a:accent1>
        <a:srgbClr val="FF9E00"/>
      </a:accent1>
      <a:accent2>
        <a:srgbClr val="FF6F00"/>
      </a:accent2>
      <a:accent3>
        <a:srgbClr val="8A827D"/>
      </a:accent3>
      <a:accent4>
        <a:srgbClr val="443F3D"/>
      </a:accent4>
      <a:accent5>
        <a:srgbClr val="A0BEDA"/>
      </a:accent5>
      <a:accent6>
        <a:srgbClr val="5E86AC"/>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1721</Words>
  <Application>Microsoft Office PowerPoint</Application>
  <PresentationFormat>Widescreen</PresentationFormat>
  <Paragraphs>216</Paragraphs>
  <Slides>24</Slides>
  <Notes>5</Notes>
  <HiddenSlides>0</HiddenSlides>
  <MMClips>1</MMClips>
  <ScaleCrop>false</ScaleCrop>
  <HeadingPairs>
    <vt:vector size="6" baseType="variant">
      <vt:variant>
        <vt:lpstr>Fonts Used</vt:lpstr>
      </vt:variant>
      <vt:variant>
        <vt:i4>22</vt:i4>
      </vt:variant>
      <vt:variant>
        <vt:lpstr>Theme</vt:lpstr>
      </vt:variant>
      <vt:variant>
        <vt:i4>10</vt:i4>
      </vt:variant>
      <vt:variant>
        <vt:lpstr>Slide Titles</vt:lpstr>
      </vt:variant>
      <vt:variant>
        <vt:i4>24</vt:i4>
      </vt:variant>
    </vt:vector>
  </HeadingPairs>
  <TitlesOfParts>
    <vt:vector size="56" baseType="lpstr">
      <vt:lpstr>#9Slide02 Noi dung dai</vt:lpstr>
      <vt:lpstr>#9Slide02 Tieu de dai</vt:lpstr>
      <vt:lpstr>#9Slide03 Roboto Medium</vt:lpstr>
      <vt:lpstr>#9Slide04 Rokkitt Black</vt:lpstr>
      <vt:lpstr>Abadi</vt:lpstr>
      <vt:lpstr>Arial</vt:lpstr>
      <vt:lpstr>Assistant</vt:lpstr>
      <vt:lpstr>Bobby Jones Soft</vt:lpstr>
      <vt:lpstr>Calibri</vt:lpstr>
      <vt:lpstr>Calibri Light</vt:lpstr>
      <vt:lpstr>Chewy</vt:lpstr>
      <vt:lpstr>Days One</vt:lpstr>
      <vt:lpstr>Droid Serif</vt:lpstr>
      <vt:lpstr>Fira Sans Extra Condensed Medium</vt:lpstr>
      <vt:lpstr>Futura Bk BT</vt:lpstr>
      <vt:lpstr>Montserrat</vt:lpstr>
      <vt:lpstr>Open Sans</vt:lpstr>
      <vt:lpstr>Roboto</vt:lpstr>
      <vt:lpstr>Sansita Swashed</vt:lpstr>
      <vt:lpstr>Sitka Banner</vt:lpstr>
      <vt:lpstr>Snell Roundhand</vt:lpstr>
      <vt:lpstr>Times New Roman</vt:lpstr>
      <vt:lpstr>Office Theme</vt:lpstr>
      <vt:lpstr>3_Office Theme</vt:lpstr>
      <vt:lpstr>Perdita template</vt:lpstr>
      <vt:lpstr>1_Office Theme</vt:lpstr>
      <vt:lpstr>Process Diagrams by Slidesgo</vt:lpstr>
      <vt:lpstr>2_Office Theme</vt:lpstr>
      <vt:lpstr>4_Office Theme</vt:lpstr>
      <vt:lpstr>5_Office Theme</vt:lpstr>
      <vt:lpstr>12_Office Theme</vt:lpstr>
      <vt:lpstr>Social Studies for Middle School: Castles through History by Slidesgo </vt:lpstr>
      <vt:lpstr>PowerPoint Presentation</vt:lpstr>
      <vt:lpstr>PowerPoint Presentation</vt:lpstr>
      <vt:lpstr>CHƯƠNG 1 CHÂU ÂU VÀ BẮC MĨ TỪ NỬA SAU THẾ KỈ XVI ĐẾN THẾ KỈ XVIII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2023-07-07T05:07:22Z</dcterms:created>
  <dcterms:modified xsi:type="dcterms:W3CDTF">2023-09-06T08:07:44Z</dcterms:modified>
</cp:coreProperties>
</file>