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828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04119" y="3922098"/>
            <a:ext cx="7543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 </a:t>
            </a:r>
            <a:r>
              <a:rPr lang="nl-NL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đua: </a:t>
            </a:r>
            <a:r>
              <a:rPr lang="nl-NL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 tham gia cuộc đua.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33" name="Group 32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37" name="TextBox 36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36" name="Straight Connector 35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4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HỘI ĐUA GHE NGO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9663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2022-08-22T07:40:17Z</dcterms:modified>
</cp:coreProperties>
</file>