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6" r:id="rId3"/>
    <p:sldId id="275" r:id="rId4"/>
    <p:sldId id="256" r:id="rId5"/>
    <p:sldId id="257" r:id="rId6"/>
    <p:sldId id="267" r:id="rId7"/>
    <p:sldId id="268" r:id="rId8"/>
    <p:sldId id="269" r:id="rId9"/>
    <p:sldId id="273" r:id="rId10"/>
    <p:sldId id="258" r:id="rId11"/>
    <p:sldId id="263" r:id="rId12"/>
    <p:sldId id="264" r:id="rId13"/>
    <p:sldId id="265" r:id="rId14"/>
    <p:sldId id="266" r:id="rId15"/>
    <p:sldId id="259" r:id="rId16"/>
    <p:sldId id="260" r:id="rId17"/>
    <p:sldId id="261" r:id="rId18"/>
    <p:sldId id="26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0686FFAC-42D3-47B1-8F18-79039EE2230C}">
          <p14:sldIdLst>
            <p14:sldId id="276"/>
            <p14:sldId id="275"/>
            <p14:sldId id="256"/>
            <p14:sldId id="257"/>
            <p14:sldId id="267"/>
            <p14:sldId id="268"/>
            <p14:sldId id="269"/>
            <p14:sldId id="273"/>
            <p14:sldId id="258"/>
            <p14:sldId id="263"/>
            <p14:sldId id="264"/>
            <p14:sldId id="265"/>
            <p14:sldId id="266"/>
            <p14:sldId id="259"/>
            <p14:sldId id="260"/>
          </p14:sldIdLst>
        </p14:section>
        <p14:section name="Phần Chưa có tên" id="{8944308A-85C1-4433-ADDE-DFFAD04BD52A}">
          <p14:sldIdLst>
            <p14:sldId id="261"/>
            <p14:sldId id="262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>
      <p:cViewPr>
        <p:scale>
          <a:sx n="81" d="100"/>
          <a:sy n="81" d="100"/>
        </p:scale>
        <p:origin x="-9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6B72-848E-4C2A-8B0C-EE39FC14E49E}" type="datetimeFigureOut">
              <a:rPr lang="vi-VN" smtClean="0"/>
              <a:t>23/08/2021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977DE-6245-4E1E-8866-858D1A723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94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4F4B5-EDA4-4E3F-A41D-14CD4913A83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77DE-6245-4E1E-8866-858D1A7234D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6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D:\Ảnh\Hình BT Tin\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1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5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3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2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0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2059" name="Picture 11" descr="D:\Ảnh\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" y="-23446"/>
            <a:ext cx="9278816" cy="70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2D2A-0602-4E12-AFB9-1F0767812E00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8548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0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4.gif"/><Relationship Id="rId7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slide" Target="slide14.xml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5.gif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550" y="2169900"/>
            <a:ext cx="6148952" cy="1447209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84759" y="4747910"/>
            <a:ext cx="3686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547" y="4526983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475745" y="3883015"/>
            <a:ext cx="2395598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7432057" y="342569"/>
            <a:ext cx="1574403" cy="1180802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8188258" y="783939"/>
            <a:ext cx="1116302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39" y="5656956"/>
            <a:ext cx="2021062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85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 smtClean="0"/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vi-VN" dirty="0" smtClean="0"/>
                  <a:t>Làm </a:t>
                </a:r>
                <a:r>
                  <a:rPr lang="vi-VN" dirty="0" err="1" smtClean="0"/>
                  <a:t>bài</a:t>
                </a:r>
                <a:r>
                  <a:rPr lang="vi-VN" dirty="0" smtClean="0"/>
                  <a:t> sau:</a:t>
                </a:r>
              </a:p>
              <a:p>
                <a:pPr marL="0" indent="0">
                  <a:buNone/>
                </a:pPr>
                <a:r>
                  <a:rPr lang="vi-VN" dirty="0" smtClean="0"/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.(−5)</m:t>
                    </m:r>
                  </m:oMath>
                </a14:m>
                <a:endParaRPr lang="vi-VN" sz="3600" dirty="0" smtClean="0">
                  <a:latin typeface="+mj-lt"/>
                </a:endParaRP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Xác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định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P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P thay </a:t>
                </a:r>
                <a:r>
                  <a:rPr lang="vi-VN" sz="3600" dirty="0" err="1" smtClean="0">
                    <a:latin typeface="+mj-lt"/>
                  </a:rPr>
                  <a:t>đổi</a:t>
                </a:r>
                <a:r>
                  <a:rPr lang="vi-VN" sz="3600" dirty="0" smtClean="0">
                    <a:latin typeface="+mj-lt"/>
                  </a:rPr>
                  <a:t> như </a:t>
                </a:r>
                <a:r>
                  <a:rPr lang="vi-VN" sz="3600" dirty="0" err="1" smtClean="0">
                    <a:latin typeface="+mj-lt"/>
                  </a:rPr>
                  <a:t>thế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nào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nếu</a:t>
                </a:r>
                <a:r>
                  <a:rPr lang="vi-VN" sz="3600" dirty="0" smtClean="0">
                    <a:latin typeface="+mj-lt"/>
                  </a:rPr>
                  <a:t> thay </a:t>
                </a:r>
                <a:r>
                  <a:rPr lang="vi-VN" sz="3600" dirty="0" err="1" smtClean="0">
                    <a:latin typeface="+mj-lt"/>
                  </a:rPr>
                  <a:t>đổi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3 </a:t>
                </a:r>
                <a:r>
                  <a:rPr lang="vi-VN" sz="3600" dirty="0" err="1" smtClean="0">
                    <a:latin typeface="+mj-lt"/>
                  </a:rPr>
                  <a:t>thừa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số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nó</a:t>
                </a:r>
                <a:r>
                  <a:rPr lang="vi-VN" sz="3600" dirty="0" smtClean="0">
                    <a:latin typeface="+mj-lt"/>
                  </a:rPr>
                  <a:t>?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Tính</a:t>
                </a:r>
                <a:r>
                  <a:rPr lang="vi-VN" sz="3600" dirty="0" smtClean="0">
                    <a:latin typeface="+mj-lt"/>
                  </a:rPr>
                  <a:t> P</a:t>
                </a:r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96200" y="5181600"/>
            <a:ext cx="838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4400" dirty="0" smtClean="0">
              <a:latin typeface="+mj-lt"/>
            </a:endParaRPr>
          </a:p>
          <a:p>
            <a:pPr marL="0" indent="0">
              <a:buNone/>
            </a:pPr>
            <a:r>
              <a:rPr lang="vi-VN" sz="4400" dirty="0" err="1" smtClean="0">
                <a:latin typeface="+mj-lt"/>
              </a:rPr>
              <a:t>Tính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giá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trị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biểu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thức</a:t>
            </a:r>
            <a:r>
              <a:rPr lang="vi-VN" sz="4400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4400" dirty="0" smtClean="0">
                <a:latin typeface="+mj-lt"/>
              </a:rPr>
              <a:t>A=(39-19)</a:t>
            </a:r>
            <a:r>
              <a:rPr lang="vi-VN" sz="4400" dirty="0" smtClean="0">
                <a:latin typeface="+mj-lt"/>
                <a:sym typeface="Wingdings" panose="05000000000000000000" pitchFamily="2" charset="2"/>
              </a:rPr>
              <a:t>:(-2)+(34-22).5</a:t>
            </a:r>
            <a:endParaRPr lang="en-US" sz="4400" dirty="0">
              <a:latin typeface="+mj-lt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2578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 5ab – 3(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4, b = -3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398258"/>
            <a:ext cx="762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19.43 + (-20).43 - (-40)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181600"/>
            <a:ext cx="838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00"/>
            <a:ext cx="8229600" cy="406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0" descr="flor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tay nhau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sau theo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04503" y="4572000"/>
            <a:ext cx="792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 38.(27 - 44) - 27.(38 - 44)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838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1" descr="flow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2"/>
            <a:ext cx="2133600" cy="16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Tweety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6931" flipH="1">
            <a:off x="-22749" y="5834780"/>
            <a:ext cx="1069955" cy="79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 thư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2525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3495 L 0.90069 -0.0349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1"/>
            <a:ext cx="9296400" cy="58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2362200" y="1839433"/>
            <a:ext cx="5410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Ví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dụ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1:SGK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3.49: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Sử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dụng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các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phép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tính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với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số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nguyên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để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giải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toán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sau:</a:t>
            </a:r>
          </a:p>
          <a:p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của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xưởng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xuất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hưởng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lương theo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như sau: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50 000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bị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10 000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Tháng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vừa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qua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230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và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8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Hỏi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đó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lĩnh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bao nhiêu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tiền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lương?</a:t>
            </a:r>
            <a:endParaRPr lang="en-US" sz="2400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0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ường Lên Đỉnh Olympi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5943600"/>
            <a:ext cx="609600" cy="609600"/>
          </a:xfrm>
        </p:spPr>
      </p:pic>
      <p:sp>
        <p:nvSpPr>
          <p:cNvPr id="5" name="Horizontal Scroll 4"/>
          <p:cNvSpPr/>
          <p:nvPr/>
        </p:nvSpPr>
        <p:spPr>
          <a:xfrm>
            <a:off x="838200" y="1691640"/>
            <a:ext cx="7467600" cy="3962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HƯỚNG DẪN VỀ NHÀ</a:t>
            </a:r>
            <a:endParaRPr lang="en-US" dirty="0"/>
          </a:p>
        </p:txBody>
      </p:sp>
      <p:sp>
        <p:nvSpPr>
          <p:cNvPr id="4" name="Hình Chữ nhật Góc tròn 3"/>
          <p:cNvSpPr/>
          <p:nvPr/>
        </p:nvSpPr>
        <p:spPr>
          <a:xfrm>
            <a:off x="914400" y="1981200"/>
            <a:ext cx="7543800" cy="3581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/>
                </a:solidFill>
              </a:rPr>
              <a:t>-</a:t>
            </a:r>
            <a:r>
              <a:rPr lang="pt-BR" dirty="0"/>
              <a:t>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tất cả các kiến thức đã học trong chương III và chuẩn bị sản phẩm sơ đồ tư duy tổng kết nội dung chương III ra giấy A</a:t>
            </a:r>
            <a:r>
              <a:rPr lang="pt-BR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tổ.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nốt các bài tập chưa hoàn thành.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“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3.50;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3.52; 3.53; 3.54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image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1"/>
            <a:ext cx="27432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toanhoc_cons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667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76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075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03905" y="2293232"/>
            <a:ext cx="724411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SỐ NGUYÊN</a:t>
            </a:r>
          </a:p>
          <a:p>
            <a:pPr algn="ctr" eaLnBrk="1" hangingPunct="1">
              <a:defRPr/>
            </a:pPr>
            <a:r>
              <a:rPr lang="en-US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82963" y="5181602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GV</a:t>
            </a:r>
            <a:r>
              <a:rPr lang="en-US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alt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</a:t>
            </a:r>
            <a:r>
              <a:rPr lang="vi-VN" alt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ị </a:t>
            </a:r>
            <a:r>
              <a:rPr lang="vi-VN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Bích</a:t>
            </a:r>
            <a:r>
              <a:rPr lang="vi-VN" alt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Ngọc</a:t>
            </a:r>
            <a:r>
              <a:rPr lang="en-US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alt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vi-VN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THCS Đông Phong</a:t>
            </a:r>
            <a:endParaRPr lang="en-US" alt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8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OLYMPIA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chung trang 75</a:t>
            </a:r>
          </a:p>
          <a:p>
            <a:r>
              <a:rPr lang="vi-VN" dirty="0" err="1" smtClean="0">
                <a:solidFill>
                  <a:srgbClr val="002060"/>
                </a:solidFill>
                <a:latin typeface="+mj-lt"/>
              </a:rPr>
              <a:t>Kỳ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1 – </a:t>
            </a:r>
            <a:r>
              <a:rPr lang="vi-VN" dirty="0" err="1" smtClean="0">
                <a:solidFill>
                  <a:srgbClr val="002060"/>
                </a:solidFill>
                <a:latin typeface="+mj-lt"/>
              </a:rPr>
              <a:t>Số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dirty="0" err="1" smtClean="0">
                <a:solidFill>
                  <a:srgbClr val="002060"/>
                </a:solidFill>
                <a:latin typeface="+mj-lt"/>
              </a:rPr>
              <a:t>học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6 – Chương III</a:t>
            </a:r>
            <a:endParaRPr lang="en-US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3" descr="Picture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40" name="Oval 3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41" name="Oval 4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42" name="Oval 4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43" name="Oval 42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44" name="Oval 4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45" name="Oval 4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46" name="Oval 45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47" name="Oval 4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48" name="Oval 47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49" name="Oval 4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50" name="Oval 4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51" name="Oval 5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52" name="Oval 51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53" name="Oval 52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54" name="Oval 5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55" name="Oval 54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56" name="Oval 55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57" name="Oval 56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58" name="Oval 5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59" name="Oval 5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60" name="Oval 59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61" name="Oval 60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62" name="Oval 61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63" name="Oval 62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64" name="Oval 63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65" name="Oval 64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66" name="Oval 65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67" name="Oval 66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68" name="Oval 6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69" name="Rectangle 68"/>
          <p:cNvSpPr/>
          <p:nvPr/>
        </p:nvSpPr>
        <p:spPr>
          <a:xfrm>
            <a:off x="7007177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Bắt</a:t>
            </a:r>
            <a:r>
              <a:rPr lang="en-US" sz="4400" dirty="0" smtClean="0"/>
              <a:t> </a:t>
            </a:r>
            <a:r>
              <a:rPr lang="en-US" sz="4400" dirty="0" err="1" smtClean="0"/>
              <a:t>đầu</a:t>
            </a:r>
            <a:endParaRPr lang="vi-VN" sz="4400" dirty="0"/>
          </a:p>
        </p:txBody>
      </p:sp>
      <p:sp>
        <p:nvSpPr>
          <p:cNvPr id="71" name="Rounded Rectangle 70"/>
          <p:cNvSpPr/>
          <p:nvPr/>
        </p:nvSpPr>
        <p:spPr>
          <a:xfrm>
            <a:off x="228600" y="1600200"/>
            <a:ext cx="6778366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aseline="30000" dirty="0" smtClean="0"/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(-a).b=…=…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(-a).(-b)=….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(-154).(+235)+(-154).(-35)</a:t>
            </a:r>
          </a:p>
          <a:p>
            <a:endParaRPr lang="vi-VN" sz="6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8068" y="3795932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7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Bắt</a:t>
            </a:r>
            <a:r>
              <a:rPr lang="en-US" sz="4400" dirty="0" smtClean="0"/>
              <a:t> </a:t>
            </a:r>
            <a:r>
              <a:rPr lang="en-US" sz="4400" dirty="0" err="1" smtClean="0"/>
              <a:t>đầu</a:t>
            </a:r>
            <a:endParaRPr lang="vi-VN" sz="4400" dirty="0"/>
          </a:p>
        </p:txBody>
      </p:sp>
      <p:sp>
        <p:nvSpPr>
          <p:cNvPr id="35" name="Rounded Rectangle 34"/>
          <p:cNvSpPr/>
          <p:nvPr/>
        </p:nvSpPr>
        <p:spPr>
          <a:xfrm>
            <a:off x="60877" y="1418081"/>
            <a:ext cx="6946089" cy="43109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chất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phép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nhân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nguyên: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Giao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).c=…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Phân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a.b+a.c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nhanh: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17.[29-(-111)]+29.(-17)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7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42950" indent="-742950">
                  <a:buAutoNum type="arabicPeriod"/>
                </a:pP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chia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 khi…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…, b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Trong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đâu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-2, đâu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5.Vì sao?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-5; 4; -1; 2; 15; -200; -2; 5; 18</a:t>
                </a:r>
                <a:endPara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blipFill>
                <a:blip r:embed="rId5"/>
                <a:stretch>
                  <a:fillRect t="-2964" b="-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7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1" y="1600200"/>
            <a:ext cx="7021034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a:…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b:…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-25. </a:t>
            </a:r>
          </a:p>
          <a:p>
            <a:pPr marL="514350" indent="-514350">
              <a:buAutoNum type="alphaLcParenR"/>
            </a:pP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</a:t>
            </a:r>
          </a:p>
        </p:txBody>
      </p:sp>
    </p:spTree>
    <p:extLst>
      <p:ext uri="{BB962C8B-B14F-4D97-AF65-F5344CB8AC3E}">
        <p14:creationId xmlns:p14="http://schemas.microsoft.com/office/powerpoint/2010/main" val="38487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>
            <a:normAutofit/>
          </a:bodyPr>
          <a:lstStyle/>
          <a:p>
            <a:r>
              <a:rPr lang="vi-VN" dirty="0" err="1" smtClean="0"/>
              <a:t>Vòng</a:t>
            </a:r>
            <a:r>
              <a:rPr lang="vi-VN" dirty="0" smtClean="0"/>
              <a:t> 2: </a:t>
            </a:r>
            <a:r>
              <a:rPr lang="vi-VN" dirty="0" err="1" smtClean="0"/>
              <a:t>Vượt</a:t>
            </a:r>
            <a:r>
              <a:rPr lang="vi-VN" dirty="0" smtClean="0"/>
              <a:t> </a:t>
            </a:r>
            <a:r>
              <a:rPr lang="vi-VN" dirty="0" err="1" smtClean="0"/>
              <a:t>chướng</a:t>
            </a:r>
            <a:r>
              <a:rPr lang="vi-VN" dirty="0" smtClean="0"/>
              <a:t> </a:t>
            </a:r>
            <a:r>
              <a:rPr lang="vi-VN" dirty="0" err="1" smtClean="0"/>
              <a:t>ngại</a:t>
            </a:r>
            <a:r>
              <a:rPr lang="vi-VN" dirty="0" smtClean="0"/>
              <a:t> </a:t>
            </a:r>
            <a:r>
              <a:rPr lang="vi-VN" dirty="0" err="1" smtClean="0"/>
              <a:t>vật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0" y="838200"/>
            <a:ext cx="92964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chơi.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liên quan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suy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 tay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4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 (do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MC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Bầu dục 21"/>
          <p:cNvSpPr/>
          <p:nvPr/>
        </p:nvSpPr>
        <p:spPr>
          <a:xfrm>
            <a:off x="3600694" y="4778229"/>
            <a:ext cx="825817" cy="845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3107441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21" name="Hình Bầu dục 20"/>
          <p:cNvSpPr/>
          <p:nvPr/>
        </p:nvSpPr>
        <p:spPr>
          <a:xfrm>
            <a:off x="1192788" y="4733760"/>
            <a:ext cx="1039672" cy="8316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Bầu dục 4"/>
          <p:cNvSpPr/>
          <p:nvPr/>
        </p:nvSpPr>
        <p:spPr>
          <a:xfrm>
            <a:off x="3567659" y="2434153"/>
            <a:ext cx="994347" cy="883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" name="Hình Bầu dục 3"/>
          <p:cNvSpPr/>
          <p:nvPr/>
        </p:nvSpPr>
        <p:spPr>
          <a:xfrm>
            <a:off x="969146" y="2278883"/>
            <a:ext cx="1388952" cy="10549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-120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750"/>
            <a:ext cx="8686800" cy="23325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4241" y="6144824"/>
            <a:ext cx="2675349" cy="790494"/>
            <a:chOff x="2885360" y="5490188"/>
            <a:chExt cx="3422890" cy="1364400"/>
          </a:xfrm>
        </p:grpSpPr>
        <p:pic>
          <p:nvPicPr>
            <p:cNvPr id="7" name="Picture 17" descr="19867903uk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775" y="5490188"/>
              <a:ext cx="590550" cy="85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885360" y="5821125"/>
              <a:ext cx="1752600" cy="1033463"/>
              <a:chOff x="4656" y="3216"/>
              <a:chExt cx="1104" cy="651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5" name="Picture 10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1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Picture 12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555650" y="5789375"/>
              <a:ext cx="1752600" cy="1065213"/>
              <a:chOff x="96" y="3553"/>
              <a:chExt cx="1104" cy="671"/>
            </a:xfrm>
          </p:grpSpPr>
          <p:pic>
            <p:nvPicPr>
              <p:cNvPr id="10" name="Picture 5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6" y="3553"/>
                <a:ext cx="954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6" y="3753"/>
                <a:ext cx="480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" y="3661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3665531" y="2143670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1085972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3" name="Oval 2">
            <a:hlinkClick r:id="rId9" action="ppaction://hlinksldjump"/>
          </p:cNvPr>
          <p:cNvSpPr/>
          <p:nvPr/>
        </p:nvSpPr>
        <p:spPr>
          <a:xfrm>
            <a:off x="747857" y="2086676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70437" y="3010390"/>
            <a:ext cx="1692637" cy="1471683"/>
            <a:chOff x="3609748" y="2713627"/>
            <a:chExt cx="1692637" cy="1471683"/>
          </a:xfrm>
        </p:grpSpPr>
        <p:sp>
          <p:nvSpPr>
            <p:cNvPr id="20" name="Oval 19"/>
            <p:cNvSpPr/>
            <p:nvPr/>
          </p:nvSpPr>
          <p:spPr>
            <a:xfrm>
              <a:off x="3609748" y="2713627"/>
              <a:ext cx="1692637" cy="147168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pic>
          <p:nvPicPr>
            <p:cNvPr id="1026" name="Picture 2" descr="D:\Ảnh\images (17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696" y="3056603"/>
              <a:ext cx="1180740" cy="785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Horizontal Scroll 40"/>
          <p:cNvSpPr/>
          <p:nvPr/>
        </p:nvSpPr>
        <p:spPr>
          <a:xfrm>
            <a:off x="5862851" y="2284814"/>
            <a:ext cx="3128749" cy="182652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1393211"/>
            <a:ext cx="628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cụm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vi-VN" sz="3200" dirty="0"/>
              <a:t>8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cái</a:t>
            </a:r>
            <a:endParaRPr lang="en-US" sz="3200" dirty="0"/>
          </a:p>
        </p:txBody>
      </p:sp>
      <p:sp>
        <p:nvSpPr>
          <p:cNvPr id="45" name="Right Arrow 44">
            <a:hlinkClick r:id="rId11" action="ppaction://hlinksldjump"/>
          </p:cNvPr>
          <p:cNvSpPr/>
          <p:nvPr/>
        </p:nvSpPr>
        <p:spPr>
          <a:xfrm>
            <a:off x="6934200" y="5486402"/>
            <a:ext cx="1447800" cy="1015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Vòng</a:t>
            </a:r>
            <a:r>
              <a:rPr lang="en-US" sz="2800" dirty="0" smtClean="0"/>
              <a:t> 3</a:t>
            </a:r>
            <a:endParaRPr lang="en-US" sz="2800" dirty="0"/>
          </a:p>
        </p:txBody>
      </p:sp>
      <p:sp>
        <p:nvSpPr>
          <p:cNvPr id="24" name="Cuộn Dọc 23"/>
          <p:cNvSpPr/>
          <p:nvPr/>
        </p:nvSpPr>
        <p:spPr>
          <a:xfrm>
            <a:off x="5301206" y="2280022"/>
            <a:ext cx="3690394" cy="322291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5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3" grpId="0" animBg="1"/>
      <p:bldP spid="41" grpId="0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1152</Words>
  <Application>Microsoft Office PowerPoint</Application>
  <PresentationFormat>On-screen Show (4:3)</PresentationFormat>
  <Paragraphs>228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2_Office Theme</vt:lpstr>
      <vt:lpstr>  CHÀO MỪNG CÁC EM ĐẾN VỚI TIẾT HỌC</vt:lpstr>
      <vt:lpstr>PowerPoint Presentation</vt:lpstr>
      <vt:lpstr>Đường lên đỉnh OLYMPIA</vt:lpstr>
      <vt:lpstr>Vòng 1: Khởi động</vt:lpstr>
      <vt:lpstr>PowerPoint Presentation</vt:lpstr>
      <vt:lpstr>PowerPoint Presentation</vt:lpstr>
      <vt:lpstr>PowerPoint Presentation</vt:lpstr>
      <vt:lpstr>Vòng 2: Vượt chướng ngại vật</vt:lpstr>
      <vt:lpstr>Vòng 2: Vượt chướng ngại vật</vt:lpstr>
      <vt:lpstr>    Câu 1</vt:lpstr>
      <vt:lpstr>Câu 2</vt:lpstr>
      <vt:lpstr>Câu 3</vt:lpstr>
      <vt:lpstr>Câu 4</vt:lpstr>
      <vt:lpstr>Vòng 3: Tăng tốc </vt:lpstr>
      <vt:lpstr>Vòng 4: Về đích</vt:lpstr>
      <vt:lpstr>PowerPoint Presentation</vt:lpstr>
      <vt:lpstr>PowerPoint Presentation</vt:lpstr>
      <vt:lpstr>HƯỚNG DẪN VỀ NHÀ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84</cp:revision>
  <dcterms:created xsi:type="dcterms:W3CDTF">2015-04-20T06:48:33Z</dcterms:created>
  <dcterms:modified xsi:type="dcterms:W3CDTF">2021-08-23T09:09:41Z</dcterms:modified>
</cp:coreProperties>
</file>