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61" r:id="rId7"/>
    <p:sldId id="42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7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6330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3520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3792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0713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3401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6311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7723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332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8760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341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731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0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571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4.wdp"/><Relationship Id="rId25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23" Type="http://schemas.openxmlformats.org/officeDocument/2006/relationships/slide" Target="slide4.xml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2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5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273978" y="246396"/>
            <a:ext cx="501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CỨU HỘ SẠC LỠ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Mem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hỏi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66" y="40189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3927" y="40444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3" y="318649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175</Words>
  <PresentationFormat>Màn hình rộng</PresentationFormat>
  <Paragraphs>32</Paragraphs>
  <Slides>6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2020-10-18T11:17:04Z</dcterms:created>
  <dcterms:modified xsi:type="dcterms:W3CDTF">2023-09-16T10:10:34Z</dcterms:modified>
</cp:coreProperties>
</file>