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5" r:id="rId4"/>
    <p:sldId id="259" r:id="rId5"/>
    <p:sldId id="271" r:id="rId6"/>
    <p:sldId id="272" r:id="rId7"/>
    <p:sldId id="273" r:id="rId8"/>
    <p:sldId id="274" r:id="rId9"/>
    <p:sldId id="26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DA74"/>
    <a:srgbClr val="FFD757"/>
    <a:srgbClr val="BEE395"/>
    <a:srgbClr val="D8EEC0"/>
    <a:srgbClr val="FF6699"/>
    <a:srgbClr val="D6A300"/>
    <a:srgbClr val="ED2F09"/>
    <a:srgbClr val="EF0B93"/>
    <a:srgbClr val="FFB64B"/>
    <a:srgbClr val="00A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8" autoAdjust="0"/>
    <p:restoredTop sz="94660"/>
  </p:normalViewPr>
  <p:slideViewPr>
    <p:cSldViewPr>
      <p:cViewPr>
        <p:scale>
          <a:sx n="66" d="100"/>
          <a:sy n="66" d="100"/>
        </p:scale>
        <p:origin x="-1404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Số</a:t>
            </a:r>
            <a:r>
              <a:rPr lang="en-US" baseline="0" smtClean="0"/>
              <a:t> 11 k đủ chỗ viết nên thầy cô thông cảm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01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6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ĐẾN 100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24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LUYỆN TẬP CHUNG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8" y="1714500"/>
            <a:ext cx="822589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-114300"/>
            <a:ext cx="46513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24/SGK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56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4"/>
          <p:cNvSpPr>
            <a:spLocks noGrp="1"/>
          </p:cNvSpPr>
          <p:nvPr>
            <p:ph type="title"/>
          </p:nvPr>
        </p:nvSpPr>
        <p:spPr>
          <a:xfrm>
            <a:off x="799420" y="157162"/>
            <a:ext cx="1729591" cy="857250"/>
          </a:xfrm>
        </p:spPr>
        <p:txBody>
          <a:bodyPr>
            <a:noAutofit/>
          </a:bodyPr>
          <a:lstStyle/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Số?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151266" y="232682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22" y="1327841"/>
            <a:ext cx="3736975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648199" y="1354100"/>
            <a:ext cx="4044876" cy="7620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32 gồm 3 chục và 2 đơn vị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641924" y="2382719"/>
            <a:ext cx="4044876" cy="7620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….  gồm  ….  chục và  ….  đơn vị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614134" y="3564347"/>
            <a:ext cx="4044876" cy="7620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.…  gồm  ….  chục và  ….  đơn vị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3910" y="2104159"/>
            <a:ext cx="44958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18334" y="3094496"/>
            <a:ext cx="44958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3910" y="4293177"/>
            <a:ext cx="44958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4"/>
          <p:cNvSpPr txBox="1">
            <a:spLocks/>
          </p:cNvSpPr>
          <p:nvPr/>
        </p:nvSpPr>
        <p:spPr>
          <a:xfrm>
            <a:off x="4700154" y="2635087"/>
            <a:ext cx="502225" cy="2955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44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itle 4"/>
          <p:cNvSpPr txBox="1">
            <a:spLocks/>
          </p:cNvSpPr>
          <p:nvPr/>
        </p:nvSpPr>
        <p:spPr>
          <a:xfrm>
            <a:off x="5886449" y="2631361"/>
            <a:ext cx="377329" cy="2955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4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itle 4"/>
          <p:cNvSpPr txBox="1">
            <a:spLocks/>
          </p:cNvSpPr>
          <p:nvPr/>
        </p:nvSpPr>
        <p:spPr>
          <a:xfrm>
            <a:off x="7335982" y="2637665"/>
            <a:ext cx="377329" cy="2955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4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itle 4"/>
          <p:cNvSpPr txBox="1">
            <a:spLocks/>
          </p:cNvSpPr>
          <p:nvPr/>
        </p:nvSpPr>
        <p:spPr>
          <a:xfrm>
            <a:off x="4686297" y="3797558"/>
            <a:ext cx="502225" cy="2955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61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itle 4"/>
          <p:cNvSpPr txBox="1">
            <a:spLocks/>
          </p:cNvSpPr>
          <p:nvPr/>
        </p:nvSpPr>
        <p:spPr>
          <a:xfrm>
            <a:off x="5831030" y="3804259"/>
            <a:ext cx="377329" cy="2955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6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itle 4"/>
          <p:cNvSpPr txBox="1">
            <a:spLocks/>
          </p:cNvSpPr>
          <p:nvPr/>
        </p:nvSpPr>
        <p:spPr>
          <a:xfrm>
            <a:off x="7280563" y="3810563"/>
            <a:ext cx="377329" cy="2955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1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52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73557" y="-31520"/>
            <a:ext cx="17295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Số?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403" y="44000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08313" y="1097567"/>
            <a:ext cx="2873086" cy="5869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Sáu mươi hai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itle 4"/>
          <p:cNvSpPr txBox="1">
            <a:spLocks/>
          </p:cNvSpPr>
          <p:nvPr/>
        </p:nvSpPr>
        <p:spPr>
          <a:xfrm>
            <a:off x="152400" y="827259"/>
            <a:ext cx="5559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a)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itle 4"/>
          <p:cNvSpPr txBox="1">
            <a:spLocks/>
          </p:cNvSpPr>
          <p:nvPr/>
        </p:nvSpPr>
        <p:spPr>
          <a:xfrm>
            <a:off x="142009" y="1756208"/>
            <a:ext cx="6961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b)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itle 4"/>
          <p:cNvSpPr txBox="1">
            <a:spLocks/>
          </p:cNvSpPr>
          <p:nvPr/>
        </p:nvSpPr>
        <p:spPr>
          <a:xfrm>
            <a:off x="129766" y="2724150"/>
            <a:ext cx="85255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itle 4"/>
          <p:cNvSpPr txBox="1">
            <a:spLocks/>
          </p:cNvSpPr>
          <p:nvPr/>
        </p:nvSpPr>
        <p:spPr>
          <a:xfrm>
            <a:off x="117523" y="3692092"/>
            <a:ext cx="86479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d)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08313" y="2013843"/>
            <a:ext cx="2873086" cy="5869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 mươi chín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08313" y="2985799"/>
            <a:ext cx="2873086" cy="5869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Một trăm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08312" y="3957754"/>
            <a:ext cx="2873087" cy="899995"/>
          </a:xfrm>
          <a:prstGeom prst="roundRect">
            <a:avLst/>
          </a:prstGeom>
          <a:solidFill>
            <a:srgbClr val="D8E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 gồm 5 chục và 1 đơn vị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3574473" y="1413164"/>
            <a:ext cx="3709554" cy="2878309"/>
          </a:xfrm>
          <a:custGeom>
            <a:avLst/>
            <a:gdLst>
              <a:gd name="connsiteX0" fmla="*/ 0 w 3709554"/>
              <a:gd name="connsiteY0" fmla="*/ 0 h 2878309"/>
              <a:gd name="connsiteX1" fmla="*/ 249382 w 3709554"/>
              <a:gd name="connsiteY1" fmla="*/ 10391 h 2878309"/>
              <a:gd name="connsiteX2" fmla="*/ 280554 w 3709554"/>
              <a:gd name="connsiteY2" fmla="*/ 20781 h 2878309"/>
              <a:gd name="connsiteX3" fmla="*/ 353291 w 3709554"/>
              <a:gd name="connsiteY3" fmla="*/ 31172 h 2878309"/>
              <a:gd name="connsiteX4" fmla="*/ 384463 w 3709554"/>
              <a:gd name="connsiteY4" fmla="*/ 41563 h 2878309"/>
              <a:gd name="connsiteX5" fmla="*/ 415636 w 3709554"/>
              <a:gd name="connsiteY5" fmla="*/ 62345 h 2878309"/>
              <a:gd name="connsiteX6" fmla="*/ 477982 w 3709554"/>
              <a:gd name="connsiteY6" fmla="*/ 83127 h 2878309"/>
              <a:gd name="connsiteX7" fmla="*/ 550718 w 3709554"/>
              <a:gd name="connsiteY7" fmla="*/ 135081 h 2878309"/>
              <a:gd name="connsiteX8" fmla="*/ 581891 w 3709554"/>
              <a:gd name="connsiteY8" fmla="*/ 166254 h 2878309"/>
              <a:gd name="connsiteX9" fmla="*/ 675409 w 3709554"/>
              <a:gd name="connsiteY9" fmla="*/ 238991 h 2878309"/>
              <a:gd name="connsiteX10" fmla="*/ 716972 w 3709554"/>
              <a:gd name="connsiteY10" fmla="*/ 290945 h 2878309"/>
              <a:gd name="connsiteX11" fmla="*/ 727363 w 3709554"/>
              <a:gd name="connsiteY11" fmla="*/ 322118 h 2878309"/>
              <a:gd name="connsiteX12" fmla="*/ 748145 w 3709554"/>
              <a:gd name="connsiteY12" fmla="*/ 353291 h 2878309"/>
              <a:gd name="connsiteX13" fmla="*/ 758536 w 3709554"/>
              <a:gd name="connsiteY13" fmla="*/ 384463 h 2878309"/>
              <a:gd name="connsiteX14" fmla="*/ 810491 w 3709554"/>
              <a:gd name="connsiteY14" fmla="*/ 477981 h 2878309"/>
              <a:gd name="connsiteX15" fmla="*/ 852054 w 3709554"/>
              <a:gd name="connsiteY15" fmla="*/ 550718 h 2878309"/>
              <a:gd name="connsiteX16" fmla="*/ 883227 w 3709554"/>
              <a:gd name="connsiteY16" fmla="*/ 623454 h 2878309"/>
              <a:gd name="connsiteX17" fmla="*/ 893618 w 3709554"/>
              <a:gd name="connsiteY17" fmla="*/ 665018 h 2878309"/>
              <a:gd name="connsiteX18" fmla="*/ 935182 w 3709554"/>
              <a:gd name="connsiteY18" fmla="*/ 768927 h 2878309"/>
              <a:gd name="connsiteX19" fmla="*/ 945572 w 3709554"/>
              <a:gd name="connsiteY19" fmla="*/ 820881 h 2878309"/>
              <a:gd name="connsiteX20" fmla="*/ 955963 w 3709554"/>
              <a:gd name="connsiteY20" fmla="*/ 852054 h 2878309"/>
              <a:gd name="connsiteX21" fmla="*/ 966354 w 3709554"/>
              <a:gd name="connsiteY21" fmla="*/ 893618 h 2878309"/>
              <a:gd name="connsiteX22" fmla="*/ 976745 w 3709554"/>
              <a:gd name="connsiteY22" fmla="*/ 924791 h 2878309"/>
              <a:gd name="connsiteX23" fmla="*/ 987136 w 3709554"/>
              <a:gd name="connsiteY23" fmla="*/ 966354 h 2878309"/>
              <a:gd name="connsiteX24" fmla="*/ 1007918 w 3709554"/>
              <a:gd name="connsiteY24" fmla="*/ 1028700 h 2878309"/>
              <a:gd name="connsiteX25" fmla="*/ 1018309 w 3709554"/>
              <a:gd name="connsiteY25" fmla="*/ 1070263 h 2878309"/>
              <a:gd name="connsiteX26" fmla="*/ 1059872 w 3709554"/>
              <a:gd name="connsiteY26" fmla="*/ 1143000 h 2878309"/>
              <a:gd name="connsiteX27" fmla="*/ 1091045 w 3709554"/>
              <a:gd name="connsiteY27" fmla="*/ 1226127 h 2878309"/>
              <a:gd name="connsiteX28" fmla="*/ 1143000 w 3709554"/>
              <a:gd name="connsiteY28" fmla="*/ 1319645 h 2878309"/>
              <a:gd name="connsiteX29" fmla="*/ 1174172 w 3709554"/>
              <a:gd name="connsiteY29" fmla="*/ 1350818 h 2878309"/>
              <a:gd name="connsiteX30" fmla="*/ 1236518 w 3709554"/>
              <a:gd name="connsiteY30" fmla="*/ 1423554 h 2878309"/>
              <a:gd name="connsiteX31" fmla="*/ 1278082 w 3709554"/>
              <a:gd name="connsiteY31" fmla="*/ 1475509 h 2878309"/>
              <a:gd name="connsiteX32" fmla="*/ 1330036 w 3709554"/>
              <a:gd name="connsiteY32" fmla="*/ 1527463 h 2878309"/>
              <a:gd name="connsiteX33" fmla="*/ 1350818 w 3709554"/>
              <a:gd name="connsiteY33" fmla="*/ 1558636 h 2878309"/>
              <a:gd name="connsiteX34" fmla="*/ 1413163 w 3709554"/>
              <a:gd name="connsiteY34" fmla="*/ 1600200 h 2878309"/>
              <a:gd name="connsiteX35" fmla="*/ 1454727 w 3709554"/>
              <a:gd name="connsiteY35" fmla="*/ 1631372 h 2878309"/>
              <a:gd name="connsiteX36" fmla="*/ 1485900 w 3709554"/>
              <a:gd name="connsiteY36" fmla="*/ 1652154 h 2878309"/>
              <a:gd name="connsiteX37" fmla="*/ 1558636 w 3709554"/>
              <a:gd name="connsiteY37" fmla="*/ 1714500 h 2878309"/>
              <a:gd name="connsiteX38" fmla="*/ 1589809 w 3709554"/>
              <a:gd name="connsiteY38" fmla="*/ 1724891 h 2878309"/>
              <a:gd name="connsiteX39" fmla="*/ 1620982 w 3709554"/>
              <a:gd name="connsiteY39" fmla="*/ 1745672 h 2878309"/>
              <a:gd name="connsiteX40" fmla="*/ 1766454 w 3709554"/>
              <a:gd name="connsiteY40" fmla="*/ 1766454 h 2878309"/>
              <a:gd name="connsiteX41" fmla="*/ 1808018 w 3709554"/>
              <a:gd name="connsiteY41" fmla="*/ 1776845 h 2878309"/>
              <a:gd name="connsiteX42" fmla="*/ 1870363 w 3709554"/>
              <a:gd name="connsiteY42" fmla="*/ 1797627 h 2878309"/>
              <a:gd name="connsiteX43" fmla="*/ 1943100 w 3709554"/>
              <a:gd name="connsiteY43" fmla="*/ 1818409 h 2878309"/>
              <a:gd name="connsiteX44" fmla="*/ 2036618 w 3709554"/>
              <a:gd name="connsiteY44" fmla="*/ 1870363 h 2878309"/>
              <a:gd name="connsiteX45" fmla="*/ 2078182 w 3709554"/>
              <a:gd name="connsiteY45" fmla="*/ 1922318 h 2878309"/>
              <a:gd name="connsiteX46" fmla="*/ 2109354 w 3709554"/>
              <a:gd name="connsiteY46" fmla="*/ 1984663 h 2878309"/>
              <a:gd name="connsiteX47" fmla="*/ 2130136 w 3709554"/>
              <a:gd name="connsiteY47" fmla="*/ 2015836 h 2878309"/>
              <a:gd name="connsiteX48" fmla="*/ 2150918 w 3709554"/>
              <a:gd name="connsiteY48" fmla="*/ 2088572 h 2878309"/>
              <a:gd name="connsiteX49" fmla="*/ 2171700 w 3709554"/>
              <a:gd name="connsiteY49" fmla="*/ 2161309 h 2878309"/>
              <a:gd name="connsiteX50" fmla="*/ 2182091 w 3709554"/>
              <a:gd name="connsiteY50" fmla="*/ 2223654 h 2878309"/>
              <a:gd name="connsiteX51" fmla="*/ 2192482 w 3709554"/>
              <a:gd name="connsiteY51" fmla="*/ 2265218 h 2878309"/>
              <a:gd name="connsiteX52" fmla="*/ 2202872 w 3709554"/>
              <a:gd name="connsiteY52" fmla="*/ 2337954 h 2878309"/>
              <a:gd name="connsiteX53" fmla="*/ 2223654 w 3709554"/>
              <a:gd name="connsiteY53" fmla="*/ 2410691 h 2878309"/>
              <a:gd name="connsiteX54" fmla="*/ 2265218 w 3709554"/>
              <a:gd name="connsiteY54" fmla="*/ 2473036 h 2878309"/>
              <a:gd name="connsiteX55" fmla="*/ 2286000 w 3709554"/>
              <a:gd name="connsiteY55" fmla="*/ 2504209 h 2878309"/>
              <a:gd name="connsiteX56" fmla="*/ 2306782 w 3709554"/>
              <a:gd name="connsiteY56" fmla="*/ 2535381 h 2878309"/>
              <a:gd name="connsiteX57" fmla="*/ 2348345 w 3709554"/>
              <a:gd name="connsiteY57" fmla="*/ 2587336 h 2878309"/>
              <a:gd name="connsiteX58" fmla="*/ 2369127 w 3709554"/>
              <a:gd name="connsiteY58" fmla="*/ 2618509 h 2878309"/>
              <a:gd name="connsiteX59" fmla="*/ 2452254 w 3709554"/>
              <a:gd name="connsiteY59" fmla="*/ 2670463 h 2878309"/>
              <a:gd name="connsiteX60" fmla="*/ 2493818 w 3709554"/>
              <a:gd name="connsiteY60" fmla="*/ 2701636 h 2878309"/>
              <a:gd name="connsiteX61" fmla="*/ 2587336 w 3709554"/>
              <a:gd name="connsiteY61" fmla="*/ 2732809 h 2878309"/>
              <a:gd name="connsiteX62" fmla="*/ 2618509 w 3709554"/>
              <a:gd name="connsiteY62" fmla="*/ 2743200 h 2878309"/>
              <a:gd name="connsiteX63" fmla="*/ 2660072 w 3709554"/>
              <a:gd name="connsiteY63" fmla="*/ 2763981 h 2878309"/>
              <a:gd name="connsiteX64" fmla="*/ 2691245 w 3709554"/>
              <a:gd name="connsiteY64" fmla="*/ 2784763 h 2878309"/>
              <a:gd name="connsiteX65" fmla="*/ 2732809 w 3709554"/>
              <a:gd name="connsiteY65" fmla="*/ 2795154 h 2878309"/>
              <a:gd name="connsiteX66" fmla="*/ 2847109 w 3709554"/>
              <a:gd name="connsiteY66" fmla="*/ 2826327 h 2878309"/>
              <a:gd name="connsiteX67" fmla="*/ 2961409 w 3709554"/>
              <a:gd name="connsiteY67" fmla="*/ 2836718 h 2878309"/>
              <a:gd name="connsiteX68" fmla="*/ 3054927 w 3709554"/>
              <a:gd name="connsiteY68" fmla="*/ 2857500 h 2878309"/>
              <a:gd name="connsiteX69" fmla="*/ 3106882 w 3709554"/>
              <a:gd name="connsiteY69" fmla="*/ 2867891 h 2878309"/>
              <a:gd name="connsiteX70" fmla="*/ 3709554 w 3709554"/>
              <a:gd name="connsiteY70" fmla="*/ 2878281 h 287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709554" h="2878309">
                <a:moveTo>
                  <a:pt x="0" y="0"/>
                </a:moveTo>
                <a:cubicBezTo>
                  <a:pt x="83127" y="3464"/>
                  <a:pt x="166410" y="4245"/>
                  <a:pt x="249382" y="10391"/>
                </a:cubicBezTo>
                <a:cubicBezTo>
                  <a:pt x="260305" y="11200"/>
                  <a:pt x="269814" y="18633"/>
                  <a:pt x="280554" y="20781"/>
                </a:cubicBezTo>
                <a:cubicBezTo>
                  <a:pt x="304570" y="25584"/>
                  <a:pt x="329045" y="27708"/>
                  <a:pt x="353291" y="31172"/>
                </a:cubicBezTo>
                <a:cubicBezTo>
                  <a:pt x="363682" y="34636"/>
                  <a:pt x="374667" y="36665"/>
                  <a:pt x="384463" y="41563"/>
                </a:cubicBezTo>
                <a:cubicBezTo>
                  <a:pt x="395633" y="47148"/>
                  <a:pt x="404224" y="57273"/>
                  <a:pt x="415636" y="62345"/>
                </a:cubicBezTo>
                <a:cubicBezTo>
                  <a:pt x="435654" y="71242"/>
                  <a:pt x="477982" y="83127"/>
                  <a:pt x="477982" y="83127"/>
                </a:cubicBezTo>
                <a:cubicBezTo>
                  <a:pt x="502646" y="99570"/>
                  <a:pt x="528171" y="115755"/>
                  <a:pt x="550718" y="135081"/>
                </a:cubicBezTo>
                <a:cubicBezTo>
                  <a:pt x="561875" y="144644"/>
                  <a:pt x="570291" y="157232"/>
                  <a:pt x="581891" y="166254"/>
                </a:cubicBezTo>
                <a:cubicBezTo>
                  <a:pt x="693750" y="253256"/>
                  <a:pt x="604637" y="168219"/>
                  <a:pt x="675409" y="238991"/>
                </a:cubicBezTo>
                <a:cubicBezTo>
                  <a:pt x="701528" y="317344"/>
                  <a:pt x="663257" y="223800"/>
                  <a:pt x="716972" y="290945"/>
                </a:cubicBezTo>
                <a:cubicBezTo>
                  <a:pt x="723814" y="299498"/>
                  <a:pt x="722465" y="312321"/>
                  <a:pt x="727363" y="322118"/>
                </a:cubicBezTo>
                <a:cubicBezTo>
                  <a:pt x="732948" y="333288"/>
                  <a:pt x="742560" y="342121"/>
                  <a:pt x="748145" y="353291"/>
                </a:cubicBezTo>
                <a:cubicBezTo>
                  <a:pt x="753043" y="363087"/>
                  <a:pt x="754088" y="374454"/>
                  <a:pt x="758536" y="384463"/>
                </a:cubicBezTo>
                <a:cubicBezTo>
                  <a:pt x="808249" y="496317"/>
                  <a:pt x="769857" y="406871"/>
                  <a:pt x="810491" y="477981"/>
                </a:cubicBezTo>
                <a:cubicBezTo>
                  <a:pt x="863229" y="570273"/>
                  <a:pt x="801418" y="474764"/>
                  <a:pt x="852054" y="550718"/>
                </a:cubicBezTo>
                <a:cubicBezTo>
                  <a:pt x="881886" y="670045"/>
                  <a:pt x="840171" y="522990"/>
                  <a:pt x="883227" y="623454"/>
                </a:cubicBezTo>
                <a:cubicBezTo>
                  <a:pt x="888853" y="636580"/>
                  <a:pt x="888604" y="651646"/>
                  <a:pt x="893618" y="665018"/>
                </a:cubicBezTo>
                <a:cubicBezTo>
                  <a:pt x="917368" y="728350"/>
                  <a:pt x="919160" y="688809"/>
                  <a:pt x="935182" y="768927"/>
                </a:cubicBezTo>
                <a:cubicBezTo>
                  <a:pt x="938645" y="786245"/>
                  <a:pt x="941289" y="803747"/>
                  <a:pt x="945572" y="820881"/>
                </a:cubicBezTo>
                <a:cubicBezTo>
                  <a:pt x="948228" y="831507"/>
                  <a:pt x="952954" y="841522"/>
                  <a:pt x="955963" y="852054"/>
                </a:cubicBezTo>
                <a:cubicBezTo>
                  <a:pt x="959886" y="865786"/>
                  <a:pt x="962431" y="879886"/>
                  <a:pt x="966354" y="893618"/>
                </a:cubicBezTo>
                <a:cubicBezTo>
                  <a:pt x="969363" y="904150"/>
                  <a:pt x="973736" y="914259"/>
                  <a:pt x="976745" y="924791"/>
                </a:cubicBezTo>
                <a:cubicBezTo>
                  <a:pt x="980668" y="938522"/>
                  <a:pt x="983032" y="952676"/>
                  <a:pt x="987136" y="966354"/>
                </a:cubicBezTo>
                <a:cubicBezTo>
                  <a:pt x="993431" y="987336"/>
                  <a:pt x="1002605" y="1007448"/>
                  <a:pt x="1007918" y="1028700"/>
                </a:cubicBezTo>
                <a:cubicBezTo>
                  <a:pt x="1011382" y="1042554"/>
                  <a:pt x="1013295" y="1056892"/>
                  <a:pt x="1018309" y="1070263"/>
                </a:cubicBezTo>
                <a:cubicBezTo>
                  <a:pt x="1029608" y="1100395"/>
                  <a:pt x="1042647" y="1117161"/>
                  <a:pt x="1059872" y="1143000"/>
                </a:cubicBezTo>
                <a:cubicBezTo>
                  <a:pt x="1079030" y="1219629"/>
                  <a:pt x="1058442" y="1150054"/>
                  <a:pt x="1091045" y="1226127"/>
                </a:cubicBezTo>
                <a:cubicBezTo>
                  <a:pt x="1110645" y="1271861"/>
                  <a:pt x="1092370" y="1269014"/>
                  <a:pt x="1143000" y="1319645"/>
                </a:cubicBezTo>
                <a:cubicBezTo>
                  <a:pt x="1153391" y="1330036"/>
                  <a:pt x="1165631" y="1338860"/>
                  <a:pt x="1174172" y="1350818"/>
                </a:cubicBezTo>
                <a:cubicBezTo>
                  <a:pt x="1229029" y="1427618"/>
                  <a:pt x="1153124" y="1361008"/>
                  <a:pt x="1236518" y="1423554"/>
                </a:cubicBezTo>
                <a:cubicBezTo>
                  <a:pt x="1256747" y="1484241"/>
                  <a:pt x="1231081" y="1428508"/>
                  <a:pt x="1278082" y="1475509"/>
                </a:cubicBezTo>
                <a:cubicBezTo>
                  <a:pt x="1347355" y="1544782"/>
                  <a:pt x="1246906" y="1472043"/>
                  <a:pt x="1330036" y="1527463"/>
                </a:cubicBezTo>
                <a:cubicBezTo>
                  <a:pt x="1336963" y="1537854"/>
                  <a:pt x="1341420" y="1550412"/>
                  <a:pt x="1350818" y="1558636"/>
                </a:cubicBezTo>
                <a:cubicBezTo>
                  <a:pt x="1369615" y="1575083"/>
                  <a:pt x="1393182" y="1585214"/>
                  <a:pt x="1413163" y="1600200"/>
                </a:cubicBezTo>
                <a:cubicBezTo>
                  <a:pt x="1427018" y="1610591"/>
                  <a:pt x="1440635" y="1621306"/>
                  <a:pt x="1454727" y="1631372"/>
                </a:cubicBezTo>
                <a:cubicBezTo>
                  <a:pt x="1464889" y="1638631"/>
                  <a:pt x="1476306" y="1644159"/>
                  <a:pt x="1485900" y="1652154"/>
                </a:cubicBezTo>
                <a:cubicBezTo>
                  <a:pt x="1526103" y="1685657"/>
                  <a:pt x="1509105" y="1686196"/>
                  <a:pt x="1558636" y="1714500"/>
                </a:cubicBezTo>
                <a:cubicBezTo>
                  <a:pt x="1568146" y="1719934"/>
                  <a:pt x="1580012" y="1719993"/>
                  <a:pt x="1589809" y="1724891"/>
                </a:cubicBezTo>
                <a:cubicBezTo>
                  <a:pt x="1600979" y="1730476"/>
                  <a:pt x="1608826" y="1742812"/>
                  <a:pt x="1620982" y="1745672"/>
                </a:cubicBezTo>
                <a:cubicBezTo>
                  <a:pt x="1668663" y="1756891"/>
                  <a:pt x="1718934" y="1754574"/>
                  <a:pt x="1766454" y="1766454"/>
                </a:cubicBezTo>
                <a:cubicBezTo>
                  <a:pt x="1780309" y="1769918"/>
                  <a:pt x="1794339" y="1772741"/>
                  <a:pt x="1808018" y="1776845"/>
                </a:cubicBezTo>
                <a:cubicBezTo>
                  <a:pt x="1829000" y="1783140"/>
                  <a:pt x="1849111" y="1792314"/>
                  <a:pt x="1870363" y="1797627"/>
                </a:cubicBezTo>
                <a:cubicBezTo>
                  <a:pt x="1922553" y="1810675"/>
                  <a:pt x="1898379" y="1803502"/>
                  <a:pt x="1943100" y="1818409"/>
                </a:cubicBezTo>
                <a:cubicBezTo>
                  <a:pt x="2014559" y="1866048"/>
                  <a:pt x="1981750" y="1852074"/>
                  <a:pt x="2036618" y="1870363"/>
                </a:cubicBezTo>
                <a:cubicBezTo>
                  <a:pt x="2056848" y="1931052"/>
                  <a:pt x="2031181" y="1875316"/>
                  <a:pt x="2078182" y="1922318"/>
                </a:cubicBezTo>
                <a:cubicBezTo>
                  <a:pt x="2107958" y="1952095"/>
                  <a:pt x="2092453" y="1950861"/>
                  <a:pt x="2109354" y="1984663"/>
                </a:cubicBezTo>
                <a:cubicBezTo>
                  <a:pt x="2114939" y="1995833"/>
                  <a:pt x="2124551" y="2004666"/>
                  <a:pt x="2130136" y="2015836"/>
                </a:cubicBezTo>
                <a:cubicBezTo>
                  <a:pt x="2138440" y="2032444"/>
                  <a:pt x="2146479" y="2073036"/>
                  <a:pt x="2150918" y="2088572"/>
                </a:cubicBezTo>
                <a:cubicBezTo>
                  <a:pt x="2164123" y="2134788"/>
                  <a:pt x="2160872" y="2107171"/>
                  <a:pt x="2171700" y="2161309"/>
                </a:cubicBezTo>
                <a:cubicBezTo>
                  <a:pt x="2175832" y="2181968"/>
                  <a:pt x="2177959" y="2202995"/>
                  <a:pt x="2182091" y="2223654"/>
                </a:cubicBezTo>
                <a:cubicBezTo>
                  <a:pt x="2184892" y="2237658"/>
                  <a:pt x="2189927" y="2251167"/>
                  <a:pt x="2192482" y="2265218"/>
                </a:cubicBezTo>
                <a:cubicBezTo>
                  <a:pt x="2196863" y="2289314"/>
                  <a:pt x="2198491" y="2313858"/>
                  <a:pt x="2202872" y="2337954"/>
                </a:cubicBezTo>
                <a:cubicBezTo>
                  <a:pt x="2204326" y="2345952"/>
                  <a:pt x="2217639" y="2399863"/>
                  <a:pt x="2223654" y="2410691"/>
                </a:cubicBezTo>
                <a:cubicBezTo>
                  <a:pt x="2235784" y="2432524"/>
                  <a:pt x="2251363" y="2452254"/>
                  <a:pt x="2265218" y="2473036"/>
                </a:cubicBezTo>
                <a:lnTo>
                  <a:pt x="2286000" y="2504209"/>
                </a:lnTo>
                <a:lnTo>
                  <a:pt x="2306782" y="2535381"/>
                </a:lnTo>
                <a:cubicBezTo>
                  <a:pt x="2327009" y="2596067"/>
                  <a:pt x="2301345" y="2540336"/>
                  <a:pt x="2348345" y="2587336"/>
                </a:cubicBezTo>
                <a:cubicBezTo>
                  <a:pt x="2357176" y="2596167"/>
                  <a:pt x="2360296" y="2609678"/>
                  <a:pt x="2369127" y="2618509"/>
                </a:cubicBezTo>
                <a:cubicBezTo>
                  <a:pt x="2408372" y="2657753"/>
                  <a:pt x="2408359" y="2643028"/>
                  <a:pt x="2452254" y="2670463"/>
                </a:cubicBezTo>
                <a:cubicBezTo>
                  <a:pt x="2466940" y="2679642"/>
                  <a:pt x="2478328" y="2693891"/>
                  <a:pt x="2493818" y="2701636"/>
                </a:cubicBezTo>
                <a:cubicBezTo>
                  <a:pt x="2493820" y="2701637"/>
                  <a:pt x="2571749" y="2727613"/>
                  <a:pt x="2587336" y="2732809"/>
                </a:cubicBezTo>
                <a:cubicBezTo>
                  <a:pt x="2597727" y="2736273"/>
                  <a:pt x="2608712" y="2738302"/>
                  <a:pt x="2618509" y="2743200"/>
                </a:cubicBezTo>
                <a:cubicBezTo>
                  <a:pt x="2632363" y="2750127"/>
                  <a:pt x="2646623" y="2756296"/>
                  <a:pt x="2660072" y="2763981"/>
                </a:cubicBezTo>
                <a:cubicBezTo>
                  <a:pt x="2670915" y="2770177"/>
                  <a:pt x="2679766" y="2779844"/>
                  <a:pt x="2691245" y="2784763"/>
                </a:cubicBezTo>
                <a:cubicBezTo>
                  <a:pt x="2704371" y="2790389"/>
                  <a:pt x="2719077" y="2791231"/>
                  <a:pt x="2732809" y="2795154"/>
                </a:cubicBezTo>
                <a:cubicBezTo>
                  <a:pt x="2775960" y="2807483"/>
                  <a:pt x="2792780" y="2821388"/>
                  <a:pt x="2847109" y="2826327"/>
                </a:cubicBezTo>
                <a:lnTo>
                  <a:pt x="2961409" y="2836718"/>
                </a:lnTo>
                <a:cubicBezTo>
                  <a:pt x="3016372" y="2855039"/>
                  <a:pt x="2974463" y="2842870"/>
                  <a:pt x="3054927" y="2857500"/>
                </a:cubicBezTo>
                <a:cubicBezTo>
                  <a:pt x="3072303" y="2860659"/>
                  <a:pt x="3089235" y="2867171"/>
                  <a:pt x="3106882" y="2867891"/>
                </a:cubicBezTo>
                <a:cubicBezTo>
                  <a:pt x="3388439" y="2879383"/>
                  <a:pt x="3482935" y="2878281"/>
                  <a:pt x="3709554" y="2878281"/>
                </a:cubicBezTo>
              </a:path>
            </a:pathLst>
          </a:cu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3564082" y="1361209"/>
            <a:ext cx="4260273" cy="1797627"/>
          </a:xfrm>
          <a:custGeom>
            <a:avLst/>
            <a:gdLst>
              <a:gd name="connsiteX0" fmla="*/ 0 w 4260273"/>
              <a:gd name="connsiteY0" fmla="*/ 1101436 h 1797627"/>
              <a:gd name="connsiteX1" fmla="*/ 31173 w 4260273"/>
              <a:gd name="connsiteY1" fmla="*/ 1039091 h 1797627"/>
              <a:gd name="connsiteX2" fmla="*/ 51954 w 4260273"/>
              <a:gd name="connsiteY2" fmla="*/ 987136 h 1797627"/>
              <a:gd name="connsiteX3" fmla="*/ 72736 w 4260273"/>
              <a:gd name="connsiteY3" fmla="*/ 955964 h 1797627"/>
              <a:gd name="connsiteX4" fmla="*/ 93518 w 4260273"/>
              <a:gd name="connsiteY4" fmla="*/ 914400 h 1797627"/>
              <a:gd name="connsiteX5" fmla="*/ 114300 w 4260273"/>
              <a:gd name="connsiteY5" fmla="*/ 862446 h 1797627"/>
              <a:gd name="connsiteX6" fmla="*/ 176645 w 4260273"/>
              <a:gd name="connsiteY6" fmla="*/ 748146 h 1797627"/>
              <a:gd name="connsiteX7" fmla="*/ 207818 w 4260273"/>
              <a:gd name="connsiteY7" fmla="*/ 654627 h 1797627"/>
              <a:gd name="connsiteX8" fmla="*/ 218209 w 4260273"/>
              <a:gd name="connsiteY8" fmla="*/ 623455 h 1797627"/>
              <a:gd name="connsiteX9" fmla="*/ 249382 w 4260273"/>
              <a:gd name="connsiteY9" fmla="*/ 581891 h 1797627"/>
              <a:gd name="connsiteX10" fmla="*/ 290945 w 4260273"/>
              <a:gd name="connsiteY10" fmla="*/ 509155 h 1797627"/>
              <a:gd name="connsiteX11" fmla="*/ 311727 w 4260273"/>
              <a:gd name="connsiteY11" fmla="*/ 477982 h 1797627"/>
              <a:gd name="connsiteX12" fmla="*/ 374073 w 4260273"/>
              <a:gd name="connsiteY12" fmla="*/ 415636 h 1797627"/>
              <a:gd name="connsiteX13" fmla="*/ 405245 w 4260273"/>
              <a:gd name="connsiteY13" fmla="*/ 374073 h 1797627"/>
              <a:gd name="connsiteX14" fmla="*/ 467591 w 4260273"/>
              <a:gd name="connsiteY14" fmla="*/ 311727 h 1797627"/>
              <a:gd name="connsiteX15" fmla="*/ 498763 w 4260273"/>
              <a:gd name="connsiteY15" fmla="*/ 270164 h 1797627"/>
              <a:gd name="connsiteX16" fmla="*/ 519545 w 4260273"/>
              <a:gd name="connsiteY16" fmla="*/ 238991 h 1797627"/>
              <a:gd name="connsiteX17" fmla="*/ 550718 w 4260273"/>
              <a:gd name="connsiteY17" fmla="*/ 218209 h 1797627"/>
              <a:gd name="connsiteX18" fmla="*/ 581891 w 4260273"/>
              <a:gd name="connsiteY18" fmla="*/ 187036 h 1797627"/>
              <a:gd name="connsiteX19" fmla="*/ 644236 w 4260273"/>
              <a:gd name="connsiteY19" fmla="*/ 145473 h 1797627"/>
              <a:gd name="connsiteX20" fmla="*/ 727363 w 4260273"/>
              <a:gd name="connsiteY20" fmla="*/ 83127 h 1797627"/>
              <a:gd name="connsiteX21" fmla="*/ 758536 w 4260273"/>
              <a:gd name="connsiteY21" fmla="*/ 62346 h 1797627"/>
              <a:gd name="connsiteX22" fmla="*/ 810491 w 4260273"/>
              <a:gd name="connsiteY22" fmla="*/ 51955 h 1797627"/>
              <a:gd name="connsiteX23" fmla="*/ 852054 w 4260273"/>
              <a:gd name="connsiteY23" fmla="*/ 31173 h 1797627"/>
              <a:gd name="connsiteX24" fmla="*/ 966354 w 4260273"/>
              <a:gd name="connsiteY24" fmla="*/ 0 h 1797627"/>
              <a:gd name="connsiteX25" fmla="*/ 1267691 w 4260273"/>
              <a:gd name="connsiteY25" fmla="*/ 10391 h 1797627"/>
              <a:gd name="connsiteX26" fmla="*/ 1361209 w 4260273"/>
              <a:gd name="connsiteY26" fmla="*/ 41564 h 1797627"/>
              <a:gd name="connsiteX27" fmla="*/ 1423554 w 4260273"/>
              <a:gd name="connsiteY27" fmla="*/ 62346 h 1797627"/>
              <a:gd name="connsiteX28" fmla="*/ 1517073 w 4260273"/>
              <a:gd name="connsiteY28" fmla="*/ 103909 h 1797627"/>
              <a:gd name="connsiteX29" fmla="*/ 1579418 w 4260273"/>
              <a:gd name="connsiteY29" fmla="*/ 124691 h 1797627"/>
              <a:gd name="connsiteX30" fmla="*/ 1641763 w 4260273"/>
              <a:gd name="connsiteY30" fmla="*/ 145473 h 1797627"/>
              <a:gd name="connsiteX31" fmla="*/ 1693718 w 4260273"/>
              <a:gd name="connsiteY31" fmla="*/ 176646 h 1797627"/>
              <a:gd name="connsiteX32" fmla="*/ 1756063 w 4260273"/>
              <a:gd name="connsiteY32" fmla="*/ 218209 h 1797627"/>
              <a:gd name="connsiteX33" fmla="*/ 1787236 w 4260273"/>
              <a:gd name="connsiteY33" fmla="*/ 238991 h 1797627"/>
              <a:gd name="connsiteX34" fmla="*/ 1839191 w 4260273"/>
              <a:gd name="connsiteY34" fmla="*/ 311727 h 1797627"/>
              <a:gd name="connsiteX35" fmla="*/ 1870363 w 4260273"/>
              <a:gd name="connsiteY35" fmla="*/ 332509 h 1797627"/>
              <a:gd name="connsiteX36" fmla="*/ 1932709 w 4260273"/>
              <a:gd name="connsiteY36" fmla="*/ 405246 h 1797627"/>
              <a:gd name="connsiteX37" fmla="*/ 1963882 w 4260273"/>
              <a:gd name="connsiteY37" fmla="*/ 457200 h 1797627"/>
              <a:gd name="connsiteX38" fmla="*/ 2005445 w 4260273"/>
              <a:gd name="connsiteY38" fmla="*/ 498764 h 1797627"/>
              <a:gd name="connsiteX39" fmla="*/ 2036618 w 4260273"/>
              <a:gd name="connsiteY39" fmla="*/ 550718 h 1797627"/>
              <a:gd name="connsiteX40" fmla="*/ 2067791 w 4260273"/>
              <a:gd name="connsiteY40" fmla="*/ 581891 h 1797627"/>
              <a:gd name="connsiteX41" fmla="*/ 2088573 w 4260273"/>
              <a:gd name="connsiteY41" fmla="*/ 613064 h 1797627"/>
              <a:gd name="connsiteX42" fmla="*/ 2098963 w 4260273"/>
              <a:gd name="connsiteY42" fmla="*/ 644236 h 1797627"/>
              <a:gd name="connsiteX43" fmla="*/ 2130136 w 4260273"/>
              <a:gd name="connsiteY43" fmla="*/ 685800 h 1797627"/>
              <a:gd name="connsiteX44" fmla="*/ 2171700 w 4260273"/>
              <a:gd name="connsiteY44" fmla="*/ 758536 h 1797627"/>
              <a:gd name="connsiteX45" fmla="*/ 2192482 w 4260273"/>
              <a:gd name="connsiteY45" fmla="*/ 810491 h 1797627"/>
              <a:gd name="connsiteX46" fmla="*/ 2234045 w 4260273"/>
              <a:gd name="connsiteY46" fmla="*/ 893618 h 1797627"/>
              <a:gd name="connsiteX47" fmla="*/ 2244436 w 4260273"/>
              <a:gd name="connsiteY47" fmla="*/ 924791 h 1797627"/>
              <a:gd name="connsiteX48" fmla="*/ 2265218 w 4260273"/>
              <a:gd name="connsiteY48" fmla="*/ 966355 h 1797627"/>
              <a:gd name="connsiteX49" fmla="*/ 2296391 w 4260273"/>
              <a:gd name="connsiteY49" fmla="*/ 1039091 h 1797627"/>
              <a:gd name="connsiteX50" fmla="*/ 2327563 w 4260273"/>
              <a:gd name="connsiteY50" fmla="*/ 1111827 h 1797627"/>
              <a:gd name="connsiteX51" fmla="*/ 2348345 w 4260273"/>
              <a:gd name="connsiteY51" fmla="*/ 1163782 h 1797627"/>
              <a:gd name="connsiteX52" fmla="*/ 2379518 w 4260273"/>
              <a:gd name="connsiteY52" fmla="*/ 1194955 h 1797627"/>
              <a:gd name="connsiteX53" fmla="*/ 2421082 w 4260273"/>
              <a:gd name="connsiteY53" fmla="*/ 1278082 h 1797627"/>
              <a:gd name="connsiteX54" fmla="*/ 2452254 w 4260273"/>
              <a:gd name="connsiteY54" fmla="*/ 1350818 h 1797627"/>
              <a:gd name="connsiteX55" fmla="*/ 2483427 w 4260273"/>
              <a:gd name="connsiteY55" fmla="*/ 1381991 h 1797627"/>
              <a:gd name="connsiteX56" fmla="*/ 2504209 w 4260273"/>
              <a:gd name="connsiteY56" fmla="*/ 1413164 h 1797627"/>
              <a:gd name="connsiteX57" fmla="*/ 2566554 w 4260273"/>
              <a:gd name="connsiteY57" fmla="*/ 1475509 h 1797627"/>
              <a:gd name="connsiteX58" fmla="*/ 2618509 w 4260273"/>
              <a:gd name="connsiteY58" fmla="*/ 1517073 h 1797627"/>
              <a:gd name="connsiteX59" fmla="*/ 2701636 w 4260273"/>
              <a:gd name="connsiteY59" fmla="*/ 1589809 h 1797627"/>
              <a:gd name="connsiteX60" fmla="*/ 2732809 w 4260273"/>
              <a:gd name="connsiteY60" fmla="*/ 1600200 h 1797627"/>
              <a:gd name="connsiteX61" fmla="*/ 2805545 w 4260273"/>
              <a:gd name="connsiteY61" fmla="*/ 1631373 h 1797627"/>
              <a:gd name="connsiteX62" fmla="*/ 2919845 w 4260273"/>
              <a:gd name="connsiteY62" fmla="*/ 1620982 h 1797627"/>
              <a:gd name="connsiteX63" fmla="*/ 2982191 w 4260273"/>
              <a:gd name="connsiteY63" fmla="*/ 1600200 h 1797627"/>
              <a:gd name="connsiteX64" fmla="*/ 3023754 w 4260273"/>
              <a:gd name="connsiteY64" fmla="*/ 1589809 h 1797627"/>
              <a:gd name="connsiteX65" fmla="*/ 3106882 w 4260273"/>
              <a:gd name="connsiteY65" fmla="*/ 1558636 h 1797627"/>
              <a:gd name="connsiteX66" fmla="*/ 3221182 w 4260273"/>
              <a:gd name="connsiteY66" fmla="*/ 1527464 h 1797627"/>
              <a:gd name="connsiteX67" fmla="*/ 3252354 w 4260273"/>
              <a:gd name="connsiteY67" fmla="*/ 1517073 h 1797627"/>
              <a:gd name="connsiteX68" fmla="*/ 3345873 w 4260273"/>
              <a:gd name="connsiteY68" fmla="*/ 1475509 h 1797627"/>
              <a:gd name="connsiteX69" fmla="*/ 3408218 w 4260273"/>
              <a:gd name="connsiteY69" fmla="*/ 1454727 h 1797627"/>
              <a:gd name="connsiteX70" fmla="*/ 3553691 w 4260273"/>
              <a:gd name="connsiteY70" fmla="*/ 1444336 h 1797627"/>
              <a:gd name="connsiteX71" fmla="*/ 3771900 w 4260273"/>
              <a:gd name="connsiteY71" fmla="*/ 1454727 h 1797627"/>
              <a:gd name="connsiteX72" fmla="*/ 3855027 w 4260273"/>
              <a:gd name="connsiteY72" fmla="*/ 1475509 h 1797627"/>
              <a:gd name="connsiteX73" fmla="*/ 3896591 w 4260273"/>
              <a:gd name="connsiteY73" fmla="*/ 1485900 h 1797627"/>
              <a:gd name="connsiteX74" fmla="*/ 3979718 w 4260273"/>
              <a:gd name="connsiteY74" fmla="*/ 1527464 h 1797627"/>
              <a:gd name="connsiteX75" fmla="*/ 4073236 w 4260273"/>
              <a:gd name="connsiteY75" fmla="*/ 1579418 h 1797627"/>
              <a:gd name="connsiteX76" fmla="*/ 4166754 w 4260273"/>
              <a:gd name="connsiteY76" fmla="*/ 1662546 h 1797627"/>
              <a:gd name="connsiteX77" fmla="*/ 4218709 w 4260273"/>
              <a:gd name="connsiteY77" fmla="*/ 1756064 h 1797627"/>
              <a:gd name="connsiteX78" fmla="*/ 4260273 w 4260273"/>
              <a:gd name="connsiteY78" fmla="*/ 1797627 h 1797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4260273" h="1797627">
                <a:moveTo>
                  <a:pt x="0" y="1101436"/>
                </a:moveTo>
                <a:cubicBezTo>
                  <a:pt x="10391" y="1080654"/>
                  <a:pt x="21559" y="1060243"/>
                  <a:pt x="31173" y="1039091"/>
                </a:cubicBezTo>
                <a:cubicBezTo>
                  <a:pt x="38891" y="1022111"/>
                  <a:pt x="43613" y="1003819"/>
                  <a:pt x="51954" y="987136"/>
                </a:cubicBezTo>
                <a:cubicBezTo>
                  <a:pt x="57539" y="975966"/>
                  <a:pt x="66540" y="966807"/>
                  <a:pt x="72736" y="955964"/>
                </a:cubicBezTo>
                <a:cubicBezTo>
                  <a:pt x="80421" y="942515"/>
                  <a:pt x="87227" y="928555"/>
                  <a:pt x="93518" y="914400"/>
                </a:cubicBezTo>
                <a:cubicBezTo>
                  <a:pt x="101093" y="897356"/>
                  <a:pt x="105958" y="879129"/>
                  <a:pt x="114300" y="862446"/>
                </a:cubicBezTo>
                <a:cubicBezTo>
                  <a:pt x="152243" y="786561"/>
                  <a:pt x="129555" y="889415"/>
                  <a:pt x="176645" y="748146"/>
                </a:cubicBezTo>
                <a:lnTo>
                  <a:pt x="207818" y="654627"/>
                </a:lnTo>
                <a:cubicBezTo>
                  <a:pt x="211282" y="644236"/>
                  <a:pt x="211637" y="632217"/>
                  <a:pt x="218209" y="623455"/>
                </a:cubicBezTo>
                <a:lnTo>
                  <a:pt x="249382" y="581891"/>
                </a:lnTo>
                <a:cubicBezTo>
                  <a:pt x="266244" y="531305"/>
                  <a:pt x="251629" y="564198"/>
                  <a:pt x="290945" y="509155"/>
                </a:cubicBezTo>
                <a:cubicBezTo>
                  <a:pt x="298204" y="498993"/>
                  <a:pt x="303430" y="487316"/>
                  <a:pt x="311727" y="477982"/>
                </a:cubicBezTo>
                <a:cubicBezTo>
                  <a:pt x="331253" y="456016"/>
                  <a:pt x="356439" y="439148"/>
                  <a:pt x="374073" y="415636"/>
                </a:cubicBezTo>
                <a:cubicBezTo>
                  <a:pt x="384464" y="401782"/>
                  <a:pt x="393660" y="386945"/>
                  <a:pt x="405245" y="374073"/>
                </a:cubicBezTo>
                <a:cubicBezTo>
                  <a:pt x="424906" y="352227"/>
                  <a:pt x="449957" y="335239"/>
                  <a:pt x="467591" y="311727"/>
                </a:cubicBezTo>
                <a:cubicBezTo>
                  <a:pt x="477982" y="297873"/>
                  <a:pt x="488697" y="284256"/>
                  <a:pt x="498763" y="270164"/>
                </a:cubicBezTo>
                <a:cubicBezTo>
                  <a:pt x="506022" y="260002"/>
                  <a:pt x="510714" y="247822"/>
                  <a:pt x="519545" y="238991"/>
                </a:cubicBezTo>
                <a:cubicBezTo>
                  <a:pt x="528376" y="230160"/>
                  <a:pt x="541124" y="226204"/>
                  <a:pt x="550718" y="218209"/>
                </a:cubicBezTo>
                <a:cubicBezTo>
                  <a:pt x="562007" y="208801"/>
                  <a:pt x="570291" y="196058"/>
                  <a:pt x="581891" y="187036"/>
                </a:cubicBezTo>
                <a:cubicBezTo>
                  <a:pt x="601606" y="171702"/>
                  <a:pt x="626575" y="163134"/>
                  <a:pt x="644236" y="145473"/>
                </a:cubicBezTo>
                <a:cubicBezTo>
                  <a:pt x="692819" y="96890"/>
                  <a:pt x="658507" y="126162"/>
                  <a:pt x="727363" y="83127"/>
                </a:cubicBezTo>
                <a:cubicBezTo>
                  <a:pt x="737953" y="76508"/>
                  <a:pt x="746843" y="66731"/>
                  <a:pt x="758536" y="62346"/>
                </a:cubicBezTo>
                <a:cubicBezTo>
                  <a:pt x="775073" y="56145"/>
                  <a:pt x="793173" y="55419"/>
                  <a:pt x="810491" y="51955"/>
                </a:cubicBezTo>
                <a:cubicBezTo>
                  <a:pt x="824345" y="45028"/>
                  <a:pt x="837672" y="36926"/>
                  <a:pt x="852054" y="31173"/>
                </a:cubicBezTo>
                <a:cubicBezTo>
                  <a:pt x="904786" y="10080"/>
                  <a:pt x="914178" y="10435"/>
                  <a:pt x="966354" y="0"/>
                </a:cubicBezTo>
                <a:cubicBezTo>
                  <a:pt x="1066800" y="3464"/>
                  <a:pt x="1167359" y="4489"/>
                  <a:pt x="1267691" y="10391"/>
                </a:cubicBezTo>
                <a:cubicBezTo>
                  <a:pt x="1326218" y="13834"/>
                  <a:pt x="1311405" y="21642"/>
                  <a:pt x="1361209" y="41564"/>
                </a:cubicBezTo>
                <a:cubicBezTo>
                  <a:pt x="1381548" y="49700"/>
                  <a:pt x="1405327" y="50195"/>
                  <a:pt x="1423554" y="62346"/>
                </a:cubicBezTo>
                <a:cubicBezTo>
                  <a:pt x="1472955" y="95278"/>
                  <a:pt x="1442879" y="79177"/>
                  <a:pt x="1517073" y="103909"/>
                </a:cubicBezTo>
                <a:lnTo>
                  <a:pt x="1579418" y="124691"/>
                </a:lnTo>
                <a:cubicBezTo>
                  <a:pt x="1600200" y="131618"/>
                  <a:pt x="1622979" y="134203"/>
                  <a:pt x="1641763" y="145473"/>
                </a:cubicBezTo>
                <a:cubicBezTo>
                  <a:pt x="1659081" y="155864"/>
                  <a:pt x="1676679" y="165803"/>
                  <a:pt x="1693718" y="176646"/>
                </a:cubicBezTo>
                <a:cubicBezTo>
                  <a:pt x="1714790" y="190055"/>
                  <a:pt x="1735281" y="204355"/>
                  <a:pt x="1756063" y="218209"/>
                </a:cubicBezTo>
                <a:lnTo>
                  <a:pt x="1787236" y="238991"/>
                </a:lnTo>
                <a:cubicBezTo>
                  <a:pt x="1799037" y="256693"/>
                  <a:pt x="1826300" y="298836"/>
                  <a:pt x="1839191" y="311727"/>
                </a:cubicBezTo>
                <a:cubicBezTo>
                  <a:pt x="1848021" y="320557"/>
                  <a:pt x="1859972" y="325582"/>
                  <a:pt x="1870363" y="332509"/>
                </a:cubicBezTo>
                <a:cubicBezTo>
                  <a:pt x="1944836" y="444218"/>
                  <a:pt x="1815129" y="254073"/>
                  <a:pt x="1932709" y="405246"/>
                </a:cubicBezTo>
                <a:cubicBezTo>
                  <a:pt x="1945108" y="421188"/>
                  <a:pt x="1951483" y="441258"/>
                  <a:pt x="1963882" y="457200"/>
                </a:cubicBezTo>
                <a:cubicBezTo>
                  <a:pt x="1975911" y="472666"/>
                  <a:pt x="1993416" y="483298"/>
                  <a:pt x="2005445" y="498764"/>
                </a:cubicBezTo>
                <a:cubicBezTo>
                  <a:pt x="2017844" y="514706"/>
                  <a:pt x="2024500" y="534561"/>
                  <a:pt x="2036618" y="550718"/>
                </a:cubicBezTo>
                <a:cubicBezTo>
                  <a:pt x="2045435" y="562474"/>
                  <a:pt x="2058383" y="570602"/>
                  <a:pt x="2067791" y="581891"/>
                </a:cubicBezTo>
                <a:cubicBezTo>
                  <a:pt x="2075786" y="591485"/>
                  <a:pt x="2081646" y="602673"/>
                  <a:pt x="2088573" y="613064"/>
                </a:cubicBezTo>
                <a:cubicBezTo>
                  <a:pt x="2092036" y="623455"/>
                  <a:pt x="2093529" y="634726"/>
                  <a:pt x="2098963" y="644236"/>
                </a:cubicBezTo>
                <a:cubicBezTo>
                  <a:pt x="2107555" y="659273"/>
                  <a:pt x="2120070" y="671707"/>
                  <a:pt x="2130136" y="685800"/>
                </a:cubicBezTo>
                <a:cubicBezTo>
                  <a:pt x="2149801" y="713331"/>
                  <a:pt x="2157375" y="726306"/>
                  <a:pt x="2171700" y="758536"/>
                </a:cubicBezTo>
                <a:cubicBezTo>
                  <a:pt x="2179276" y="775581"/>
                  <a:pt x="2184666" y="793555"/>
                  <a:pt x="2192482" y="810491"/>
                </a:cubicBezTo>
                <a:cubicBezTo>
                  <a:pt x="2205464" y="838619"/>
                  <a:pt x="2224248" y="864228"/>
                  <a:pt x="2234045" y="893618"/>
                </a:cubicBezTo>
                <a:cubicBezTo>
                  <a:pt x="2237509" y="904009"/>
                  <a:pt x="2240121" y="914724"/>
                  <a:pt x="2244436" y="924791"/>
                </a:cubicBezTo>
                <a:cubicBezTo>
                  <a:pt x="2250538" y="939029"/>
                  <a:pt x="2259779" y="951851"/>
                  <a:pt x="2265218" y="966355"/>
                </a:cubicBezTo>
                <a:cubicBezTo>
                  <a:pt x="2293975" y="1043039"/>
                  <a:pt x="2254276" y="975918"/>
                  <a:pt x="2296391" y="1039091"/>
                </a:cubicBezTo>
                <a:cubicBezTo>
                  <a:pt x="2318017" y="1125594"/>
                  <a:pt x="2291685" y="1040069"/>
                  <a:pt x="2327563" y="1111827"/>
                </a:cubicBezTo>
                <a:cubicBezTo>
                  <a:pt x="2335905" y="1128510"/>
                  <a:pt x="2338459" y="1147965"/>
                  <a:pt x="2348345" y="1163782"/>
                </a:cubicBezTo>
                <a:cubicBezTo>
                  <a:pt x="2356133" y="1176243"/>
                  <a:pt x="2371629" y="1182557"/>
                  <a:pt x="2379518" y="1194955"/>
                </a:cubicBezTo>
                <a:cubicBezTo>
                  <a:pt x="2396150" y="1221091"/>
                  <a:pt x="2411285" y="1248692"/>
                  <a:pt x="2421082" y="1278082"/>
                </a:cubicBezTo>
                <a:cubicBezTo>
                  <a:pt x="2429561" y="1303520"/>
                  <a:pt x="2436205" y="1328349"/>
                  <a:pt x="2452254" y="1350818"/>
                </a:cubicBezTo>
                <a:cubicBezTo>
                  <a:pt x="2460795" y="1362776"/>
                  <a:pt x="2474019" y="1370702"/>
                  <a:pt x="2483427" y="1381991"/>
                </a:cubicBezTo>
                <a:cubicBezTo>
                  <a:pt x="2491422" y="1391585"/>
                  <a:pt x="2495912" y="1403830"/>
                  <a:pt x="2504209" y="1413164"/>
                </a:cubicBezTo>
                <a:cubicBezTo>
                  <a:pt x="2523734" y="1435130"/>
                  <a:pt x="2550252" y="1451055"/>
                  <a:pt x="2566554" y="1475509"/>
                </a:cubicBezTo>
                <a:cubicBezTo>
                  <a:pt x="2593412" y="1515796"/>
                  <a:pt x="2575488" y="1502733"/>
                  <a:pt x="2618509" y="1517073"/>
                </a:cubicBezTo>
                <a:cubicBezTo>
                  <a:pt x="2645333" y="1543897"/>
                  <a:pt x="2668251" y="1570731"/>
                  <a:pt x="2701636" y="1589809"/>
                </a:cubicBezTo>
                <a:cubicBezTo>
                  <a:pt x="2711146" y="1595243"/>
                  <a:pt x="2723012" y="1595302"/>
                  <a:pt x="2732809" y="1600200"/>
                </a:cubicBezTo>
                <a:cubicBezTo>
                  <a:pt x="2804569" y="1636080"/>
                  <a:pt x="2719043" y="1609747"/>
                  <a:pt x="2805545" y="1631373"/>
                </a:cubicBezTo>
                <a:cubicBezTo>
                  <a:pt x="2843645" y="1627909"/>
                  <a:pt x="2882170" y="1627631"/>
                  <a:pt x="2919845" y="1620982"/>
                </a:cubicBezTo>
                <a:cubicBezTo>
                  <a:pt x="2941418" y="1617175"/>
                  <a:pt x="2960939" y="1605513"/>
                  <a:pt x="2982191" y="1600200"/>
                </a:cubicBezTo>
                <a:cubicBezTo>
                  <a:pt x="2996045" y="1596736"/>
                  <a:pt x="3010206" y="1594325"/>
                  <a:pt x="3023754" y="1589809"/>
                </a:cubicBezTo>
                <a:cubicBezTo>
                  <a:pt x="3052352" y="1580276"/>
                  <a:pt x="3077701" y="1565931"/>
                  <a:pt x="3106882" y="1558636"/>
                </a:cubicBezTo>
                <a:cubicBezTo>
                  <a:pt x="3224374" y="1529264"/>
                  <a:pt x="3087434" y="1572047"/>
                  <a:pt x="3221182" y="1527464"/>
                </a:cubicBezTo>
                <a:cubicBezTo>
                  <a:pt x="3231573" y="1524000"/>
                  <a:pt x="3243241" y="1523148"/>
                  <a:pt x="3252354" y="1517073"/>
                </a:cubicBezTo>
                <a:cubicBezTo>
                  <a:pt x="3301754" y="1484139"/>
                  <a:pt x="3271679" y="1500241"/>
                  <a:pt x="3345873" y="1475509"/>
                </a:cubicBezTo>
                <a:cubicBezTo>
                  <a:pt x="3345875" y="1475508"/>
                  <a:pt x="3408216" y="1454727"/>
                  <a:pt x="3408218" y="1454727"/>
                </a:cubicBezTo>
                <a:lnTo>
                  <a:pt x="3553691" y="1444336"/>
                </a:lnTo>
                <a:cubicBezTo>
                  <a:pt x="3626427" y="1447800"/>
                  <a:pt x="3699468" y="1447234"/>
                  <a:pt x="3771900" y="1454727"/>
                </a:cubicBezTo>
                <a:cubicBezTo>
                  <a:pt x="3800310" y="1457666"/>
                  <a:pt x="3827318" y="1468582"/>
                  <a:pt x="3855027" y="1475509"/>
                </a:cubicBezTo>
                <a:lnTo>
                  <a:pt x="3896591" y="1485900"/>
                </a:lnTo>
                <a:cubicBezTo>
                  <a:pt x="3924300" y="1499755"/>
                  <a:pt x="3950328" y="1517667"/>
                  <a:pt x="3979718" y="1527464"/>
                </a:cubicBezTo>
                <a:cubicBezTo>
                  <a:pt x="4018917" y="1540530"/>
                  <a:pt x="4037507" y="1543689"/>
                  <a:pt x="4073236" y="1579418"/>
                </a:cubicBezTo>
                <a:cubicBezTo>
                  <a:pt x="4144412" y="1650594"/>
                  <a:pt x="4111128" y="1625461"/>
                  <a:pt x="4166754" y="1662546"/>
                </a:cubicBezTo>
                <a:cubicBezTo>
                  <a:pt x="4185043" y="1717412"/>
                  <a:pt x="4171070" y="1684606"/>
                  <a:pt x="4218709" y="1756064"/>
                </a:cubicBezTo>
                <a:cubicBezTo>
                  <a:pt x="4243786" y="1793680"/>
                  <a:pt x="4228322" y="1781651"/>
                  <a:pt x="4260273" y="1797627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3584864" y="1423555"/>
            <a:ext cx="3834245" cy="2078181"/>
          </a:xfrm>
          <a:custGeom>
            <a:avLst/>
            <a:gdLst>
              <a:gd name="connsiteX0" fmla="*/ 0 w 3834245"/>
              <a:gd name="connsiteY0" fmla="*/ 1932709 h 2078181"/>
              <a:gd name="connsiteX1" fmla="*/ 41563 w 3834245"/>
              <a:gd name="connsiteY1" fmla="*/ 1984663 h 2078181"/>
              <a:gd name="connsiteX2" fmla="*/ 83127 w 3834245"/>
              <a:gd name="connsiteY2" fmla="*/ 1995054 h 2078181"/>
              <a:gd name="connsiteX3" fmla="*/ 145472 w 3834245"/>
              <a:gd name="connsiteY3" fmla="*/ 2015836 h 2078181"/>
              <a:gd name="connsiteX4" fmla="*/ 176645 w 3834245"/>
              <a:gd name="connsiteY4" fmla="*/ 2026227 h 2078181"/>
              <a:gd name="connsiteX5" fmla="*/ 405245 w 3834245"/>
              <a:gd name="connsiteY5" fmla="*/ 2047009 h 2078181"/>
              <a:gd name="connsiteX6" fmla="*/ 477981 w 3834245"/>
              <a:gd name="connsiteY6" fmla="*/ 2067790 h 2078181"/>
              <a:gd name="connsiteX7" fmla="*/ 581891 w 3834245"/>
              <a:gd name="connsiteY7" fmla="*/ 2078181 h 2078181"/>
              <a:gd name="connsiteX8" fmla="*/ 1018309 w 3834245"/>
              <a:gd name="connsiteY8" fmla="*/ 2067790 h 2078181"/>
              <a:gd name="connsiteX9" fmla="*/ 1059872 w 3834245"/>
              <a:gd name="connsiteY9" fmla="*/ 2047009 h 2078181"/>
              <a:gd name="connsiteX10" fmla="*/ 1111827 w 3834245"/>
              <a:gd name="connsiteY10" fmla="*/ 2036618 h 2078181"/>
              <a:gd name="connsiteX11" fmla="*/ 1174172 w 3834245"/>
              <a:gd name="connsiteY11" fmla="*/ 2015836 h 2078181"/>
              <a:gd name="connsiteX12" fmla="*/ 1215736 w 3834245"/>
              <a:gd name="connsiteY12" fmla="*/ 2005445 h 2078181"/>
              <a:gd name="connsiteX13" fmla="*/ 1288472 w 3834245"/>
              <a:gd name="connsiteY13" fmla="*/ 1963881 h 2078181"/>
              <a:gd name="connsiteX14" fmla="*/ 1319645 w 3834245"/>
              <a:gd name="connsiteY14" fmla="*/ 1953490 h 2078181"/>
              <a:gd name="connsiteX15" fmla="*/ 1381991 w 3834245"/>
              <a:gd name="connsiteY15" fmla="*/ 1911927 h 2078181"/>
              <a:gd name="connsiteX16" fmla="*/ 1413163 w 3834245"/>
              <a:gd name="connsiteY16" fmla="*/ 1880754 h 2078181"/>
              <a:gd name="connsiteX17" fmla="*/ 1496291 w 3834245"/>
              <a:gd name="connsiteY17" fmla="*/ 1849581 h 2078181"/>
              <a:gd name="connsiteX18" fmla="*/ 1579418 w 3834245"/>
              <a:gd name="connsiteY18" fmla="*/ 1787236 h 2078181"/>
              <a:gd name="connsiteX19" fmla="*/ 1631372 w 3834245"/>
              <a:gd name="connsiteY19" fmla="*/ 1766454 h 2078181"/>
              <a:gd name="connsiteX20" fmla="*/ 1704109 w 3834245"/>
              <a:gd name="connsiteY20" fmla="*/ 1724890 h 2078181"/>
              <a:gd name="connsiteX21" fmla="*/ 1745672 w 3834245"/>
              <a:gd name="connsiteY21" fmla="*/ 1704109 h 2078181"/>
              <a:gd name="connsiteX22" fmla="*/ 1828800 w 3834245"/>
              <a:gd name="connsiteY22" fmla="*/ 1631372 h 2078181"/>
              <a:gd name="connsiteX23" fmla="*/ 1859972 w 3834245"/>
              <a:gd name="connsiteY23" fmla="*/ 1610590 h 2078181"/>
              <a:gd name="connsiteX24" fmla="*/ 1922318 w 3834245"/>
              <a:gd name="connsiteY24" fmla="*/ 1558636 h 2078181"/>
              <a:gd name="connsiteX25" fmla="*/ 1974272 w 3834245"/>
              <a:gd name="connsiteY25" fmla="*/ 1506681 h 2078181"/>
              <a:gd name="connsiteX26" fmla="*/ 2036618 w 3834245"/>
              <a:gd name="connsiteY26" fmla="*/ 1465118 h 2078181"/>
              <a:gd name="connsiteX27" fmla="*/ 2088572 w 3834245"/>
              <a:gd name="connsiteY27" fmla="*/ 1413163 h 2078181"/>
              <a:gd name="connsiteX28" fmla="*/ 2109354 w 3834245"/>
              <a:gd name="connsiteY28" fmla="*/ 1381990 h 2078181"/>
              <a:gd name="connsiteX29" fmla="*/ 2171700 w 3834245"/>
              <a:gd name="connsiteY29" fmla="*/ 1319645 h 2078181"/>
              <a:gd name="connsiteX30" fmla="*/ 2234045 w 3834245"/>
              <a:gd name="connsiteY30" fmla="*/ 1236518 h 2078181"/>
              <a:gd name="connsiteX31" fmla="*/ 2306781 w 3834245"/>
              <a:gd name="connsiteY31" fmla="*/ 1174172 h 2078181"/>
              <a:gd name="connsiteX32" fmla="*/ 2348345 w 3834245"/>
              <a:gd name="connsiteY32" fmla="*/ 1122218 h 2078181"/>
              <a:gd name="connsiteX33" fmla="*/ 2358736 w 3834245"/>
              <a:gd name="connsiteY33" fmla="*/ 1091045 h 2078181"/>
              <a:gd name="connsiteX34" fmla="*/ 2389909 w 3834245"/>
              <a:gd name="connsiteY34" fmla="*/ 1059872 h 2078181"/>
              <a:gd name="connsiteX35" fmla="*/ 2421081 w 3834245"/>
              <a:gd name="connsiteY35" fmla="*/ 1018309 h 2078181"/>
              <a:gd name="connsiteX36" fmla="*/ 2493818 w 3834245"/>
              <a:gd name="connsiteY36" fmla="*/ 945572 h 2078181"/>
              <a:gd name="connsiteX37" fmla="*/ 2514600 w 3834245"/>
              <a:gd name="connsiteY37" fmla="*/ 914400 h 2078181"/>
              <a:gd name="connsiteX38" fmla="*/ 2545772 w 3834245"/>
              <a:gd name="connsiteY38" fmla="*/ 883227 h 2078181"/>
              <a:gd name="connsiteX39" fmla="*/ 2566554 w 3834245"/>
              <a:gd name="connsiteY39" fmla="*/ 841663 h 2078181"/>
              <a:gd name="connsiteX40" fmla="*/ 2618509 w 3834245"/>
              <a:gd name="connsiteY40" fmla="*/ 779318 h 2078181"/>
              <a:gd name="connsiteX41" fmla="*/ 2670463 w 3834245"/>
              <a:gd name="connsiteY41" fmla="*/ 706581 h 2078181"/>
              <a:gd name="connsiteX42" fmla="*/ 2774372 w 3834245"/>
              <a:gd name="connsiteY42" fmla="*/ 592281 h 2078181"/>
              <a:gd name="connsiteX43" fmla="*/ 2805545 w 3834245"/>
              <a:gd name="connsiteY43" fmla="*/ 581890 h 2078181"/>
              <a:gd name="connsiteX44" fmla="*/ 2899063 w 3834245"/>
              <a:gd name="connsiteY44" fmla="*/ 509154 h 2078181"/>
              <a:gd name="connsiteX45" fmla="*/ 2940627 w 3834245"/>
              <a:gd name="connsiteY45" fmla="*/ 477981 h 2078181"/>
              <a:gd name="connsiteX46" fmla="*/ 2971800 w 3834245"/>
              <a:gd name="connsiteY46" fmla="*/ 446809 h 2078181"/>
              <a:gd name="connsiteX47" fmla="*/ 3023754 w 3834245"/>
              <a:gd name="connsiteY47" fmla="*/ 415636 h 2078181"/>
              <a:gd name="connsiteX48" fmla="*/ 3169227 w 3834245"/>
              <a:gd name="connsiteY48" fmla="*/ 322118 h 2078181"/>
              <a:gd name="connsiteX49" fmla="*/ 3241963 w 3834245"/>
              <a:gd name="connsiteY49" fmla="*/ 280554 h 2078181"/>
              <a:gd name="connsiteX50" fmla="*/ 3273136 w 3834245"/>
              <a:gd name="connsiteY50" fmla="*/ 259772 h 2078181"/>
              <a:gd name="connsiteX51" fmla="*/ 3304309 w 3834245"/>
              <a:gd name="connsiteY51" fmla="*/ 249381 h 2078181"/>
              <a:gd name="connsiteX52" fmla="*/ 3335481 w 3834245"/>
              <a:gd name="connsiteY52" fmla="*/ 218209 h 2078181"/>
              <a:gd name="connsiteX53" fmla="*/ 3377045 w 3834245"/>
              <a:gd name="connsiteY53" fmla="*/ 207818 h 2078181"/>
              <a:gd name="connsiteX54" fmla="*/ 3408218 w 3834245"/>
              <a:gd name="connsiteY54" fmla="*/ 197427 h 2078181"/>
              <a:gd name="connsiteX55" fmla="*/ 3470563 w 3834245"/>
              <a:gd name="connsiteY55" fmla="*/ 155863 h 2078181"/>
              <a:gd name="connsiteX56" fmla="*/ 3512127 w 3834245"/>
              <a:gd name="connsiteY56" fmla="*/ 135081 h 2078181"/>
              <a:gd name="connsiteX57" fmla="*/ 3543300 w 3834245"/>
              <a:gd name="connsiteY57" fmla="*/ 114300 h 2078181"/>
              <a:gd name="connsiteX58" fmla="*/ 3574472 w 3834245"/>
              <a:gd name="connsiteY58" fmla="*/ 103909 h 2078181"/>
              <a:gd name="connsiteX59" fmla="*/ 3605645 w 3834245"/>
              <a:gd name="connsiteY59" fmla="*/ 83127 h 2078181"/>
              <a:gd name="connsiteX60" fmla="*/ 3678381 w 3834245"/>
              <a:gd name="connsiteY60" fmla="*/ 62345 h 2078181"/>
              <a:gd name="connsiteX61" fmla="*/ 3740727 w 3834245"/>
              <a:gd name="connsiteY61" fmla="*/ 41563 h 2078181"/>
              <a:gd name="connsiteX62" fmla="*/ 3771900 w 3834245"/>
              <a:gd name="connsiteY62" fmla="*/ 31172 h 2078181"/>
              <a:gd name="connsiteX63" fmla="*/ 3803072 w 3834245"/>
              <a:gd name="connsiteY63" fmla="*/ 10390 h 2078181"/>
              <a:gd name="connsiteX64" fmla="*/ 3834245 w 3834245"/>
              <a:gd name="connsiteY64" fmla="*/ 0 h 207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834245" h="2078181">
                <a:moveTo>
                  <a:pt x="0" y="1932709"/>
                </a:moveTo>
                <a:cubicBezTo>
                  <a:pt x="13854" y="1950027"/>
                  <a:pt x="23821" y="1971356"/>
                  <a:pt x="41563" y="1984663"/>
                </a:cubicBezTo>
                <a:cubicBezTo>
                  <a:pt x="52988" y="1993232"/>
                  <a:pt x="69448" y="1990950"/>
                  <a:pt x="83127" y="1995054"/>
                </a:cubicBezTo>
                <a:cubicBezTo>
                  <a:pt x="104109" y="2001349"/>
                  <a:pt x="124690" y="2008909"/>
                  <a:pt x="145472" y="2015836"/>
                </a:cubicBezTo>
                <a:cubicBezTo>
                  <a:pt x="155863" y="2019300"/>
                  <a:pt x="165730" y="2025317"/>
                  <a:pt x="176645" y="2026227"/>
                </a:cubicBezTo>
                <a:cubicBezTo>
                  <a:pt x="336025" y="2039509"/>
                  <a:pt x="259835" y="2032468"/>
                  <a:pt x="405245" y="2047009"/>
                </a:cubicBezTo>
                <a:cubicBezTo>
                  <a:pt x="427453" y="2054412"/>
                  <a:pt x="455144" y="2064528"/>
                  <a:pt x="477981" y="2067790"/>
                </a:cubicBezTo>
                <a:cubicBezTo>
                  <a:pt x="512441" y="2072713"/>
                  <a:pt x="547254" y="2074717"/>
                  <a:pt x="581891" y="2078181"/>
                </a:cubicBezTo>
                <a:cubicBezTo>
                  <a:pt x="727364" y="2074717"/>
                  <a:pt x="873104" y="2077260"/>
                  <a:pt x="1018309" y="2067790"/>
                </a:cubicBezTo>
                <a:cubicBezTo>
                  <a:pt x="1033766" y="2066782"/>
                  <a:pt x="1045177" y="2051907"/>
                  <a:pt x="1059872" y="2047009"/>
                </a:cubicBezTo>
                <a:cubicBezTo>
                  <a:pt x="1076627" y="2041424"/>
                  <a:pt x="1094788" y="2041265"/>
                  <a:pt x="1111827" y="2036618"/>
                </a:cubicBezTo>
                <a:cubicBezTo>
                  <a:pt x="1132961" y="2030854"/>
                  <a:pt x="1152920" y="2021149"/>
                  <a:pt x="1174172" y="2015836"/>
                </a:cubicBezTo>
                <a:cubicBezTo>
                  <a:pt x="1188027" y="2012372"/>
                  <a:pt x="1202364" y="2010459"/>
                  <a:pt x="1215736" y="2005445"/>
                </a:cubicBezTo>
                <a:cubicBezTo>
                  <a:pt x="1288609" y="1978118"/>
                  <a:pt x="1228175" y="1994030"/>
                  <a:pt x="1288472" y="1963881"/>
                </a:cubicBezTo>
                <a:cubicBezTo>
                  <a:pt x="1298269" y="1958983"/>
                  <a:pt x="1310070" y="1958809"/>
                  <a:pt x="1319645" y="1953490"/>
                </a:cubicBezTo>
                <a:cubicBezTo>
                  <a:pt x="1341479" y="1941360"/>
                  <a:pt x="1364330" y="1929588"/>
                  <a:pt x="1381991" y="1911927"/>
                </a:cubicBezTo>
                <a:cubicBezTo>
                  <a:pt x="1392382" y="1901536"/>
                  <a:pt x="1400262" y="1887791"/>
                  <a:pt x="1413163" y="1880754"/>
                </a:cubicBezTo>
                <a:cubicBezTo>
                  <a:pt x="1439143" y="1866583"/>
                  <a:pt x="1469421" y="1861982"/>
                  <a:pt x="1496291" y="1849581"/>
                </a:cubicBezTo>
                <a:cubicBezTo>
                  <a:pt x="1649467" y="1778885"/>
                  <a:pt x="1469481" y="1855947"/>
                  <a:pt x="1579418" y="1787236"/>
                </a:cubicBezTo>
                <a:cubicBezTo>
                  <a:pt x="1595235" y="1777350"/>
                  <a:pt x="1614689" y="1774796"/>
                  <a:pt x="1631372" y="1766454"/>
                </a:cubicBezTo>
                <a:cubicBezTo>
                  <a:pt x="1656349" y="1753965"/>
                  <a:pt x="1679594" y="1738262"/>
                  <a:pt x="1704109" y="1724890"/>
                </a:cubicBezTo>
                <a:cubicBezTo>
                  <a:pt x="1717707" y="1717473"/>
                  <a:pt x="1732537" y="1712318"/>
                  <a:pt x="1745672" y="1704109"/>
                </a:cubicBezTo>
                <a:cubicBezTo>
                  <a:pt x="1801355" y="1669307"/>
                  <a:pt x="1776750" y="1675987"/>
                  <a:pt x="1828800" y="1631372"/>
                </a:cubicBezTo>
                <a:cubicBezTo>
                  <a:pt x="1838282" y="1623245"/>
                  <a:pt x="1850378" y="1618585"/>
                  <a:pt x="1859972" y="1610590"/>
                </a:cubicBezTo>
                <a:cubicBezTo>
                  <a:pt x="1939973" y="1543923"/>
                  <a:pt x="1844926" y="1610230"/>
                  <a:pt x="1922318" y="1558636"/>
                </a:cubicBezTo>
                <a:cubicBezTo>
                  <a:pt x="1960417" y="1501488"/>
                  <a:pt x="1922320" y="1549974"/>
                  <a:pt x="1974272" y="1506681"/>
                </a:cubicBezTo>
                <a:cubicBezTo>
                  <a:pt x="2026161" y="1463441"/>
                  <a:pt x="1981836" y="1483379"/>
                  <a:pt x="2036618" y="1465118"/>
                </a:cubicBezTo>
                <a:cubicBezTo>
                  <a:pt x="2092037" y="1381989"/>
                  <a:pt x="2019300" y="1482437"/>
                  <a:pt x="2088572" y="1413163"/>
                </a:cubicBezTo>
                <a:cubicBezTo>
                  <a:pt x="2097403" y="1404332"/>
                  <a:pt x="2101057" y="1391324"/>
                  <a:pt x="2109354" y="1381990"/>
                </a:cubicBezTo>
                <a:cubicBezTo>
                  <a:pt x="2128880" y="1360024"/>
                  <a:pt x="2154066" y="1343157"/>
                  <a:pt x="2171700" y="1319645"/>
                </a:cubicBezTo>
                <a:cubicBezTo>
                  <a:pt x="2192482" y="1291936"/>
                  <a:pt x="2206336" y="1257300"/>
                  <a:pt x="2234045" y="1236518"/>
                </a:cubicBezTo>
                <a:cubicBezTo>
                  <a:pt x="2287365" y="1196528"/>
                  <a:pt x="2263363" y="1217591"/>
                  <a:pt x="2306781" y="1174172"/>
                </a:cubicBezTo>
                <a:cubicBezTo>
                  <a:pt x="2332899" y="1095819"/>
                  <a:pt x="2294629" y="1189363"/>
                  <a:pt x="2348345" y="1122218"/>
                </a:cubicBezTo>
                <a:cubicBezTo>
                  <a:pt x="2355187" y="1113665"/>
                  <a:pt x="2352660" y="1100159"/>
                  <a:pt x="2358736" y="1091045"/>
                </a:cubicBezTo>
                <a:cubicBezTo>
                  <a:pt x="2366887" y="1078818"/>
                  <a:pt x="2380346" y="1071029"/>
                  <a:pt x="2389909" y="1059872"/>
                </a:cubicBezTo>
                <a:cubicBezTo>
                  <a:pt x="2401179" y="1046723"/>
                  <a:pt x="2409432" y="1031123"/>
                  <a:pt x="2421081" y="1018309"/>
                </a:cubicBezTo>
                <a:cubicBezTo>
                  <a:pt x="2444146" y="992938"/>
                  <a:pt x="2474798" y="974102"/>
                  <a:pt x="2493818" y="945572"/>
                </a:cubicBezTo>
                <a:cubicBezTo>
                  <a:pt x="2500745" y="935181"/>
                  <a:pt x="2506605" y="923994"/>
                  <a:pt x="2514600" y="914400"/>
                </a:cubicBezTo>
                <a:cubicBezTo>
                  <a:pt x="2524007" y="903111"/>
                  <a:pt x="2537231" y="895185"/>
                  <a:pt x="2545772" y="883227"/>
                </a:cubicBezTo>
                <a:cubicBezTo>
                  <a:pt x="2554775" y="870622"/>
                  <a:pt x="2558869" y="855112"/>
                  <a:pt x="2566554" y="841663"/>
                </a:cubicBezTo>
                <a:cubicBezTo>
                  <a:pt x="2585843" y="807907"/>
                  <a:pt x="2589853" y="807973"/>
                  <a:pt x="2618509" y="779318"/>
                </a:cubicBezTo>
                <a:cubicBezTo>
                  <a:pt x="2656962" y="702411"/>
                  <a:pt x="2617808" y="769767"/>
                  <a:pt x="2670463" y="706581"/>
                </a:cubicBezTo>
                <a:cubicBezTo>
                  <a:pt x="2705155" y="664950"/>
                  <a:pt x="2706976" y="614746"/>
                  <a:pt x="2774372" y="592281"/>
                </a:cubicBezTo>
                <a:lnTo>
                  <a:pt x="2805545" y="581890"/>
                </a:lnTo>
                <a:lnTo>
                  <a:pt x="2899063" y="509154"/>
                </a:lnTo>
                <a:cubicBezTo>
                  <a:pt x="2912790" y="498595"/>
                  <a:pt x="2928381" y="490227"/>
                  <a:pt x="2940627" y="477981"/>
                </a:cubicBezTo>
                <a:cubicBezTo>
                  <a:pt x="2951018" y="467590"/>
                  <a:pt x="2960044" y="455626"/>
                  <a:pt x="2971800" y="446809"/>
                </a:cubicBezTo>
                <a:cubicBezTo>
                  <a:pt x="2987957" y="434691"/>
                  <a:pt x="3007320" y="427375"/>
                  <a:pt x="3023754" y="415636"/>
                </a:cubicBezTo>
                <a:cubicBezTo>
                  <a:pt x="3153860" y="322703"/>
                  <a:pt x="3070278" y="361698"/>
                  <a:pt x="3169227" y="322118"/>
                </a:cubicBezTo>
                <a:cubicBezTo>
                  <a:pt x="3228448" y="262897"/>
                  <a:pt x="3168700" y="311953"/>
                  <a:pt x="3241963" y="280554"/>
                </a:cubicBezTo>
                <a:cubicBezTo>
                  <a:pt x="3253442" y="275635"/>
                  <a:pt x="3261966" y="265357"/>
                  <a:pt x="3273136" y="259772"/>
                </a:cubicBezTo>
                <a:cubicBezTo>
                  <a:pt x="3282933" y="254874"/>
                  <a:pt x="3293918" y="252845"/>
                  <a:pt x="3304309" y="249381"/>
                </a:cubicBezTo>
                <a:cubicBezTo>
                  <a:pt x="3314700" y="238990"/>
                  <a:pt x="3322722" y="225500"/>
                  <a:pt x="3335481" y="218209"/>
                </a:cubicBezTo>
                <a:cubicBezTo>
                  <a:pt x="3347880" y="211124"/>
                  <a:pt x="3363313" y="211741"/>
                  <a:pt x="3377045" y="207818"/>
                </a:cubicBezTo>
                <a:cubicBezTo>
                  <a:pt x="3387577" y="204809"/>
                  <a:pt x="3398643" y="202746"/>
                  <a:pt x="3408218" y="197427"/>
                </a:cubicBezTo>
                <a:cubicBezTo>
                  <a:pt x="3430051" y="185297"/>
                  <a:pt x="3448223" y="167033"/>
                  <a:pt x="3470563" y="155863"/>
                </a:cubicBezTo>
                <a:cubicBezTo>
                  <a:pt x="3484418" y="148936"/>
                  <a:pt x="3498678" y="142766"/>
                  <a:pt x="3512127" y="135081"/>
                </a:cubicBezTo>
                <a:cubicBezTo>
                  <a:pt x="3522970" y="128885"/>
                  <a:pt x="3532130" y="119885"/>
                  <a:pt x="3543300" y="114300"/>
                </a:cubicBezTo>
                <a:cubicBezTo>
                  <a:pt x="3553096" y="109402"/>
                  <a:pt x="3564676" y="108807"/>
                  <a:pt x="3574472" y="103909"/>
                </a:cubicBezTo>
                <a:cubicBezTo>
                  <a:pt x="3585642" y="98324"/>
                  <a:pt x="3594475" y="88712"/>
                  <a:pt x="3605645" y="83127"/>
                </a:cubicBezTo>
                <a:cubicBezTo>
                  <a:pt x="3623104" y="74397"/>
                  <a:pt x="3661736" y="67339"/>
                  <a:pt x="3678381" y="62345"/>
                </a:cubicBezTo>
                <a:cubicBezTo>
                  <a:pt x="3699363" y="56050"/>
                  <a:pt x="3719945" y="48490"/>
                  <a:pt x="3740727" y="41563"/>
                </a:cubicBezTo>
                <a:lnTo>
                  <a:pt x="3771900" y="31172"/>
                </a:lnTo>
                <a:cubicBezTo>
                  <a:pt x="3782291" y="24245"/>
                  <a:pt x="3791902" y="15975"/>
                  <a:pt x="3803072" y="10390"/>
                </a:cubicBezTo>
                <a:cubicBezTo>
                  <a:pt x="3812869" y="5492"/>
                  <a:pt x="3834245" y="0"/>
                  <a:pt x="3834245" y="0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3574473" y="2265190"/>
            <a:ext cx="4291445" cy="2350301"/>
          </a:xfrm>
          <a:custGeom>
            <a:avLst/>
            <a:gdLst>
              <a:gd name="connsiteX0" fmla="*/ 0 w 4291445"/>
              <a:gd name="connsiteY0" fmla="*/ 2296419 h 2350301"/>
              <a:gd name="connsiteX1" fmla="*/ 51954 w 4291445"/>
              <a:gd name="connsiteY1" fmla="*/ 2275637 h 2350301"/>
              <a:gd name="connsiteX2" fmla="*/ 83127 w 4291445"/>
              <a:gd name="connsiteY2" fmla="*/ 2254855 h 2350301"/>
              <a:gd name="connsiteX3" fmla="*/ 114300 w 4291445"/>
              <a:gd name="connsiteY3" fmla="*/ 2223683 h 2350301"/>
              <a:gd name="connsiteX4" fmla="*/ 155863 w 4291445"/>
              <a:gd name="connsiteY4" fmla="*/ 2213292 h 2350301"/>
              <a:gd name="connsiteX5" fmla="*/ 218209 w 4291445"/>
              <a:gd name="connsiteY5" fmla="*/ 2150946 h 2350301"/>
              <a:gd name="connsiteX6" fmla="*/ 270163 w 4291445"/>
              <a:gd name="connsiteY6" fmla="*/ 2098992 h 2350301"/>
              <a:gd name="connsiteX7" fmla="*/ 290945 w 4291445"/>
              <a:gd name="connsiteY7" fmla="*/ 2067819 h 2350301"/>
              <a:gd name="connsiteX8" fmla="*/ 353291 w 4291445"/>
              <a:gd name="connsiteY8" fmla="*/ 2015865 h 2350301"/>
              <a:gd name="connsiteX9" fmla="*/ 384463 w 4291445"/>
              <a:gd name="connsiteY9" fmla="*/ 1974301 h 2350301"/>
              <a:gd name="connsiteX10" fmla="*/ 592282 w 4291445"/>
              <a:gd name="connsiteY10" fmla="*/ 1797655 h 2350301"/>
              <a:gd name="connsiteX11" fmla="*/ 675409 w 4291445"/>
              <a:gd name="connsiteY11" fmla="*/ 1756092 h 2350301"/>
              <a:gd name="connsiteX12" fmla="*/ 758536 w 4291445"/>
              <a:gd name="connsiteY12" fmla="*/ 1693746 h 2350301"/>
              <a:gd name="connsiteX13" fmla="*/ 852054 w 4291445"/>
              <a:gd name="connsiteY13" fmla="*/ 1641792 h 2350301"/>
              <a:gd name="connsiteX14" fmla="*/ 935182 w 4291445"/>
              <a:gd name="connsiteY14" fmla="*/ 1600228 h 2350301"/>
              <a:gd name="connsiteX15" fmla="*/ 997527 w 4291445"/>
              <a:gd name="connsiteY15" fmla="*/ 1558665 h 2350301"/>
              <a:gd name="connsiteX16" fmla="*/ 1194954 w 4291445"/>
              <a:gd name="connsiteY16" fmla="*/ 1517101 h 2350301"/>
              <a:gd name="connsiteX17" fmla="*/ 1319645 w 4291445"/>
              <a:gd name="connsiteY17" fmla="*/ 1485928 h 2350301"/>
              <a:gd name="connsiteX18" fmla="*/ 1517072 w 4291445"/>
              <a:gd name="connsiteY18" fmla="*/ 1506710 h 2350301"/>
              <a:gd name="connsiteX19" fmla="*/ 1548245 w 4291445"/>
              <a:gd name="connsiteY19" fmla="*/ 1517101 h 2350301"/>
              <a:gd name="connsiteX20" fmla="*/ 1579418 w 4291445"/>
              <a:gd name="connsiteY20" fmla="*/ 1537883 h 2350301"/>
              <a:gd name="connsiteX21" fmla="*/ 1631372 w 4291445"/>
              <a:gd name="connsiteY21" fmla="*/ 1600228 h 2350301"/>
              <a:gd name="connsiteX22" fmla="*/ 1683327 w 4291445"/>
              <a:gd name="connsiteY22" fmla="*/ 1662574 h 2350301"/>
              <a:gd name="connsiteX23" fmla="*/ 1693718 w 4291445"/>
              <a:gd name="connsiteY23" fmla="*/ 1704137 h 2350301"/>
              <a:gd name="connsiteX24" fmla="*/ 1704109 w 4291445"/>
              <a:gd name="connsiteY24" fmla="*/ 1735310 h 2350301"/>
              <a:gd name="connsiteX25" fmla="*/ 1693718 w 4291445"/>
              <a:gd name="connsiteY25" fmla="*/ 1943128 h 2350301"/>
              <a:gd name="connsiteX26" fmla="*/ 1672936 w 4291445"/>
              <a:gd name="connsiteY26" fmla="*/ 1984692 h 2350301"/>
              <a:gd name="connsiteX27" fmla="*/ 1652154 w 4291445"/>
              <a:gd name="connsiteY27" fmla="*/ 2015865 h 2350301"/>
              <a:gd name="connsiteX28" fmla="*/ 1600200 w 4291445"/>
              <a:gd name="connsiteY28" fmla="*/ 2098992 h 2350301"/>
              <a:gd name="connsiteX29" fmla="*/ 1537854 w 4291445"/>
              <a:gd name="connsiteY29" fmla="*/ 2140555 h 2350301"/>
              <a:gd name="connsiteX30" fmla="*/ 1496291 w 4291445"/>
              <a:gd name="connsiteY30" fmla="*/ 2192510 h 2350301"/>
              <a:gd name="connsiteX31" fmla="*/ 1423554 w 4291445"/>
              <a:gd name="connsiteY31" fmla="*/ 2234074 h 2350301"/>
              <a:gd name="connsiteX32" fmla="*/ 1392382 w 4291445"/>
              <a:gd name="connsiteY32" fmla="*/ 2254855 h 2350301"/>
              <a:gd name="connsiteX33" fmla="*/ 1340427 w 4291445"/>
              <a:gd name="connsiteY33" fmla="*/ 2275637 h 2350301"/>
              <a:gd name="connsiteX34" fmla="*/ 1236518 w 4291445"/>
              <a:gd name="connsiteY34" fmla="*/ 2317201 h 2350301"/>
              <a:gd name="connsiteX35" fmla="*/ 1205345 w 4291445"/>
              <a:gd name="connsiteY35" fmla="*/ 2337983 h 2350301"/>
              <a:gd name="connsiteX36" fmla="*/ 935182 w 4291445"/>
              <a:gd name="connsiteY36" fmla="*/ 2337983 h 2350301"/>
              <a:gd name="connsiteX37" fmla="*/ 904009 w 4291445"/>
              <a:gd name="connsiteY37" fmla="*/ 2327592 h 2350301"/>
              <a:gd name="connsiteX38" fmla="*/ 810491 w 4291445"/>
              <a:gd name="connsiteY38" fmla="*/ 2254855 h 2350301"/>
              <a:gd name="connsiteX39" fmla="*/ 789709 w 4291445"/>
              <a:gd name="connsiteY39" fmla="*/ 2223683 h 2350301"/>
              <a:gd name="connsiteX40" fmla="*/ 779318 w 4291445"/>
              <a:gd name="connsiteY40" fmla="*/ 2047037 h 2350301"/>
              <a:gd name="connsiteX41" fmla="*/ 810491 w 4291445"/>
              <a:gd name="connsiteY41" fmla="*/ 2005474 h 2350301"/>
              <a:gd name="connsiteX42" fmla="*/ 893618 w 4291445"/>
              <a:gd name="connsiteY42" fmla="*/ 1901565 h 2350301"/>
              <a:gd name="connsiteX43" fmla="*/ 966354 w 4291445"/>
              <a:gd name="connsiteY43" fmla="*/ 1860001 h 2350301"/>
              <a:gd name="connsiteX44" fmla="*/ 1018309 w 4291445"/>
              <a:gd name="connsiteY44" fmla="*/ 1808046 h 2350301"/>
              <a:gd name="connsiteX45" fmla="*/ 1049482 w 4291445"/>
              <a:gd name="connsiteY45" fmla="*/ 1776874 h 2350301"/>
              <a:gd name="connsiteX46" fmla="*/ 1111827 w 4291445"/>
              <a:gd name="connsiteY46" fmla="*/ 1745701 h 2350301"/>
              <a:gd name="connsiteX47" fmla="*/ 1153391 w 4291445"/>
              <a:gd name="connsiteY47" fmla="*/ 1704137 h 2350301"/>
              <a:gd name="connsiteX48" fmla="*/ 1184563 w 4291445"/>
              <a:gd name="connsiteY48" fmla="*/ 1693746 h 2350301"/>
              <a:gd name="connsiteX49" fmla="*/ 1246909 w 4291445"/>
              <a:gd name="connsiteY49" fmla="*/ 1652183 h 2350301"/>
              <a:gd name="connsiteX50" fmla="*/ 1361209 w 4291445"/>
              <a:gd name="connsiteY50" fmla="*/ 1579446 h 2350301"/>
              <a:gd name="connsiteX51" fmla="*/ 1402772 w 4291445"/>
              <a:gd name="connsiteY51" fmla="*/ 1569055 h 2350301"/>
              <a:gd name="connsiteX52" fmla="*/ 1444336 w 4291445"/>
              <a:gd name="connsiteY52" fmla="*/ 1548274 h 2350301"/>
              <a:gd name="connsiteX53" fmla="*/ 1537854 w 4291445"/>
              <a:gd name="connsiteY53" fmla="*/ 1517101 h 2350301"/>
              <a:gd name="connsiteX54" fmla="*/ 1569027 w 4291445"/>
              <a:gd name="connsiteY54" fmla="*/ 1506710 h 2350301"/>
              <a:gd name="connsiteX55" fmla="*/ 1610591 w 4291445"/>
              <a:gd name="connsiteY55" fmla="*/ 1485928 h 2350301"/>
              <a:gd name="connsiteX56" fmla="*/ 1662545 w 4291445"/>
              <a:gd name="connsiteY56" fmla="*/ 1475537 h 2350301"/>
              <a:gd name="connsiteX57" fmla="*/ 1724891 w 4291445"/>
              <a:gd name="connsiteY57" fmla="*/ 1454755 h 2350301"/>
              <a:gd name="connsiteX58" fmla="*/ 1756063 w 4291445"/>
              <a:gd name="connsiteY58" fmla="*/ 1444365 h 2350301"/>
              <a:gd name="connsiteX59" fmla="*/ 1839191 w 4291445"/>
              <a:gd name="connsiteY59" fmla="*/ 1423583 h 2350301"/>
              <a:gd name="connsiteX60" fmla="*/ 1911927 w 4291445"/>
              <a:gd name="connsiteY60" fmla="*/ 1413192 h 2350301"/>
              <a:gd name="connsiteX61" fmla="*/ 1953491 w 4291445"/>
              <a:gd name="connsiteY61" fmla="*/ 1402801 h 2350301"/>
              <a:gd name="connsiteX62" fmla="*/ 2026227 w 4291445"/>
              <a:gd name="connsiteY62" fmla="*/ 1392410 h 2350301"/>
              <a:gd name="connsiteX63" fmla="*/ 2078182 w 4291445"/>
              <a:gd name="connsiteY63" fmla="*/ 1382019 h 2350301"/>
              <a:gd name="connsiteX64" fmla="*/ 2119745 w 4291445"/>
              <a:gd name="connsiteY64" fmla="*/ 1371628 h 2350301"/>
              <a:gd name="connsiteX65" fmla="*/ 2202872 w 4291445"/>
              <a:gd name="connsiteY65" fmla="*/ 1361237 h 2350301"/>
              <a:gd name="connsiteX66" fmla="*/ 2358736 w 4291445"/>
              <a:gd name="connsiteY66" fmla="*/ 1330065 h 2350301"/>
              <a:gd name="connsiteX67" fmla="*/ 2421082 w 4291445"/>
              <a:gd name="connsiteY67" fmla="*/ 1309283 h 2350301"/>
              <a:gd name="connsiteX68" fmla="*/ 2535382 w 4291445"/>
              <a:gd name="connsiteY68" fmla="*/ 1288501 h 2350301"/>
              <a:gd name="connsiteX69" fmla="*/ 2639291 w 4291445"/>
              <a:gd name="connsiteY69" fmla="*/ 1257328 h 2350301"/>
              <a:gd name="connsiteX70" fmla="*/ 2680854 w 4291445"/>
              <a:gd name="connsiteY70" fmla="*/ 1246937 h 2350301"/>
              <a:gd name="connsiteX71" fmla="*/ 2732809 w 4291445"/>
              <a:gd name="connsiteY71" fmla="*/ 1236546 h 2350301"/>
              <a:gd name="connsiteX72" fmla="*/ 2826327 w 4291445"/>
              <a:gd name="connsiteY72" fmla="*/ 1205374 h 2350301"/>
              <a:gd name="connsiteX73" fmla="*/ 2857500 w 4291445"/>
              <a:gd name="connsiteY73" fmla="*/ 1194983 h 2350301"/>
              <a:gd name="connsiteX74" fmla="*/ 2982191 w 4291445"/>
              <a:gd name="connsiteY74" fmla="*/ 1174201 h 2350301"/>
              <a:gd name="connsiteX75" fmla="*/ 3044536 w 4291445"/>
              <a:gd name="connsiteY75" fmla="*/ 1153419 h 2350301"/>
              <a:gd name="connsiteX76" fmla="*/ 3075709 w 4291445"/>
              <a:gd name="connsiteY76" fmla="*/ 1143028 h 2350301"/>
              <a:gd name="connsiteX77" fmla="*/ 3117272 w 4291445"/>
              <a:gd name="connsiteY77" fmla="*/ 1132637 h 2350301"/>
              <a:gd name="connsiteX78" fmla="*/ 3221182 w 4291445"/>
              <a:gd name="connsiteY78" fmla="*/ 1101465 h 2350301"/>
              <a:gd name="connsiteX79" fmla="*/ 3314700 w 4291445"/>
              <a:gd name="connsiteY79" fmla="*/ 1049510 h 2350301"/>
              <a:gd name="connsiteX80" fmla="*/ 3345872 w 4291445"/>
              <a:gd name="connsiteY80" fmla="*/ 1028728 h 2350301"/>
              <a:gd name="connsiteX81" fmla="*/ 3377045 w 4291445"/>
              <a:gd name="connsiteY81" fmla="*/ 1018337 h 2350301"/>
              <a:gd name="connsiteX82" fmla="*/ 3439391 w 4291445"/>
              <a:gd name="connsiteY82" fmla="*/ 976774 h 2350301"/>
              <a:gd name="connsiteX83" fmla="*/ 3532909 w 4291445"/>
              <a:gd name="connsiteY83" fmla="*/ 914428 h 2350301"/>
              <a:gd name="connsiteX84" fmla="*/ 3564082 w 4291445"/>
              <a:gd name="connsiteY84" fmla="*/ 893646 h 2350301"/>
              <a:gd name="connsiteX85" fmla="*/ 3595254 w 4291445"/>
              <a:gd name="connsiteY85" fmla="*/ 872865 h 2350301"/>
              <a:gd name="connsiteX86" fmla="*/ 3657600 w 4291445"/>
              <a:gd name="connsiteY86" fmla="*/ 810519 h 2350301"/>
              <a:gd name="connsiteX87" fmla="*/ 3751118 w 4291445"/>
              <a:gd name="connsiteY87" fmla="*/ 727392 h 2350301"/>
              <a:gd name="connsiteX88" fmla="*/ 3771900 w 4291445"/>
              <a:gd name="connsiteY88" fmla="*/ 696219 h 2350301"/>
              <a:gd name="connsiteX89" fmla="*/ 3823854 w 4291445"/>
              <a:gd name="connsiteY89" fmla="*/ 633874 h 2350301"/>
              <a:gd name="connsiteX90" fmla="*/ 3865418 w 4291445"/>
              <a:gd name="connsiteY90" fmla="*/ 571528 h 2350301"/>
              <a:gd name="connsiteX91" fmla="*/ 3875809 w 4291445"/>
              <a:gd name="connsiteY91" fmla="*/ 540355 h 2350301"/>
              <a:gd name="connsiteX92" fmla="*/ 3906982 w 4291445"/>
              <a:gd name="connsiteY92" fmla="*/ 509183 h 2350301"/>
              <a:gd name="connsiteX93" fmla="*/ 3948545 w 4291445"/>
              <a:gd name="connsiteY93" fmla="*/ 446837 h 2350301"/>
              <a:gd name="connsiteX94" fmla="*/ 3969327 w 4291445"/>
              <a:gd name="connsiteY94" fmla="*/ 415665 h 2350301"/>
              <a:gd name="connsiteX95" fmla="*/ 3979718 w 4291445"/>
              <a:gd name="connsiteY95" fmla="*/ 384492 h 2350301"/>
              <a:gd name="connsiteX96" fmla="*/ 4021282 w 4291445"/>
              <a:gd name="connsiteY96" fmla="*/ 322146 h 2350301"/>
              <a:gd name="connsiteX97" fmla="*/ 4073236 w 4291445"/>
              <a:gd name="connsiteY97" fmla="*/ 228628 h 2350301"/>
              <a:gd name="connsiteX98" fmla="*/ 4094018 w 4291445"/>
              <a:gd name="connsiteY98" fmla="*/ 197455 h 2350301"/>
              <a:gd name="connsiteX99" fmla="*/ 4104409 w 4291445"/>
              <a:gd name="connsiteY99" fmla="*/ 166283 h 2350301"/>
              <a:gd name="connsiteX100" fmla="*/ 4156363 w 4291445"/>
              <a:gd name="connsiteY100" fmla="*/ 103937 h 2350301"/>
              <a:gd name="connsiteX101" fmla="*/ 4187536 w 4291445"/>
              <a:gd name="connsiteY101" fmla="*/ 41592 h 2350301"/>
              <a:gd name="connsiteX102" fmla="*/ 4218709 w 4291445"/>
              <a:gd name="connsiteY102" fmla="*/ 31201 h 2350301"/>
              <a:gd name="connsiteX103" fmla="*/ 4249882 w 4291445"/>
              <a:gd name="connsiteY103" fmla="*/ 10419 h 2350301"/>
              <a:gd name="connsiteX104" fmla="*/ 4291445 w 4291445"/>
              <a:gd name="connsiteY104" fmla="*/ 28 h 2350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4291445" h="2350301">
                <a:moveTo>
                  <a:pt x="0" y="2296419"/>
                </a:moveTo>
                <a:cubicBezTo>
                  <a:pt x="17318" y="2289492"/>
                  <a:pt x="35271" y="2283979"/>
                  <a:pt x="51954" y="2275637"/>
                </a:cubicBezTo>
                <a:cubicBezTo>
                  <a:pt x="63124" y="2270052"/>
                  <a:pt x="73533" y="2262850"/>
                  <a:pt x="83127" y="2254855"/>
                </a:cubicBezTo>
                <a:cubicBezTo>
                  <a:pt x="94416" y="2245448"/>
                  <a:pt x="101541" y="2230974"/>
                  <a:pt x="114300" y="2223683"/>
                </a:cubicBezTo>
                <a:cubicBezTo>
                  <a:pt x="126699" y="2216598"/>
                  <a:pt x="142009" y="2216756"/>
                  <a:pt x="155863" y="2213292"/>
                </a:cubicBezTo>
                <a:cubicBezTo>
                  <a:pt x="176645" y="2192510"/>
                  <a:pt x="201906" y="2175400"/>
                  <a:pt x="218209" y="2150946"/>
                </a:cubicBezTo>
                <a:cubicBezTo>
                  <a:pt x="245918" y="2109383"/>
                  <a:pt x="228600" y="2126701"/>
                  <a:pt x="270163" y="2098992"/>
                </a:cubicBezTo>
                <a:cubicBezTo>
                  <a:pt x="277090" y="2088601"/>
                  <a:pt x="282114" y="2076650"/>
                  <a:pt x="290945" y="2067819"/>
                </a:cubicBezTo>
                <a:cubicBezTo>
                  <a:pt x="387139" y="1971625"/>
                  <a:pt x="251165" y="2135012"/>
                  <a:pt x="353291" y="2015865"/>
                </a:cubicBezTo>
                <a:cubicBezTo>
                  <a:pt x="364561" y="2002716"/>
                  <a:pt x="372878" y="1987174"/>
                  <a:pt x="384463" y="1974301"/>
                </a:cubicBezTo>
                <a:cubicBezTo>
                  <a:pt x="428547" y="1925318"/>
                  <a:pt x="553514" y="1810577"/>
                  <a:pt x="592282" y="1797655"/>
                </a:cubicBezTo>
                <a:cubicBezTo>
                  <a:pt x="634060" y="1783730"/>
                  <a:pt x="629837" y="1787642"/>
                  <a:pt x="675409" y="1756092"/>
                </a:cubicBezTo>
                <a:cubicBezTo>
                  <a:pt x="703887" y="1736377"/>
                  <a:pt x="726377" y="1706609"/>
                  <a:pt x="758536" y="1693746"/>
                </a:cubicBezTo>
                <a:cubicBezTo>
                  <a:pt x="881874" y="1644413"/>
                  <a:pt x="744222" y="1704694"/>
                  <a:pt x="852054" y="1641792"/>
                </a:cubicBezTo>
                <a:cubicBezTo>
                  <a:pt x="878814" y="1626182"/>
                  <a:pt x="909405" y="1617413"/>
                  <a:pt x="935182" y="1600228"/>
                </a:cubicBezTo>
                <a:cubicBezTo>
                  <a:pt x="955964" y="1586374"/>
                  <a:pt x="972802" y="1562197"/>
                  <a:pt x="997527" y="1558665"/>
                </a:cubicBezTo>
                <a:cubicBezTo>
                  <a:pt x="1053271" y="1550701"/>
                  <a:pt x="1150418" y="1539369"/>
                  <a:pt x="1194954" y="1517101"/>
                </a:cubicBezTo>
                <a:cubicBezTo>
                  <a:pt x="1261495" y="1483831"/>
                  <a:pt x="1221148" y="1498240"/>
                  <a:pt x="1319645" y="1485928"/>
                </a:cubicBezTo>
                <a:cubicBezTo>
                  <a:pt x="1385454" y="1492855"/>
                  <a:pt x="1451506" y="1497769"/>
                  <a:pt x="1517072" y="1506710"/>
                </a:cubicBezTo>
                <a:cubicBezTo>
                  <a:pt x="1527925" y="1508190"/>
                  <a:pt x="1538448" y="1512203"/>
                  <a:pt x="1548245" y="1517101"/>
                </a:cubicBezTo>
                <a:cubicBezTo>
                  <a:pt x="1559415" y="1522686"/>
                  <a:pt x="1569027" y="1530956"/>
                  <a:pt x="1579418" y="1537883"/>
                </a:cubicBezTo>
                <a:cubicBezTo>
                  <a:pt x="1631019" y="1615282"/>
                  <a:pt x="1564696" y="1520216"/>
                  <a:pt x="1631372" y="1600228"/>
                </a:cubicBezTo>
                <a:cubicBezTo>
                  <a:pt x="1703697" y="1687020"/>
                  <a:pt x="1592264" y="1571511"/>
                  <a:pt x="1683327" y="1662574"/>
                </a:cubicBezTo>
                <a:cubicBezTo>
                  <a:pt x="1686791" y="1676428"/>
                  <a:pt x="1689795" y="1690406"/>
                  <a:pt x="1693718" y="1704137"/>
                </a:cubicBezTo>
                <a:cubicBezTo>
                  <a:pt x="1696727" y="1714669"/>
                  <a:pt x="1704109" y="1724357"/>
                  <a:pt x="1704109" y="1735310"/>
                </a:cubicBezTo>
                <a:cubicBezTo>
                  <a:pt x="1704109" y="1804669"/>
                  <a:pt x="1702321" y="1874304"/>
                  <a:pt x="1693718" y="1943128"/>
                </a:cubicBezTo>
                <a:cubicBezTo>
                  <a:pt x="1691797" y="1958498"/>
                  <a:pt x="1680621" y="1971243"/>
                  <a:pt x="1672936" y="1984692"/>
                </a:cubicBezTo>
                <a:cubicBezTo>
                  <a:pt x="1666740" y="1995535"/>
                  <a:pt x="1657739" y="2004695"/>
                  <a:pt x="1652154" y="2015865"/>
                </a:cubicBezTo>
                <a:cubicBezTo>
                  <a:pt x="1626535" y="2067103"/>
                  <a:pt x="1665239" y="2040457"/>
                  <a:pt x="1600200" y="2098992"/>
                </a:cubicBezTo>
                <a:cubicBezTo>
                  <a:pt x="1581635" y="2115701"/>
                  <a:pt x="1553457" y="2121051"/>
                  <a:pt x="1537854" y="2140555"/>
                </a:cubicBezTo>
                <a:cubicBezTo>
                  <a:pt x="1524000" y="2157873"/>
                  <a:pt x="1511973" y="2176828"/>
                  <a:pt x="1496291" y="2192510"/>
                </a:cubicBezTo>
                <a:cubicBezTo>
                  <a:pt x="1479414" y="2209387"/>
                  <a:pt x="1442569" y="2223208"/>
                  <a:pt x="1423554" y="2234074"/>
                </a:cubicBezTo>
                <a:cubicBezTo>
                  <a:pt x="1412711" y="2240270"/>
                  <a:pt x="1403552" y="2249270"/>
                  <a:pt x="1392382" y="2254855"/>
                </a:cubicBezTo>
                <a:cubicBezTo>
                  <a:pt x="1375699" y="2263197"/>
                  <a:pt x="1357110" y="2267295"/>
                  <a:pt x="1340427" y="2275637"/>
                </a:cubicBezTo>
                <a:cubicBezTo>
                  <a:pt x="1250961" y="2320370"/>
                  <a:pt x="1327835" y="2298937"/>
                  <a:pt x="1236518" y="2317201"/>
                </a:cubicBezTo>
                <a:cubicBezTo>
                  <a:pt x="1226127" y="2324128"/>
                  <a:pt x="1217038" y="2333598"/>
                  <a:pt x="1205345" y="2337983"/>
                </a:cubicBezTo>
                <a:cubicBezTo>
                  <a:pt x="1133067" y="2365088"/>
                  <a:pt x="960420" y="2339185"/>
                  <a:pt x="935182" y="2337983"/>
                </a:cubicBezTo>
                <a:cubicBezTo>
                  <a:pt x="924791" y="2334519"/>
                  <a:pt x="913584" y="2332911"/>
                  <a:pt x="904009" y="2327592"/>
                </a:cubicBezTo>
                <a:cubicBezTo>
                  <a:pt x="868049" y="2307614"/>
                  <a:pt x="836607" y="2286194"/>
                  <a:pt x="810491" y="2254855"/>
                </a:cubicBezTo>
                <a:cubicBezTo>
                  <a:pt x="802496" y="2245261"/>
                  <a:pt x="796636" y="2234074"/>
                  <a:pt x="789709" y="2223683"/>
                </a:cubicBezTo>
                <a:cubicBezTo>
                  <a:pt x="764439" y="2147874"/>
                  <a:pt x="753653" y="2143280"/>
                  <a:pt x="779318" y="2047037"/>
                </a:cubicBezTo>
                <a:cubicBezTo>
                  <a:pt x="783780" y="2030304"/>
                  <a:pt x="800560" y="2019662"/>
                  <a:pt x="810491" y="2005474"/>
                </a:cubicBezTo>
                <a:cubicBezTo>
                  <a:pt x="850606" y="1948166"/>
                  <a:pt x="844054" y="1944048"/>
                  <a:pt x="893618" y="1901565"/>
                </a:cubicBezTo>
                <a:cubicBezTo>
                  <a:pt x="914180" y="1883941"/>
                  <a:pt x="942768" y="1871794"/>
                  <a:pt x="966354" y="1860001"/>
                </a:cubicBezTo>
                <a:cubicBezTo>
                  <a:pt x="1004453" y="1802852"/>
                  <a:pt x="966355" y="1851340"/>
                  <a:pt x="1018309" y="1808046"/>
                </a:cubicBezTo>
                <a:cubicBezTo>
                  <a:pt x="1029598" y="1798639"/>
                  <a:pt x="1038193" y="1786281"/>
                  <a:pt x="1049482" y="1776874"/>
                </a:cubicBezTo>
                <a:cubicBezTo>
                  <a:pt x="1076341" y="1754492"/>
                  <a:pt x="1080583" y="1756116"/>
                  <a:pt x="1111827" y="1745701"/>
                </a:cubicBezTo>
                <a:cubicBezTo>
                  <a:pt x="1125682" y="1731846"/>
                  <a:pt x="1137447" y="1715526"/>
                  <a:pt x="1153391" y="1704137"/>
                </a:cubicBezTo>
                <a:cubicBezTo>
                  <a:pt x="1162304" y="1697771"/>
                  <a:pt x="1175450" y="1699821"/>
                  <a:pt x="1184563" y="1693746"/>
                </a:cubicBezTo>
                <a:cubicBezTo>
                  <a:pt x="1262397" y="1641857"/>
                  <a:pt x="1172789" y="1676890"/>
                  <a:pt x="1246909" y="1652183"/>
                </a:cubicBezTo>
                <a:cubicBezTo>
                  <a:pt x="1284766" y="1614326"/>
                  <a:pt x="1297029" y="1595491"/>
                  <a:pt x="1361209" y="1579446"/>
                </a:cubicBezTo>
                <a:cubicBezTo>
                  <a:pt x="1375063" y="1575982"/>
                  <a:pt x="1389400" y="1574069"/>
                  <a:pt x="1402772" y="1569055"/>
                </a:cubicBezTo>
                <a:cubicBezTo>
                  <a:pt x="1417276" y="1563616"/>
                  <a:pt x="1429879" y="1553834"/>
                  <a:pt x="1444336" y="1548274"/>
                </a:cubicBezTo>
                <a:cubicBezTo>
                  <a:pt x="1475005" y="1536478"/>
                  <a:pt x="1506681" y="1527492"/>
                  <a:pt x="1537854" y="1517101"/>
                </a:cubicBezTo>
                <a:cubicBezTo>
                  <a:pt x="1548245" y="1513637"/>
                  <a:pt x="1559230" y="1511608"/>
                  <a:pt x="1569027" y="1506710"/>
                </a:cubicBezTo>
                <a:cubicBezTo>
                  <a:pt x="1582882" y="1499783"/>
                  <a:pt x="1595896" y="1490826"/>
                  <a:pt x="1610591" y="1485928"/>
                </a:cubicBezTo>
                <a:cubicBezTo>
                  <a:pt x="1627346" y="1480343"/>
                  <a:pt x="1645506" y="1480184"/>
                  <a:pt x="1662545" y="1475537"/>
                </a:cubicBezTo>
                <a:cubicBezTo>
                  <a:pt x="1683679" y="1469773"/>
                  <a:pt x="1704109" y="1461682"/>
                  <a:pt x="1724891" y="1454755"/>
                </a:cubicBezTo>
                <a:cubicBezTo>
                  <a:pt x="1735282" y="1451292"/>
                  <a:pt x="1745437" y="1447021"/>
                  <a:pt x="1756063" y="1444365"/>
                </a:cubicBezTo>
                <a:cubicBezTo>
                  <a:pt x="1783772" y="1437438"/>
                  <a:pt x="1810916" y="1427622"/>
                  <a:pt x="1839191" y="1423583"/>
                </a:cubicBezTo>
                <a:cubicBezTo>
                  <a:pt x="1863436" y="1420119"/>
                  <a:pt x="1887831" y="1417573"/>
                  <a:pt x="1911927" y="1413192"/>
                </a:cubicBezTo>
                <a:cubicBezTo>
                  <a:pt x="1925978" y="1410637"/>
                  <a:pt x="1939440" y="1405356"/>
                  <a:pt x="1953491" y="1402801"/>
                </a:cubicBezTo>
                <a:cubicBezTo>
                  <a:pt x="1977587" y="1398420"/>
                  <a:pt x="2002069" y="1396436"/>
                  <a:pt x="2026227" y="1392410"/>
                </a:cubicBezTo>
                <a:cubicBezTo>
                  <a:pt x="2043648" y="1389506"/>
                  <a:pt x="2060941" y="1385850"/>
                  <a:pt x="2078182" y="1382019"/>
                </a:cubicBezTo>
                <a:cubicBezTo>
                  <a:pt x="2092123" y="1378921"/>
                  <a:pt x="2105659" y="1373976"/>
                  <a:pt x="2119745" y="1371628"/>
                </a:cubicBezTo>
                <a:cubicBezTo>
                  <a:pt x="2147290" y="1367037"/>
                  <a:pt x="2175163" y="1364701"/>
                  <a:pt x="2202872" y="1361237"/>
                </a:cubicBezTo>
                <a:cubicBezTo>
                  <a:pt x="2291630" y="1331651"/>
                  <a:pt x="2155493" y="1375229"/>
                  <a:pt x="2358736" y="1330065"/>
                </a:cubicBezTo>
                <a:cubicBezTo>
                  <a:pt x="2380121" y="1325313"/>
                  <a:pt x="2399830" y="1314596"/>
                  <a:pt x="2421082" y="1309283"/>
                </a:cubicBezTo>
                <a:cubicBezTo>
                  <a:pt x="2486406" y="1292952"/>
                  <a:pt x="2448508" y="1300912"/>
                  <a:pt x="2535382" y="1288501"/>
                </a:cubicBezTo>
                <a:cubicBezTo>
                  <a:pt x="2582728" y="1272719"/>
                  <a:pt x="2573860" y="1275173"/>
                  <a:pt x="2639291" y="1257328"/>
                </a:cubicBezTo>
                <a:cubicBezTo>
                  <a:pt x="2653069" y="1253570"/>
                  <a:pt x="2666913" y="1250035"/>
                  <a:pt x="2680854" y="1246937"/>
                </a:cubicBezTo>
                <a:cubicBezTo>
                  <a:pt x="2698095" y="1243106"/>
                  <a:pt x="2715491" y="1240010"/>
                  <a:pt x="2732809" y="1236546"/>
                </a:cubicBezTo>
                <a:cubicBezTo>
                  <a:pt x="2801947" y="1201978"/>
                  <a:pt x="2745754" y="1225517"/>
                  <a:pt x="2826327" y="1205374"/>
                </a:cubicBezTo>
                <a:cubicBezTo>
                  <a:pt x="2836953" y="1202717"/>
                  <a:pt x="2846760" y="1197131"/>
                  <a:pt x="2857500" y="1194983"/>
                </a:cubicBezTo>
                <a:cubicBezTo>
                  <a:pt x="2898819" y="1186719"/>
                  <a:pt x="2982191" y="1174201"/>
                  <a:pt x="2982191" y="1174201"/>
                </a:cubicBezTo>
                <a:lnTo>
                  <a:pt x="3044536" y="1153419"/>
                </a:lnTo>
                <a:cubicBezTo>
                  <a:pt x="3054927" y="1149955"/>
                  <a:pt x="3065083" y="1145685"/>
                  <a:pt x="3075709" y="1143028"/>
                </a:cubicBezTo>
                <a:cubicBezTo>
                  <a:pt x="3089563" y="1139564"/>
                  <a:pt x="3103901" y="1137651"/>
                  <a:pt x="3117272" y="1132637"/>
                </a:cubicBezTo>
                <a:cubicBezTo>
                  <a:pt x="3213920" y="1096393"/>
                  <a:pt x="3094265" y="1122616"/>
                  <a:pt x="3221182" y="1101465"/>
                </a:cubicBezTo>
                <a:cubicBezTo>
                  <a:pt x="3292640" y="1053825"/>
                  <a:pt x="3259832" y="1067799"/>
                  <a:pt x="3314700" y="1049510"/>
                </a:cubicBezTo>
                <a:cubicBezTo>
                  <a:pt x="3325091" y="1042583"/>
                  <a:pt x="3334702" y="1034313"/>
                  <a:pt x="3345872" y="1028728"/>
                </a:cubicBezTo>
                <a:cubicBezTo>
                  <a:pt x="3355669" y="1023830"/>
                  <a:pt x="3367470" y="1023656"/>
                  <a:pt x="3377045" y="1018337"/>
                </a:cubicBezTo>
                <a:cubicBezTo>
                  <a:pt x="3398879" y="1006207"/>
                  <a:pt x="3418609" y="990629"/>
                  <a:pt x="3439391" y="976774"/>
                </a:cubicBezTo>
                <a:lnTo>
                  <a:pt x="3532909" y="914428"/>
                </a:lnTo>
                <a:lnTo>
                  <a:pt x="3564082" y="893646"/>
                </a:lnTo>
                <a:cubicBezTo>
                  <a:pt x="3574473" y="886719"/>
                  <a:pt x="3586424" y="881695"/>
                  <a:pt x="3595254" y="872865"/>
                </a:cubicBezTo>
                <a:cubicBezTo>
                  <a:pt x="3616036" y="852083"/>
                  <a:pt x="3633146" y="826822"/>
                  <a:pt x="3657600" y="810519"/>
                </a:cubicBezTo>
                <a:cubicBezTo>
                  <a:pt x="3695078" y="785533"/>
                  <a:pt x="3722650" y="770094"/>
                  <a:pt x="3751118" y="727392"/>
                </a:cubicBezTo>
                <a:cubicBezTo>
                  <a:pt x="3758045" y="717001"/>
                  <a:pt x="3763905" y="705813"/>
                  <a:pt x="3771900" y="696219"/>
                </a:cubicBezTo>
                <a:cubicBezTo>
                  <a:pt x="3838576" y="616207"/>
                  <a:pt x="3772253" y="711273"/>
                  <a:pt x="3823854" y="633874"/>
                </a:cubicBezTo>
                <a:cubicBezTo>
                  <a:pt x="3848561" y="559752"/>
                  <a:pt x="3813527" y="649364"/>
                  <a:pt x="3865418" y="571528"/>
                </a:cubicBezTo>
                <a:cubicBezTo>
                  <a:pt x="3871494" y="562414"/>
                  <a:pt x="3869733" y="549468"/>
                  <a:pt x="3875809" y="540355"/>
                </a:cubicBezTo>
                <a:cubicBezTo>
                  <a:pt x="3883960" y="528128"/>
                  <a:pt x="3897960" y="520782"/>
                  <a:pt x="3906982" y="509183"/>
                </a:cubicBezTo>
                <a:cubicBezTo>
                  <a:pt x="3922316" y="489468"/>
                  <a:pt x="3934690" y="467619"/>
                  <a:pt x="3948545" y="446837"/>
                </a:cubicBezTo>
                <a:lnTo>
                  <a:pt x="3969327" y="415665"/>
                </a:lnTo>
                <a:cubicBezTo>
                  <a:pt x="3972791" y="405274"/>
                  <a:pt x="3974399" y="394067"/>
                  <a:pt x="3979718" y="384492"/>
                </a:cubicBezTo>
                <a:cubicBezTo>
                  <a:pt x="3991848" y="362658"/>
                  <a:pt x="4021282" y="322146"/>
                  <a:pt x="4021282" y="322146"/>
                </a:cubicBezTo>
                <a:cubicBezTo>
                  <a:pt x="4039570" y="267279"/>
                  <a:pt x="4025597" y="300087"/>
                  <a:pt x="4073236" y="228628"/>
                </a:cubicBezTo>
                <a:cubicBezTo>
                  <a:pt x="4080163" y="218237"/>
                  <a:pt x="4090069" y="209303"/>
                  <a:pt x="4094018" y="197455"/>
                </a:cubicBezTo>
                <a:cubicBezTo>
                  <a:pt x="4097482" y="187064"/>
                  <a:pt x="4099511" y="176079"/>
                  <a:pt x="4104409" y="166283"/>
                </a:cubicBezTo>
                <a:cubicBezTo>
                  <a:pt x="4118876" y="137350"/>
                  <a:pt x="4133383" y="126918"/>
                  <a:pt x="4156363" y="103937"/>
                </a:cubicBezTo>
                <a:cubicBezTo>
                  <a:pt x="4163208" y="83402"/>
                  <a:pt x="4169224" y="56241"/>
                  <a:pt x="4187536" y="41592"/>
                </a:cubicBezTo>
                <a:cubicBezTo>
                  <a:pt x="4196089" y="34750"/>
                  <a:pt x="4208912" y="36099"/>
                  <a:pt x="4218709" y="31201"/>
                </a:cubicBezTo>
                <a:cubicBezTo>
                  <a:pt x="4229879" y="25616"/>
                  <a:pt x="4238712" y="16004"/>
                  <a:pt x="4249882" y="10419"/>
                </a:cubicBezTo>
                <a:cubicBezTo>
                  <a:pt x="4272854" y="-1067"/>
                  <a:pt x="4273733" y="28"/>
                  <a:pt x="4291445" y="28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402265" y="943999"/>
            <a:ext cx="665334" cy="665334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869066" y="1974647"/>
            <a:ext cx="665334" cy="665334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807669" y="2916066"/>
            <a:ext cx="665334" cy="665334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270016" y="4075084"/>
            <a:ext cx="665334" cy="665334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309" y="252846"/>
            <a:ext cx="1847850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itle 4"/>
          <p:cNvSpPr txBox="1">
            <a:spLocks/>
          </p:cNvSpPr>
          <p:nvPr/>
        </p:nvSpPr>
        <p:spPr>
          <a:xfrm>
            <a:off x="7353300" y="986257"/>
            <a:ext cx="750511" cy="582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100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itle 4"/>
          <p:cNvSpPr txBox="1">
            <a:spLocks/>
          </p:cNvSpPr>
          <p:nvPr/>
        </p:nvSpPr>
        <p:spPr>
          <a:xfrm>
            <a:off x="7849755" y="2009252"/>
            <a:ext cx="750511" cy="582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51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itle 4"/>
          <p:cNvSpPr txBox="1">
            <a:spLocks/>
          </p:cNvSpPr>
          <p:nvPr/>
        </p:nvSpPr>
        <p:spPr>
          <a:xfrm>
            <a:off x="7794969" y="2957636"/>
            <a:ext cx="750511" cy="582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39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itle 4"/>
          <p:cNvSpPr txBox="1">
            <a:spLocks/>
          </p:cNvSpPr>
          <p:nvPr/>
        </p:nvSpPr>
        <p:spPr>
          <a:xfrm>
            <a:off x="7228637" y="4120717"/>
            <a:ext cx="750511" cy="582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62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22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3" grpId="0" animBg="1"/>
      <p:bldP spid="44" grpId="0" animBg="1"/>
      <p:bldP spid="45" grpId="0" animBg="1"/>
      <p:bldP spid="48" grpId="0"/>
      <p:bldP spid="49" grpId="0"/>
      <p:bldP spid="50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4"/>
          <p:cNvSpPr txBox="1">
            <a:spLocks/>
          </p:cNvSpPr>
          <p:nvPr/>
        </p:nvSpPr>
        <p:spPr>
          <a:xfrm>
            <a:off x="704858" y="-15756"/>
            <a:ext cx="8426442" cy="8465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smtClean="0">
                <a:latin typeface="Arial" pitchFamily="34" charset="0"/>
                <a:cs typeface="Arial" pitchFamily="34" charset="0"/>
              </a:rPr>
              <a:t>Tìm số thích hợp với mỗi ngôi sao.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98432" y="61462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8" t="46354" r="22401" b="26823"/>
          <a:stretch/>
        </p:blipFill>
        <p:spPr bwMode="auto">
          <a:xfrm>
            <a:off x="228600" y="1581150"/>
            <a:ext cx="882884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3"/>
          <p:cNvSpPr/>
          <p:nvPr/>
        </p:nvSpPr>
        <p:spPr>
          <a:xfrm>
            <a:off x="2743200" y="2400300"/>
            <a:ext cx="736600" cy="393700"/>
          </a:xfrm>
          <a:custGeom>
            <a:avLst/>
            <a:gdLst>
              <a:gd name="connsiteX0" fmla="*/ 0 w 736600"/>
              <a:gd name="connsiteY0" fmla="*/ 393700 h 393700"/>
              <a:gd name="connsiteX1" fmla="*/ 12700 w 736600"/>
              <a:gd name="connsiteY1" fmla="*/ 330200 h 393700"/>
              <a:gd name="connsiteX2" fmla="*/ 127000 w 736600"/>
              <a:gd name="connsiteY2" fmla="*/ 266700 h 393700"/>
              <a:gd name="connsiteX3" fmla="*/ 165100 w 736600"/>
              <a:gd name="connsiteY3" fmla="*/ 241300 h 393700"/>
              <a:gd name="connsiteX4" fmla="*/ 203200 w 736600"/>
              <a:gd name="connsiteY4" fmla="*/ 228600 h 393700"/>
              <a:gd name="connsiteX5" fmla="*/ 241300 w 736600"/>
              <a:gd name="connsiteY5" fmla="*/ 203200 h 393700"/>
              <a:gd name="connsiteX6" fmla="*/ 355600 w 736600"/>
              <a:gd name="connsiteY6" fmla="*/ 177800 h 393700"/>
              <a:gd name="connsiteX7" fmla="*/ 419100 w 736600"/>
              <a:gd name="connsiteY7" fmla="*/ 165100 h 393700"/>
              <a:gd name="connsiteX8" fmla="*/ 457200 w 736600"/>
              <a:gd name="connsiteY8" fmla="*/ 152400 h 393700"/>
              <a:gd name="connsiteX9" fmla="*/ 508000 w 736600"/>
              <a:gd name="connsiteY9" fmla="*/ 139700 h 393700"/>
              <a:gd name="connsiteX10" fmla="*/ 584200 w 736600"/>
              <a:gd name="connsiteY10" fmla="*/ 114300 h 393700"/>
              <a:gd name="connsiteX11" fmla="*/ 673100 w 736600"/>
              <a:gd name="connsiteY11" fmla="*/ 88900 h 393700"/>
              <a:gd name="connsiteX12" fmla="*/ 711200 w 736600"/>
              <a:gd name="connsiteY12" fmla="*/ 63500 h 393700"/>
              <a:gd name="connsiteX13" fmla="*/ 736600 w 736600"/>
              <a:gd name="connsiteY13" fmla="*/ 0 h 3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600" h="393700">
                <a:moveTo>
                  <a:pt x="0" y="393700"/>
                </a:moveTo>
                <a:cubicBezTo>
                  <a:pt x="4233" y="372533"/>
                  <a:pt x="-552" y="347239"/>
                  <a:pt x="12700" y="330200"/>
                </a:cubicBezTo>
                <a:cubicBezTo>
                  <a:pt x="63664" y="264675"/>
                  <a:pt x="75891" y="292255"/>
                  <a:pt x="127000" y="266700"/>
                </a:cubicBezTo>
                <a:cubicBezTo>
                  <a:pt x="140652" y="259874"/>
                  <a:pt x="151448" y="248126"/>
                  <a:pt x="165100" y="241300"/>
                </a:cubicBezTo>
                <a:cubicBezTo>
                  <a:pt x="177074" y="235313"/>
                  <a:pt x="191226" y="234587"/>
                  <a:pt x="203200" y="228600"/>
                </a:cubicBezTo>
                <a:cubicBezTo>
                  <a:pt x="216852" y="221774"/>
                  <a:pt x="227648" y="210026"/>
                  <a:pt x="241300" y="203200"/>
                </a:cubicBezTo>
                <a:cubicBezTo>
                  <a:pt x="273289" y="187206"/>
                  <a:pt x="324940" y="183375"/>
                  <a:pt x="355600" y="177800"/>
                </a:cubicBezTo>
                <a:cubicBezTo>
                  <a:pt x="376838" y="173939"/>
                  <a:pt x="398159" y="170335"/>
                  <a:pt x="419100" y="165100"/>
                </a:cubicBezTo>
                <a:cubicBezTo>
                  <a:pt x="432087" y="161853"/>
                  <a:pt x="444328" y="156078"/>
                  <a:pt x="457200" y="152400"/>
                </a:cubicBezTo>
                <a:cubicBezTo>
                  <a:pt x="473983" y="147605"/>
                  <a:pt x="491282" y="144716"/>
                  <a:pt x="508000" y="139700"/>
                </a:cubicBezTo>
                <a:cubicBezTo>
                  <a:pt x="533645" y="132007"/>
                  <a:pt x="558225" y="120794"/>
                  <a:pt x="584200" y="114300"/>
                </a:cubicBezTo>
                <a:cubicBezTo>
                  <a:pt x="600476" y="110231"/>
                  <a:pt x="654880" y="98010"/>
                  <a:pt x="673100" y="88900"/>
                </a:cubicBezTo>
                <a:cubicBezTo>
                  <a:pt x="686752" y="82074"/>
                  <a:pt x="698500" y="71967"/>
                  <a:pt x="711200" y="63500"/>
                </a:cubicBezTo>
                <a:cubicBezTo>
                  <a:pt x="726893" y="16420"/>
                  <a:pt x="717913" y="37374"/>
                  <a:pt x="736600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270000" y="2349500"/>
            <a:ext cx="3302000" cy="419100"/>
          </a:xfrm>
          <a:custGeom>
            <a:avLst/>
            <a:gdLst>
              <a:gd name="connsiteX0" fmla="*/ 3302000 w 3302000"/>
              <a:gd name="connsiteY0" fmla="*/ 330200 h 330200"/>
              <a:gd name="connsiteX1" fmla="*/ 3238500 w 3302000"/>
              <a:gd name="connsiteY1" fmla="*/ 279400 h 330200"/>
              <a:gd name="connsiteX2" fmla="*/ 3162300 w 3302000"/>
              <a:gd name="connsiteY2" fmla="*/ 254000 h 330200"/>
              <a:gd name="connsiteX3" fmla="*/ 3086100 w 3302000"/>
              <a:gd name="connsiteY3" fmla="*/ 228600 h 330200"/>
              <a:gd name="connsiteX4" fmla="*/ 3048000 w 3302000"/>
              <a:gd name="connsiteY4" fmla="*/ 215900 h 330200"/>
              <a:gd name="connsiteX5" fmla="*/ 2997200 w 3302000"/>
              <a:gd name="connsiteY5" fmla="*/ 203200 h 330200"/>
              <a:gd name="connsiteX6" fmla="*/ 2959100 w 3302000"/>
              <a:gd name="connsiteY6" fmla="*/ 177800 h 330200"/>
              <a:gd name="connsiteX7" fmla="*/ 2882900 w 3302000"/>
              <a:gd name="connsiteY7" fmla="*/ 165100 h 330200"/>
              <a:gd name="connsiteX8" fmla="*/ 2654300 w 3302000"/>
              <a:gd name="connsiteY8" fmla="*/ 152400 h 330200"/>
              <a:gd name="connsiteX9" fmla="*/ 2476500 w 3302000"/>
              <a:gd name="connsiteY9" fmla="*/ 139700 h 330200"/>
              <a:gd name="connsiteX10" fmla="*/ 2260600 w 3302000"/>
              <a:gd name="connsiteY10" fmla="*/ 127000 h 330200"/>
              <a:gd name="connsiteX11" fmla="*/ 1041400 w 3302000"/>
              <a:gd name="connsiteY11" fmla="*/ 139700 h 330200"/>
              <a:gd name="connsiteX12" fmla="*/ 1003300 w 3302000"/>
              <a:gd name="connsiteY12" fmla="*/ 152400 h 330200"/>
              <a:gd name="connsiteX13" fmla="*/ 139700 w 3302000"/>
              <a:gd name="connsiteY13" fmla="*/ 139700 h 330200"/>
              <a:gd name="connsiteX14" fmla="*/ 88900 w 3302000"/>
              <a:gd name="connsiteY14" fmla="*/ 127000 h 330200"/>
              <a:gd name="connsiteX15" fmla="*/ 38100 w 3302000"/>
              <a:gd name="connsiteY15" fmla="*/ 50800 h 330200"/>
              <a:gd name="connsiteX16" fmla="*/ 0 w 3302000"/>
              <a:gd name="connsiteY16" fmla="*/ 0 h 330200"/>
              <a:gd name="connsiteX0" fmla="*/ 3302000 w 3302000"/>
              <a:gd name="connsiteY0" fmla="*/ 419100 h 419100"/>
              <a:gd name="connsiteX1" fmla="*/ 3238500 w 3302000"/>
              <a:gd name="connsiteY1" fmla="*/ 368300 h 419100"/>
              <a:gd name="connsiteX2" fmla="*/ 3162300 w 3302000"/>
              <a:gd name="connsiteY2" fmla="*/ 342900 h 419100"/>
              <a:gd name="connsiteX3" fmla="*/ 3086100 w 3302000"/>
              <a:gd name="connsiteY3" fmla="*/ 317500 h 419100"/>
              <a:gd name="connsiteX4" fmla="*/ 3048000 w 3302000"/>
              <a:gd name="connsiteY4" fmla="*/ 304800 h 419100"/>
              <a:gd name="connsiteX5" fmla="*/ 2997200 w 3302000"/>
              <a:gd name="connsiteY5" fmla="*/ 292100 h 419100"/>
              <a:gd name="connsiteX6" fmla="*/ 2959100 w 3302000"/>
              <a:gd name="connsiteY6" fmla="*/ 266700 h 419100"/>
              <a:gd name="connsiteX7" fmla="*/ 2882900 w 3302000"/>
              <a:gd name="connsiteY7" fmla="*/ 254000 h 419100"/>
              <a:gd name="connsiteX8" fmla="*/ 2654300 w 3302000"/>
              <a:gd name="connsiteY8" fmla="*/ 241300 h 419100"/>
              <a:gd name="connsiteX9" fmla="*/ 2476500 w 3302000"/>
              <a:gd name="connsiteY9" fmla="*/ 228600 h 419100"/>
              <a:gd name="connsiteX10" fmla="*/ 2260600 w 3302000"/>
              <a:gd name="connsiteY10" fmla="*/ 215900 h 419100"/>
              <a:gd name="connsiteX11" fmla="*/ 1041400 w 3302000"/>
              <a:gd name="connsiteY11" fmla="*/ 228600 h 419100"/>
              <a:gd name="connsiteX12" fmla="*/ 1003300 w 3302000"/>
              <a:gd name="connsiteY12" fmla="*/ 241300 h 419100"/>
              <a:gd name="connsiteX13" fmla="*/ 139700 w 3302000"/>
              <a:gd name="connsiteY13" fmla="*/ 228600 h 419100"/>
              <a:gd name="connsiteX14" fmla="*/ 88900 w 3302000"/>
              <a:gd name="connsiteY14" fmla="*/ 215900 h 419100"/>
              <a:gd name="connsiteX15" fmla="*/ 38100 w 3302000"/>
              <a:gd name="connsiteY15" fmla="*/ 139700 h 419100"/>
              <a:gd name="connsiteX16" fmla="*/ 0 w 3302000"/>
              <a:gd name="connsiteY16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02000" h="419100">
                <a:moveTo>
                  <a:pt x="3302000" y="419100"/>
                </a:moveTo>
                <a:cubicBezTo>
                  <a:pt x="3280833" y="402167"/>
                  <a:pt x="3262297" y="381280"/>
                  <a:pt x="3238500" y="368300"/>
                </a:cubicBezTo>
                <a:cubicBezTo>
                  <a:pt x="3214995" y="355479"/>
                  <a:pt x="3187700" y="351367"/>
                  <a:pt x="3162300" y="342900"/>
                </a:cubicBezTo>
                <a:lnTo>
                  <a:pt x="3086100" y="317500"/>
                </a:lnTo>
                <a:cubicBezTo>
                  <a:pt x="3073400" y="313267"/>
                  <a:pt x="3060987" y="308047"/>
                  <a:pt x="3048000" y="304800"/>
                </a:cubicBezTo>
                <a:lnTo>
                  <a:pt x="2997200" y="292100"/>
                </a:lnTo>
                <a:cubicBezTo>
                  <a:pt x="2984500" y="283633"/>
                  <a:pt x="2973580" y="271527"/>
                  <a:pt x="2959100" y="266700"/>
                </a:cubicBezTo>
                <a:cubicBezTo>
                  <a:pt x="2934671" y="258557"/>
                  <a:pt x="2908561" y="256138"/>
                  <a:pt x="2882900" y="254000"/>
                </a:cubicBezTo>
                <a:cubicBezTo>
                  <a:pt x="2806846" y="247662"/>
                  <a:pt x="2730469" y="246061"/>
                  <a:pt x="2654300" y="241300"/>
                </a:cubicBezTo>
                <a:lnTo>
                  <a:pt x="2476500" y="228600"/>
                </a:lnTo>
                <a:lnTo>
                  <a:pt x="2260600" y="215900"/>
                </a:lnTo>
                <a:lnTo>
                  <a:pt x="1041400" y="228600"/>
                </a:lnTo>
                <a:cubicBezTo>
                  <a:pt x="1028016" y="228870"/>
                  <a:pt x="1016687" y="241300"/>
                  <a:pt x="1003300" y="241300"/>
                </a:cubicBezTo>
                <a:cubicBezTo>
                  <a:pt x="715402" y="241300"/>
                  <a:pt x="427567" y="232833"/>
                  <a:pt x="139700" y="228600"/>
                </a:cubicBezTo>
                <a:cubicBezTo>
                  <a:pt x="122767" y="224367"/>
                  <a:pt x="102036" y="227394"/>
                  <a:pt x="88900" y="215900"/>
                </a:cubicBezTo>
                <a:cubicBezTo>
                  <a:pt x="65926" y="195798"/>
                  <a:pt x="52917" y="175683"/>
                  <a:pt x="38100" y="139700"/>
                </a:cubicBezTo>
                <a:cubicBezTo>
                  <a:pt x="23283" y="103717"/>
                  <a:pt x="23493" y="23493"/>
                  <a:pt x="0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165600" y="2374900"/>
            <a:ext cx="2349500" cy="431800"/>
          </a:xfrm>
          <a:custGeom>
            <a:avLst/>
            <a:gdLst>
              <a:gd name="connsiteX0" fmla="*/ 2349500 w 2349500"/>
              <a:gd name="connsiteY0" fmla="*/ 431800 h 431800"/>
              <a:gd name="connsiteX1" fmla="*/ 2336800 w 2349500"/>
              <a:gd name="connsiteY1" fmla="*/ 330200 h 431800"/>
              <a:gd name="connsiteX2" fmla="*/ 2286000 w 2349500"/>
              <a:gd name="connsiteY2" fmla="*/ 254000 h 431800"/>
              <a:gd name="connsiteX3" fmla="*/ 2222500 w 2349500"/>
              <a:gd name="connsiteY3" fmla="*/ 241300 h 431800"/>
              <a:gd name="connsiteX4" fmla="*/ 2108200 w 2349500"/>
              <a:gd name="connsiteY4" fmla="*/ 228600 h 431800"/>
              <a:gd name="connsiteX5" fmla="*/ 1803400 w 2349500"/>
              <a:gd name="connsiteY5" fmla="*/ 241300 h 431800"/>
              <a:gd name="connsiteX6" fmla="*/ 1727200 w 2349500"/>
              <a:gd name="connsiteY6" fmla="*/ 254000 h 431800"/>
              <a:gd name="connsiteX7" fmla="*/ 1219200 w 2349500"/>
              <a:gd name="connsiteY7" fmla="*/ 241300 h 431800"/>
              <a:gd name="connsiteX8" fmla="*/ 1092200 w 2349500"/>
              <a:gd name="connsiteY8" fmla="*/ 215900 h 431800"/>
              <a:gd name="connsiteX9" fmla="*/ 1016000 w 2349500"/>
              <a:gd name="connsiteY9" fmla="*/ 203200 h 431800"/>
              <a:gd name="connsiteX10" fmla="*/ 939800 w 2349500"/>
              <a:gd name="connsiteY10" fmla="*/ 177800 h 431800"/>
              <a:gd name="connsiteX11" fmla="*/ 901700 w 2349500"/>
              <a:gd name="connsiteY11" fmla="*/ 165100 h 431800"/>
              <a:gd name="connsiteX12" fmla="*/ 825500 w 2349500"/>
              <a:gd name="connsiteY12" fmla="*/ 127000 h 431800"/>
              <a:gd name="connsiteX13" fmla="*/ 635000 w 2349500"/>
              <a:gd name="connsiteY13" fmla="*/ 139700 h 431800"/>
              <a:gd name="connsiteX14" fmla="*/ 596900 w 2349500"/>
              <a:gd name="connsiteY14" fmla="*/ 152400 h 431800"/>
              <a:gd name="connsiteX15" fmla="*/ 444500 w 2349500"/>
              <a:gd name="connsiteY15" fmla="*/ 177800 h 431800"/>
              <a:gd name="connsiteX16" fmla="*/ 317500 w 2349500"/>
              <a:gd name="connsiteY16" fmla="*/ 165100 h 431800"/>
              <a:gd name="connsiteX17" fmla="*/ 241300 w 2349500"/>
              <a:gd name="connsiteY17" fmla="*/ 139700 h 431800"/>
              <a:gd name="connsiteX18" fmla="*/ 203200 w 2349500"/>
              <a:gd name="connsiteY18" fmla="*/ 127000 h 431800"/>
              <a:gd name="connsiteX19" fmla="*/ 165100 w 2349500"/>
              <a:gd name="connsiteY19" fmla="*/ 101600 h 431800"/>
              <a:gd name="connsiteX20" fmla="*/ 127000 w 2349500"/>
              <a:gd name="connsiteY20" fmla="*/ 88900 h 431800"/>
              <a:gd name="connsiteX21" fmla="*/ 88900 w 2349500"/>
              <a:gd name="connsiteY21" fmla="*/ 63500 h 431800"/>
              <a:gd name="connsiteX22" fmla="*/ 12700 w 2349500"/>
              <a:gd name="connsiteY22" fmla="*/ 25400 h 431800"/>
              <a:gd name="connsiteX23" fmla="*/ 0 w 2349500"/>
              <a:gd name="connsiteY23" fmla="*/ 0 h 4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49500" h="431800">
                <a:moveTo>
                  <a:pt x="2349500" y="431800"/>
                </a:moveTo>
                <a:cubicBezTo>
                  <a:pt x="2345267" y="397933"/>
                  <a:pt x="2342905" y="363780"/>
                  <a:pt x="2336800" y="330200"/>
                </a:cubicBezTo>
                <a:cubicBezTo>
                  <a:pt x="2331156" y="299156"/>
                  <a:pt x="2316480" y="269240"/>
                  <a:pt x="2286000" y="254000"/>
                </a:cubicBezTo>
                <a:cubicBezTo>
                  <a:pt x="2266693" y="244347"/>
                  <a:pt x="2243869" y="244353"/>
                  <a:pt x="2222500" y="241300"/>
                </a:cubicBezTo>
                <a:cubicBezTo>
                  <a:pt x="2184551" y="235879"/>
                  <a:pt x="2146300" y="232833"/>
                  <a:pt x="2108200" y="228600"/>
                </a:cubicBezTo>
                <a:cubicBezTo>
                  <a:pt x="2006600" y="232833"/>
                  <a:pt x="1904863" y="234536"/>
                  <a:pt x="1803400" y="241300"/>
                </a:cubicBezTo>
                <a:cubicBezTo>
                  <a:pt x="1777707" y="243013"/>
                  <a:pt x="1752950" y="254000"/>
                  <a:pt x="1727200" y="254000"/>
                </a:cubicBezTo>
                <a:cubicBezTo>
                  <a:pt x="1557814" y="254000"/>
                  <a:pt x="1388533" y="245533"/>
                  <a:pt x="1219200" y="241300"/>
                </a:cubicBezTo>
                <a:cubicBezTo>
                  <a:pt x="1176867" y="232833"/>
                  <a:pt x="1134784" y="222997"/>
                  <a:pt x="1092200" y="215900"/>
                </a:cubicBezTo>
                <a:cubicBezTo>
                  <a:pt x="1066800" y="211667"/>
                  <a:pt x="1040982" y="209445"/>
                  <a:pt x="1016000" y="203200"/>
                </a:cubicBezTo>
                <a:cubicBezTo>
                  <a:pt x="990025" y="196706"/>
                  <a:pt x="965200" y="186267"/>
                  <a:pt x="939800" y="177800"/>
                </a:cubicBezTo>
                <a:cubicBezTo>
                  <a:pt x="927100" y="173567"/>
                  <a:pt x="912839" y="172526"/>
                  <a:pt x="901700" y="165100"/>
                </a:cubicBezTo>
                <a:cubicBezTo>
                  <a:pt x="852461" y="132274"/>
                  <a:pt x="878080" y="144527"/>
                  <a:pt x="825500" y="127000"/>
                </a:cubicBezTo>
                <a:cubicBezTo>
                  <a:pt x="762000" y="131233"/>
                  <a:pt x="698252" y="132672"/>
                  <a:pt x="635000" y="139700"/>
                </a:cubicBezTo>
                <a:cubicBezTo>
                  <a:pt x="621695" y="141178"/>
                  <a:pt x="610071" y="150005"/>
                  <a:pt x="596900" y="152400"/>
                </a:cubicBezTo>
                <a:cubicBezTo>
                  <a:pt x="378881" y="192040"/>
                  <a:pt x="579092" y="144152"/>
                  <a:pt x="444500" y="177800"/>
                </a:cubicBezTo>
                <a:cubicBezTo>
                  <a:pt x="402167" y="173567"/>
                  <a:pt x="359316" y="172940"/>
                  <a:pt x="317500" y="165100"/>
                </a:cubicBezTo>
                <a:cubicBezTo>
                  <a:pt x="291185" y="160166"/>
                  <a:pt x="266700" y="148167"/>
                  <a:pt x="241300" y="139700"/>
                </a:cubicBezTo>
                <a:cubicBezTo>
                  <a:pt x="228600" y="135467"/>
                  <a:pt x="214339" y="134426"/>
                  <a:pt x="203200" y="127000"/>
                </a:cubicBezTo>
                <a:cubicBezTo>
                  <a:pt x="190500" y="118533"/>
                  <a:pt x="178752" y="108426"/>
                  <a:pt x="165100" y="101600"/>
                </a:cubicBezTo>
                <a:cubicBezTo>
                  <a:pt x="153126" y="95613"/>
                  <a:pt x="138974" y="94887"/>
                  <a:pt x="127000" y="88900"/>
                </a:cubicBezTo>
                <a:cubicBezTo>
                  <a:pt x="113348" y="82074"/>
                  <a:pt x="102552" y="70326"/>
                  <a:pt x="88900" y="63500"/>
                </a:cubicBezTo>
                <a:cubicBezTo>
                  <a:pt x="47583" y="42842"/>
                  <a:pt x="49096" y="61796"/>
                  <a:pt x="12700" y="25400"/>
                </a:cubicBezTo>
                <a:cubicBezTo>
                  <a:pt x="6007" y="18707"/>
                  <a:pt x="4233" y="8467"/>
                  <a:pt x="0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086158" y="2349500"/>
            <a:ext cx="1092642" cy="419100"/>
          </a:xfrm>
          <a:custGeom>
            <a:avLst/>
            <a:gdLst>
              <a:gd name="connsiteX0" fmla="*/ 1092642 w 1092642"/>
              <a:gd name="connsiteY0" fmla="*/ 419100 h 419100"/>
              <a:gd name="connsiteX1" fmla="*/ 1029142 w 1092642"/>
              <a:gd name="connsiteY1" fmla="*/ 368300 h 419100"/>
              <a:gd name="connsiteX2" fmla="*/ 1003742 w 1092642"/>
              <a:gd name="connsiteY2" fmla="*/ 330200 h 419100"/>
              <a:gd name="connsiteX3" fmla="*/ 762442 w 1092642"/>
              <a:gd name="connsiteY3" fmla="*/ 342900 h 419100"/>
              <a:gd name="connsiteX4" fmla="*/ 724342 w 1092642"/>
              <a:gd name="connsiteY4" fmla="*/ 355600 h 419100"/>
              <a:gd name="connsiteX5" fmla="*/ 673542 w 1092642"/>
              <a:gd name="connsiteY5" fmla="*/ 368300 h 419100"/>
              <a:gd name="connsiteX6" fmla="*/ 597342 w 1092642"/>
              <a:gd name="connsiteY6" fmla="*/ 393700 h 419100"/>
              <a:gd name="connsiteX7" fmla="*/ 127442 w 1092642"/>
              <a:gd name="connsiteY7" fmla="*/ 355600 h 419100"/>
              <a:gd name="connsiteX8" fmla="*/ 89342 w 1092642"/>
              <a:gd name="connsiteY8" fmla="*/ 317500 h 419100"/>
              <a:gd name="connsiteX9" fmla="*/ 38542 w 1092642"/>
              <a:gd name="connsiteY9" fmla="*/ 254000 h 419100"/>
              <a:gd name="connsiteX10" fmla="*/ 25842 w 1092642"/>
              <a:gd name="connsiteY10" fmla="*/ 203200 h 419100"/>
              <a:gd name="connsiteX11" fmla="*/ 13142 w 1092642"/>
              <a:gd name="connsiteY11" fmla="*/ 101600 h 419100"/>
              <a:gd name="connsiteX12" fmla="*/ 442 w 1092642"/>
              <a:gd name="connsiteY1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92642" h="419100">
                <a:moveTo>
                  <a:pt x="1092642" y="419100"/>
                </a:moveTo>
                <a:cubicBezTo>
                  <a:pt x="1071475" y="402167"/>
                  <a:pt x="1048309" y="387467"/>
                  <a:pt x="1029142" y="368300"/>
                </a:cubicBezTo>
                <a:cubicBezTo>
                  <a:pt x="1018349" y="357507"/>
                  <a:pt x="1018937" y="331647"/>
                  <a:pt x="1003742" y="330200"/>
                </a:cubicBezTo>
                <a:cubicBezTo>
                  <a:pt x="923560" y="322564"/>
                  <a:pt x="842875" y="338667"/>
                  <a:pt x="762442" y="342900"/>
                </a:cubicBezTo>
                <a:cubicBezTo>
                  <a:pt x="749742" y="347133"/>
                  <a:pt x="737214" y="351922"/>
                  <a:pt x="724342" y="355600"/>
                </a:cubicBezTo>
                <a:cubicBezTo>
                  <a:pt x="707559" y="360395"/>
                  <a:pt x="690260" y="363284"/>
                  <a:pt x="673542" y="368300"/>
                </a:cubicBezTo>
                <a:cubicBezTo>
                  <a:pt x="647897" y="375993"/>
                  <a:pt x="597342" y="393700"/>
                  <a:pt x="597342" y="393700"/>
                </a:cubicBezTo>
                <a:cubicBezTo>
                  <a:pt x="459133" y="389635"/>
                  <a:pt x="252616" y="459911"/>
                  <a:pt x="127442" y="355600"/>
                </a:cubicBezTo>
                <a:cubicBezTo>
                  <a:pt x="113644" y="344102"/>
                  <a:pt x="102042" y="330200"/>
                  <a:pt x="89342" y="317500"/>
                </a:cubicBezTo>
                <a:cubicBezTo>
                  <a:pt x="47824" y="192945"/>
                  <a:pt x="115135" y="368890"/>
                  <a:pt x="38542" y="254000"/>
                </a:cubicBezTo>
                <a:cubicBezTo>
                  <a:pt x="28860" y="239477"/>
                  <a:pt x="28711" y="220417"/>
                  <a:pt x="25842" y="203200"/>
                </a:cubicBezTo>
                <a:cubicBezTo>
                  <a:pt x="20231" y="169534"/>
                  <a:pt x="18753" y="135266"/>
                  <a:pt x="13142" y="101600"/>
                </a:cubicBezTo>
                <a:cubicBezTo>
                  <a:pt x="-3665" y="758"/>
                  <a:pt x="442" y="100865"/>
                  <a:pt x="442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0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73557" y="-31520"/>
            <a:ext cx="84704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600" smtClean="0">
                <a:latin typeface="Arial" pitchFamily="34" charset="0"/>
                <a:cs typeface="Arial" pitchFamily="34" charset="0"/>
              </a:rPr>
              <a:t>Em hãy giúp Việt tìm số thích hợp cho mỗi mảnh ghép</a:t>
            </a:r>
            <a:endParaRPr lang="en-US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403" y="44000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6" y="1123950"/>
            <a:ext cx="8234057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048000" y="2704584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100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76900" y="2318266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75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2361168"/>
            <a:ext cx="5653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30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369" y="1604010"/>
            <a:ext cx="268287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83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833976"/>
              </p:ext>
            </p:extLst>
          </p:nvPr>
        </p:nvGraphicFramePr>
        <p:xfrm>
          <a:off x="3263900" y="107950"/>
          <a:ext cx="576072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"/>
                <a:gridCol w="411480"/>
                <a:gridCol w="411480"/>
                <a:gridCol w="411480"/>
                <a:gridCol w="411480"/>
                <a:gridCol w="411480"/>
                <a:gridCol w="411480"/>
                <a:gridCol w="411480"/>
                <a:gridCol w="411480"/>
                <a:gridCol w="411480"/>
                <a:gridCol w="411480"/>
                <a:gridCol w="411480"/>
                <a:gridCol w="411480"/>
                <a:gridCol w="411480"/>
              </a:tblGrid>
              <a:tr h="411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itle 4"/>
          <p:cNvSpPr txBox="1">
            <a:spLocks/>
          </p:cNvSpPr>
          <p:nvPr/>
        </p:nvSpPr>
        <p:spPr>
          <a:xfrm>
            <a:off x="228600" y="-296629"/>
            <a:ext cx="2679243" cy="1904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60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a) Hình nào có 19 ô vuông?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403" y="44000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5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228600" y="971551"/>
            <a:ext cx="2679243" cy="1904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600" smtClean="0">
                <a:latin typeface="Arial" pitchFamily="34" charset="0"/>
                <a:cs typeface="Arial" pitchFamily="34" charset="0"/>
              </a:rPr>
              <a:t>     b) Hình nào có ít ô vuông nhất?</a:t>
            </a:r>
            <a:endParaRPr lang="en-US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4368804" y="1633764"/>
            <a:ext cx="714829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A</a:t>
            </a:r>
            <a:endParaRPr lang="en-US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7224486" y="1662798"/>
            <a:ext cx="714829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B</a:t>
            </a:r>
            <a:endParaRPr lang="en-US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4325256" y="4533901"/>
            <a:ext cx="714829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7209971" y="4548415"/>
            <a:ext cx="714829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D</a:t>
            </a:r>
            <a:endParaRPr lang="en-US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422335" y="4600106"/>
            <a:ext cx="483494" cy="48349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325638" y="1759869"/>
            <a:ext cx="483494" cy="48349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2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381000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26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172</Words>
  <PresentationFormat>On-screen Show (16:9)</PresentationFormat>
  <Paragraphs>53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Chủ đề 6</vt:lpstr>
      <vt:lpstr>PowerPoint Presentation</vt:lpstr>
      <vt:lpstr>Số?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2021-01-09T02:19:28Z</dcterms:created>
  <dcterms:modified xsi:type="dcterms:W3CDTF">2021-01-13T00:08:14Z</dcterms:modified>
</cp:coreProperties>
</file>