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audio1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4"/>
  </p:notesMasterIdLst>
  <p:sldIdLst>
    <p:sldId id="267" r:id="rId3"/>
    <p:sldId id="472" r:id="rId4"/>
    <p:sldId id="510" r:id="rId5"/>
    <p:sldId id="507" r:id="rId6"/>
    <p:sldId id="508" r:id="rId7"/>
    <p:sldId id="506" r:id="rId8"/>
    <p:sldId id="485" r:id="rId9"/>
    <p:sldId id="258" r:id="rId10"/>
    <p:sldId id="535" r:id="rId11"/>
    <p:sldId id="260" r:id="rId12"/>
    <p:sldId id="269" r:id="rId13"/>
    <p:sldId id="270" r:id="rId14"/>
    <p:sldId id="271" r:id="rId15"/>
    <p:sldId id="272" r:id="rId16"/>
    <p:sldId id="256" r:id="rId17"/>
    <p:sldId id="268" r:id="rId18"/>
    <p:sldId id="265" r:id="rId19"/>
    <p:sldId id="534" r:id="rId20"/>
    <p:sldId id="509" r:id="rId21"/>
    <p:sldId id="526" r:id="rId22"/>
    <p:sldId id="52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1900"/>
    <a:srgbClr val="FAACAB"/>
    <a:srgbClr val="DD8EDB"/>
    <a:srgbClr val="5DDE98"/>
    <a:srgbClr val="CAED87"/>
    <a:srgbClr val="51CD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F8DE08-1781-43B1-AF97-87FAE140D630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7D9861-CDF0-4503-A1FE-FF3230523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002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496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728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413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100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0170-5DFD-450A-BE45-E205F09B2A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DCDB8-050D-412A-BE3A-8CF446AB3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570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0170-5DFD-450A-BE45-E205F09B2A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DCDB8-050D-412A-BE3A-8CF446AB3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867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0170-5DFD-450A-BE45-E205F09B2A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DCDB8-050D-412A-BE3A-8CF446AB3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924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0170-5DFD-450A-BE45-E205F09B2A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DCDB8-050D-412A-BE3A-8CF446AB3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702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0170-5DFD-450A-BE45-E205F09B2A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DCDB8-050D-412A-BE3A-8CF446AB3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0113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0170-5DFD-450A-BE45-E205F09B2A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DCDB8-050D-412A-BE3A-8CF446AB3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488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0170-5DFD-450A-BE45-E205F09B2A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DCDB8-050D-412A-BE3A-8CF446AB3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209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8504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0170-5DFD-450A-BE45-E205F09B2A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DCDB8-050D-412A-BE3A-8CF446AB3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42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0170-5DFD-450A-BE45-E205F09B2A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DCDB8-050D-412A-BE3A-8CF446AB3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4265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0170-5DFD-450A-BE45-E205F09B2A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DCDB8-050D-412A-BE3A-8CF446AB3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058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0170-5DFD-450A-BE45-E205F09B2A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DCDB8-050D-412A-BE3A-8CF446AB3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011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931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4065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149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585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03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14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98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802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50170-5DFD-450A-BE45-E205F09B2A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DCDB8-050D-412A-BE3A-8CF446AB3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11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30.pn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slide" Target="slide15.xml"/><Relationship Id="rId5" Type="http://schemas.openxmlformats.org/officeDocument/2006/relationships/image" Target="../media/image29.png"/><Relationship Id="rId10" Type="http://schemas.openxmlformats.org/officeDocument/2006/relationships/image" Target="../media/image25.png"/><Relationship Id="rId4" Type="http://schemas.openxmlformats.org/officeDocument/2006/relationships/image" Target="../media/image2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19.xml"/><Relationship Id="rId7" Type="http://schemas.openxmlformats.org/officeDocument/2006/relationships/slide" Target="slide16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30.png"/><Relationship Id="rId11" Type="http://schemas.openxmlformats.org/officeDocument/2006/relationships/image" Target="../media/image25.png"/><Relationship Id="rId5" Type="http://schemas.openxmlformats.org/officeDocument/2006/relationships/slide" Target="slide15.xml"/><Relationship Id="rId10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19.xml"/><Relationship Id="rId7" Type="http://schemas.openxmlformats.org/officeDocument/2006/relationships/slide" Target="slide17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31.png"/><Relationship Id="rId11" Type="http://schemas.openxmlformats.org/officeDocument/2006/relationships/image" Target="../media/image25.png"/><Relationship Id="rId5" Type="http://schemas.openxmlformats.org/officeDocument/2006/relationships/slide" Target="slide16.xml"/><Relationship Id="rId10" Type="http://schemas.openxmlformats.org/officeDocument/2006/relationships/image" Target="../media/image23.png"/><Relationship Id="rId4" Type="http://schemas.openxmlformats.org/officeDocument/2006/relationships/image" Target="../media/image32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25.png"/><Relationship Id="rId3" Type="http://schemas.openxmlformats.org/officeDocument/2006/relationships/slideLayout" Target="../slideLayouts/slideLayout19.xml"/><Relationship Id="rId7" Type="http://schemas.openxmlformats.org/officeDocument/2006/relationships/slide" Target="slide17.xml"/><Relationship Id="rId12" Type="http://schemas.openxmlformats.org/officeDocument/2006/relationships/image" Target="../media/image23.pn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31.png"/><Relationship Id="rId11" Type="http://schemas.openxmlformats.org/officeDocument/2006/relationships/image" Target="../media/image29.png"/><Relationship Id="rId5" Type="http://schemas.openxmlformats.org/officeDocument/2006/relationships/image" Target="../media/image32.png"/><Relationship Id="rId10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5.pn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29.png"/><Relationship Id="rId4" Type="http://schemas.openxmlformats.org/officeDocument/2006/relationships/image" Target="../media/image37.png"/><Relationship Id="rId9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7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slide" Target="slide11.xml"/><Relationship Id="rId5" Type="http://schemas.openxmlformats.org/officeDocument/2006/relationships/image" Target="../media/image26.png"/><Relationship Id="rId10" Type="http://schemas.openxmlformats.org/officeDocument/2006/relationships/image" Target="../media/image25.png"/><Relationship Id="rId4" Type="http://schemas.openxmlformats.org/officeDocument/2006/relationships/audio" Target="../media/audio1.wav"/><Relationship Id="rId9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7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slide" Target="slide12.xml"/><Relationship Id="rId5" Type="http://schemas.openxmlformats.org/officeDocument/2006/relationships/image" Target="../media/image26.png"/><Relationship Id="rId10" Type="http://schemas.openxmlformats.org/officeDocument/2006/relationships/image" Target="../media/image25.png"/><Relationship Id="rId4" Type="http://schemas.openxmlformats.org/officeDocument/2006/relationships/audio" Target="../media/audio1.wav"/><Relationship Id="rId9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7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slide" Target="slide13.xml"/><Relationship Id="rId5" Type="http://schemas.openxmlformats.org/officeDocument/2006/relationships/image" Target="../media/image26.png"/><Relationship Id="rId10" Type="http://schemas.openxmlformats.org/officeDocument/2006/relationships/image" Target="../media/image25.png"/><Relationship Id="rId4" Type="http://schemas.openxmlformats.org/officeDocument/2006/relationships/audio" Target="../media/audio1.wav"/><Relationship Id="rId9" Type="http://schemas.microsoft.com/office/2007/relationships/hdphoto" Target="../media/hdphoto8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7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slide" Target="slide14.xml"/><Relationship Id="rId5" Type="http://schemas.openxmlformats.org/officeDocument/2006/relationships/image" Target="../media/image26.png"/><Relationship Id="rId10" Type="http://schemas.openxmlformats.org/officeDocument/2006/relationships/image" Target="../media/image25.png"/><Relationship Id="rId4" Type="http://schemas.openxmlformats.org/officeDocument/2006/relationships/audio" Target="../media/audio1.wav"/><Relationship Id="rId9" Type="http://schemas.microsoft.com/office/2007/relationships/hdphoto" Target="../media/hdphoto9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0.png"/><Relationship Id="rId7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42.png"/><Relationship Id="rId4" Type="http://schemas.openxmlformats.org/officeDocument/2006/relationships/image" Target="../media/image39.png"/><Relationship Id="rId9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49.png"/><Relationship Id="rId5" Type="http://schemas.openxmlformats.org/officeDocument/2006/relationships/image" Target="../media/image45.png"/><Relationship Id="rId10" Type="http://schemas.openxmlformats.org/officeDocument/2006/relationships/image" Target="../media/image48.png"/><Relationship Id="rId4" Type="http://schemas.openxmlformats.org/officeDocument/2006/relationships/image" Target="../media/image44.png"/><Relationship Id="rId9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14.pn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3.pn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microsoft.com/office/2007/relationships/hdphoto" Target="../media/hdphoto5.wdp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5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27.png"/><Relationship Id="rId5" Type="http://schemas.openxmlformats.org/officeDocument/2006/relationships/slide" Target="slide14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8290B9B-78D3-47BF-8F38-E7F0A7E75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716" y="2938272"/>
            <a:ext cx="9144000" cy="1655762"/>
          </a:xfrm>
        </p:spPr>
        <p:txBody>
          <a:bodyPr>
            <a:normAutofit/>
          </a:bodyPr>
          <a:lstStyle/>
          <a:p>
            <a:r>
              <a:rPr lang="en-US" sz="6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</a:t>
            </a: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41: LUYỆN TẬP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869936" y="195546"/>
            <a:ext cx="1649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TOÁN 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6585AEB-1B01-4A7B-81A0-0F77446CD9B9}"/>
              </a:ext>
            </a:extLst>
          </p:cNvPr>
          <p:cNvSpPr txBox="1">
            <a:spLocks/>
          </p:cNvSpPr>
          <p:nvPr/>
        </p:nvSpPr>
        <p:spPr>
          <a:xfrm>
            <a:off x="1375747" y="2110391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Tuần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 20</a:t>
            </a:r>
            <a:endParaRPr kumimoji="0" lang="en-US" sz="5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7002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532440"/>
            <a:ext cx="23687617" cy="17028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title="gg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714" y="356659"/>
            <a:ext cx="1932153" cy="2022204"/>
          </a:xfrm>
          <a:prstGeom prst="rect">
            <a:avLst/>
          </a:prstGeom>
        </p:spPr>
      </p:pic>
      <p:pic>
        <p:nvPicPr>
          <p:cNvPr id="4" name="Picture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9" y="4768105"/>
            <a:ext cx="4032448" cy="22768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1099" y="356660"/>
            <a:ext cx="992717" cy="1346057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367808" y="2"/>
            <a:ext cx="7458221" cy="3871053"/>
          </a:xfrm>
          <a:prstGeom prst="cloudCallout">
            <a:avLst>
              <a:gd name="adj1" fmla="val -85963"/>
              <a:gd name="adj2" fmla="val -27414"/>
            </a:avLst>
          </a:prstGeom>
          <a:ln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3733" b="1">
                <a:solidFill>
                  <a:srgbClr val="FFC000"/>
                </a:solidFill>
                <a:latin typeface="Calibri"/>
              </a:rPr>
              <a:t>Các bạn ơi! </a:t>
            </a:r>
          </a:p>
          <a:p>
            <a:pPr algn="ctr" defTabSz="1219170"/>
            <a:r>
              <a:rPr lang="en-US" sz="3733" b="1">
                <a:solidFill>
                  <a:srgbClr val="FFC000"/>
                </a:solidFill>
                <a:latin typeface="Calibri"/>
              </a:rPr>
              <a:t>Để có thể lấy được mật hoa mình phải vượt qua các câu hỏi thử thách! 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5264603" y="560287"/>
            <a:ext cx="5664629" cy="2357568"/>
          </a:xfrm>
          <a:prstGeom prst="cloudCallout">
            <a:avLst>
              <a:gd name="adj1" fmla="val -85963"/>
              <a:gd name="adj2" fmla="val -27414"/>
            </a:avLst>
          </a:prstGeom>
          <a:ln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3733" b="1">
                <a:solidFill>
                  <a:srgbClr val="FFC000"/>
                </a:solidFill>
                <a:latin typeface="Calibri"/>
              </a:rPr>
              <a:t>Các bạn giúp mình với !</a:t>
            </a:r>
          </a:p>
        </p:txBody>
      </p:sp>
      <p:pic>
        <p:nvPicPr>
          <p:cNvPr id="10" name="Happy-Birthday-1981-High-School-Dance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56.432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078751" y="9381661"/>
            <a:ext cx="1317824" cy="1317824"/>
          </a:xfrm>
          <a:prstGeom prst="rect">
            <a:avLst/>
          </a:prstGeom>
        </p:spPr>
      </p:pic>
      <p:pic>
        <p:nvPicPr>
          <p:cNvPr id="12" name="Hình ảnh 11">
            <a:extLst>
              <a:ext uri="{FF2B5EF4-FFF2-40B4-BE49-F238E27FC236}">
                <a16:creationId xmlns:a16="http://schemas.microsoft.com/office/drawing/2014/main" id="{608B24E8-36FC-41A1-95CC-984AAEBCEA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704" cy="53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02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3.52669E-6 C 0.02692 0.00154 0.05226 0.00555 0.079 0.01049 C 0.08872 0.01481 0.10435 0.01913 0.11181 0.03178 C 0.11615 0.03918 0.12032 0.04196 0.12535 0.04751 C 0.13421 0.05708 0.14237 0.0722 0.15226 0.07683 C 0.15799 0.08361 0.16199 0.09164 0.16858 0.09534 C 0.17883 0.11354 0.17396 0.10737 0.18212 0.11663 C 0.18751 0.13144 0.19601 0.14625 0.20296 0.15921 C 0.20487 0.1697 0.20765 0.17525 0.21181 0.18297 C 0.2139 0.19346 0.21702 0.20055 0.22084 0.2095 C 0.22344 0.22709 0.23039 0.25825 0.23733 0.27059 C 0.23837 0.27862 0.23872 0.28664 0.24028 0.29435 C 0.24115 0.29836 0.24688 0.3104 0.24775 0.31286 C 0.24896 0.31626 0.24966 0.31996 0.2507 0.32366 C 0.25157 0.32644 0.25261 0.32891 0.25365 0.33138 C 0.25834 0.36377 0.26511 0.39494 0.27015 0.42703 C 0.27153 0.43597 0.27466 0.4443 0.27466 0.45356 " pathEditMode="relative" ptsTypes="ffffffffffffffffA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9434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3893" y="-9505056"/>
            <a:ext cx="23679845" cy="16582461"/>
            <a:chOff x="-10420" y="-7128792"/>
            <a:chExt cx="17759884" cy="12436846"/>
          </a:xfrm>
        </p:grpSpPr>
        <p:grpSp>
          <p:nvGrpSpPr>
            <p:cNvPr id="5" name="Group 4"/>
            <p:cNvGrpSpPr/>
            <p:nvPr/>
          </p:nvGrpSpPr>
          <p:grpSpPr>
            <a:xfrm>
              <a:off x="-10420" y="-7128792"/>
              <a:ext cx="17759884" cy="12436846"/>
              <a:chOff x="-10420" y="-7128792"/>
              <a:chExt cx="17759884" cy="12436846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0420" y="-7128792"/>
                <a:ext cx="17759884" cy="12436846"/>
              </a:xfrm>
              <a:prstGeom prst="rect">
                <a:avLst/>
              </a:prstGeom>
            </p:spPr>
          </p:pic>
          <p:pic>
            <p:nvPicPr>
              <p:cNvPr id="4" name="Picture 3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67744" y="3576079"/>
                <a:ext cx="3024336" cy="1707654"/>
              </a:xfrm>
              <a:prstGeom prst="rect">
                <a:avLst/>
              </a:prstGeom>
            </p:spPr>
          </p:pic>
        </p:grpSp>
        <p:pic>
          <p:nvPicPr>
            <p:cNvPr id="6" name="Picture 5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7862" y="123478"/>
              <a:ext cx="744538" cy="1009543"/>
            </a:xfrm>
            <a:prstGeom prst="rect">
              <a:avLst/>
            </a:prstGeom>
          </p:spPr>
        </p:pic>
      </p:grpSp>
      <p:pic>
        <p:nvPicPr>
          <p:cNvPr id="12" name="Happy-Birthday-1981-High-School-Dance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56.432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056107" y="7762643"/>
            <a:ext cx="1317824" cy="1317824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36890" y="3621022"/>
            <a:ext cx="1932108" cy="2023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0BEB7149-4E42-44CD-8904-ACBEB9EBD3B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704" cy="53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honeycomb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34713E-7 L -0.42535 0.6145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307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5115949"/>
            <a:ext cx="18254565" cy="11973949"/>
            <a:chOff x="0" y="-3836962"/>
            <a:chExt cx="13690924" cy="8980462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-3836962"/>
              <a:ext cx="13690924" cy="8980462"/>
              <a:chOff x="4058540" y="-7128792"/>
              <a:chExt cx="13690924" cy="8980462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911" b="27792"/>
              <a:stretch/>
            </p:blipFill>
            <p:spPr>
              <a:xfrm>
                <a:off x="4058540" y="-7128792"/>
                <a:ext cx="13690924" cy="8980462"/>
              </a:xfrm>
              <a:prstGeom prst="rect">
                <a:avLst/>
              </a:prstGeom>
            </p:spPr>
          </p:pic>
          <p:pic>
            <p:nvPicPr>
              <p:cNvPr id="6" name="Picture 5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27862" y="123478"/>
                <a:ext cx="744538" cy="1009543"/>
              </a:xfrm>
              <a:prstGeom prst="rect">
                <a:avLst/>
              </a:prstGeom>
            </p:spPr>
          </p:pic>
        </p:grpSp>
        <p:pic>
          <p:nvPicPr>
            <p:cNvPr id="8" name="Picture 7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8264" y="501762"/>
              <a:ext cx="1616542" cy="1310247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34" y="3757003"/>
            <a:ext cx="1932153" cy="2022204"/>
          </a:xfrm>
          <a:prstGeom prst="rect">
            <a:avLst/>
          </a:prstGeom>
        </p:spPr>
      </p:pic>
      <p:pic>
        <p:nvPicPr>
          <p:cNvPr id="14" name="Happy-Birthday-1981-High-School-Dance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56.432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056107" y="7762643"/>
            <a:ext cx="1317824" cy="1317824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8F8B1D6D-BD50-4CF7-B703-97D5402B545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" y="336489"/>
            <a:ext cx="1232704" cy="53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honeycomb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0383E-7 L -0.42187 0.61149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4" y="30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3774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6001344" y="-2801699"/>
            <a:ext cx="35331925" cy="12289752"/>
            <a:chOff x="-3996952" y="-1990489"/>
            <a:chExt cx="26498944" cy="9217314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6416" y="-1028649"/>
              <a:ext cx="14185576" cy="8255474"/>
            </a:xfrm>
            <a:prstGeom prst="rect">
              <a:avLst/>
            </a:prstGeom>
          </p:spPr>
        </p:pic>
        <p:grpSp>
          <p:nvGrpSpPr>
            <p:cNvPr id="5" name="Group 4"/>
            <p:cNvGrpSpPr/>
            <p:nvPr/>
          </p:nvGrpSpPr>
          <p:grpSpPr>
            <a:xfrm>
              <a:off x="-3996952" y="-1990489"/>
              <a:ext cx="13690924" cy="8980462"/>
              <a:chOff x="-3996952" y="-1990489"/>
              <a:chExt cx="13690924" cy="8980462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-3996952" y="-1990489"/>
                <a:ext cx="13690924" cy="8980462"/>
                <a:chOff x="0" y="-3836962"/>
                <a:chExt cx="13690924" cy="8980462"/>
              </a:xfrm>
            </p:grpSpPr>
            <p:grpSp>
              <p:nvGrpSpPr>
                <p:cNvPr id="7" name="Group 6"/>
                <p:cNvGrpSpPr/>
                <p:nvPr/>
              </p:nvGrpSpPr>
              <p:grpSpPr>
                <a:xfrm>
                  <a:off x="0" y="-3836962"/>
                  <a:ext cx="13690924" cy="8980462"/>
                  <a:chOff x="4058540" y="-7128792"/>
                  <a:chExt cx="13690924" cy="8980462"/>
                </a:xfrm>
              </p:grpSpPr>
              <p:pic>
                <p:nvPicPr>
                  <p:cNvPr id="2" name="Picture 1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2911" b="27792"/>
                  <a:stretch/>
                </p:blipFill>
                <p:spPr>
                  <a:xfrm>
                    <a:off x="4058540" y="-7128792"/>
                    <a:ext cx="13690924" cy="8980462"/>
                  </a:xfrm>
                  <a:prstGeom prst="rect">
                    <a:avLst/>
                  </a:prstGeom>
                </p:spPr>
              </p:pic>
              <p:pic>
                <p:nvPicPr>
                  <p:cNvPr id="6" name="Picture 5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427862" y="123478"/>
                    <a:ext cx="744538" cy="1009543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8" name="Picture 7">
                  <a:hlinkClick r:id="rId7" action="ppaction://hlinksldjump"/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948264" y="501762"/>
                  <a:ext cx="1616542" cy="1310247"/>
                </a:xfrm>
                <a:prstGeom prst="rect">
                  <a:avLst/>
                </a:prstGeom>
              </p:spPr>
            </p:pic>
          </p:grpSp>
          <p:pic>
            <p:nvPicPr>
              <p:cNvPr id="4" name="Picture 3">
                <a:hlinkClick r:id="rId9" action="ppaction://hlinksldjump"/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76930" y="2954745"/>
                <a:ext cx="1394327" cy="1342857"/>
              </a:xfrm>
              <a:prstGeom prst="rect">
                <a:avLst/>
              </a:prstGeom>
            </p:spPr>
          </p:pic>
        </p:grp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113" y="1895273"/>
            <a:ext cx="1932153" cy="2022204"/>
          </a:xfrm>
          <a:prstGeom prst="rect">
            <a:avLst/>
          </a:prstGeom>
        </p:spPr>
      </p:pic>
      <p:pic>
        <p:nvPicPr>
          <p:cNvPr id="12" name="Happy-Birthday-1981-High-School-Dance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56.4327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2155151" y="10149747"/>
            <a:ext cx="1317824" cy="1317824"/>
          </a:xfrm>
          <a:prstGeom prst="rect">
            <a:avLst/>
          </a:prstGeom>
        </p:spPr>
      </p:pic>
      <p:pic>
        <p:nvPicPr>
          <p:cNvPr id="13" name="Hình ảnh 12">
            <a:extLst>
              <a:ext uri="{FF2B5EF4-FFF2-40B4-BE49-F238E27FC236}">
                <a16:creationId xmlns:a16="http://schemas.microsoft.com/office/drawing/2014/main" id="{4DE83A5B-36E0-4EB6-B47C-7C7EB6C6ADA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5"/>
            <a:ext cx="1232704" cy="53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18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honeycomb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04 0.10512 L -0.60642 -0.02928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28" y="-67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3774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46027" y="-3867810"/>
            <a:ext cx="35335635" cy="12291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688" y="1345605"/>
            <a:ext cx="1932153" cy="2022204"/>
          </a:xfrm>
          <a:prstGeom prst="rect">
            <a:avLst/>
          </a:prstGeom>
        </p:spPr>
      </p:pic>
      <p:sp>
        <p:nvSpPr>
          <p:cNvPr id="12" name="Cloud Callout 11"/>
          <p:cNvSpPr/>
          <p:nvPr/>
        </p:nvSpPr>
        <p:spPr>
          <a:xfrm>
            <a:off x="431371" y="1964070"/>
            <a:ext cx="7138164" cy="2984383"/>
          </a:xfrm>
          <a:prstGeom prst="cloudCallout">
            <a:avLst>
              <a:gd name="adj1" fmla="val 63712"/>
              <a:gd name="adj2" fmla="val -70417"/>
            </a:avLst>
          </a:prstGeom>
          <a:ln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Mình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 </a:t>
            </a:r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lấy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 </a:t>
            </a:r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đủ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 </a:t>
            </a:r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mật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 </a:t>
            </a:r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rồi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! </a:t>
            </a:r>
          </a:p>
          <a:p>
            <a:pPr algn="ctr" defTabSz="1219170"/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Cảm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 </a:t>
            </a:r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ơn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 </a:t>
            </a:r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các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 </a:t>
            </a:r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bạn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 </a:t>
            </a:r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nhé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!</a:t>
            </a:r>
          </a:p>
        </p:txBody>
      </p:sp>
      <p:sp>
        <p:nvSpPr>
          <p:cNvPr id="13" name="Cloud Callout 12">
            <a:hlinkClick r:id="" action="ppaction://noaction"/>
          </p:cNvPr>
          <p:cNvSpPr/>
          <p:nvPr/>
        </p:nvSpPr>
        <p:spPr>
          <a:xfrm>
            <a:off x="431370" y="1911275"/>
            <a:ext cx="7138164" cy="2984383"/>
          </a:xfrm>
          <a:prstGeom prst="cloudCallout">
            <a:avLst>
              <a:gd name="adj1" fmla="val 63712"/>
              <a:gd name="adj2" fmla="val -70417"/>
            </a:avLst>
          </a:prstGeom>
          <a:ln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Hẹn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 </a:t>
            </a:r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gặp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 </a:t>
            </a:r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lại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 </a:t>
            </a:r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các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 </a:t>
            </a:r>
            <a:r>
              <a:rPr lang="en-US" sz="3733" b="1" dirty="0" err="1">
                <a:solidFill>
                  <a:srgbClr val="FFC000"/>
                </a:solidFill>
                <a:latin typeface="Calibri"/>
              </a:rPr>
              <a:t>bạn</a:t>
            </a:r>
            <a:r>
              <a:rPr lang="en-US" sz="3733" b="1" dirty="0">
                <a:solidFill>
                  <a:srgbClr val="FFC000"/>
                </a:solidFill>
                <a:latin typeface="Calibri"/>
              </a:rPr>
              <a:t>! </a:t>
            </a:r>
          </a:p>
        </p:txBody>
      </p:sp>
      <p:pic>
        <p:nvPicPr>
          <p:cNvPr id="14" name="Happy-Birthday-1981-High-School-Dance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56.432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19452" y="9477672"/>
            <a:ext cx="1317824" cy="1317824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B01B4C1E-397C-4B59-9CCC-BD9E3381CF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" y="212554"/>
            <a:ext cx="1232704" cy="534536"/>
          </a:xfrm>
          <a:prstGeom prst="rect">
            <a:avLst/>
          </a:prstGeom>
        </p:spPr>
      </p:pic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65C3E2AA-57B5-49C6-9700-1A7AB30AC320}"/>
              </a:ext>
            </a:extLst>
          </p:cNvPr>
          <p:cNvSpPr/>
          <p:nvPr/>
        </p:nvSpPr>
        <p:spPr>
          <a:xfrm>
            <a:off x="-850232" y="-914400"/>
            <a:ext cx="2582779" cy="497305"/>
          </a:xfrm>
          <a:prstGeom prst="rect">
            <a:avLst/>
          </a:prstGeom>
          <a:solidFill>
            <a:srgbClr val="A11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Hình ảnh 2">
            <a:hlinkClick r:id="rId8" action="ppaction://hlinksldjump"/>
            <a:extLst>
              <a:ext uri="{FF2B5EF4-FFF2-40B4-BE49-F238E27FC236}">
                <a16:creationId xmlns:a16="http://schemas.microsoft.com/office/drawing/2014/main" id="{3D2E67D7-C2A4-4CAB-9348-504D73E94C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18233" y="4895658"/>
            <a:ext cx="2207692" cy="93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53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85943E-6 C 0.00209 -0.02713 0.00226 -0.03946 0.01059 -0.06073 C 0.01563 -0.0971 0.02362 -0.12978 0.03681 -0.15906 C 0.03872 -0.16338 0.03976 -0.16923 0.04219 -0.17293 C 0.05 -0.18465 0.0599 -0.19112 0.06841 -0.20099 C 0.07223 -0.2053 0.07726 -0.20376 0.0816 -0.20561 C 0.11823 -0.22071 0.08803 -0.21332 0.13681 -0.21979 C 0.15261 -0.21794 0.17188 -0.2278 0.18421 -0.21023 C 0.18664 -0.20684 0.1875 -0.20068 0.18959 -0.19636 C 0.19358 -0.18804 0.19827 -0.18064 0.20261 -0.17293 C 0.20521 -0.16831 0.21059 -0.15906 0.21059 -0.15906 C 0.21337 -0.14365 0.21563 -0.12762 0.21841 -0.11221 C 0.2165 -0.08076 0.21771 -0.0635 0.20521 -0.04223 C 0.2 -0.04377 0.1941 -0.04223 0.18959 -0.04685 C 0.18716 -0.04932 0.18681 -0.05579 0.18681 -0.06073 C 0.18681 -0.08724 0.18733 -0.11406 0.18959 -0.14026 C 0.19011 -0.14581 0.19341 -0.14951 0.1948 -0.15444 C 0.19601 -0.15875 0.19618 -0.16399 0.1974 -0.16831 C 0.20313 -0.18896 0.20105 -0.17632 0.20799 -0.19174 C 0.21598 -0.20931 0.22483 -0.23551 0.23681 -0.24322 C 0.24775 -0.26202 0.26198 -0.26264 0.27639 -0.26634 C 0.31632 -0.29161 0.3625 -0.28545 0.40261 -0.26171 C 0.4125 -0.24476 0.40591 -0.25493 0.42379 -0.23366 C 0.42639 -0.23058 0.4316 -0.22441 0.4316 -0.22441 C 0.43334 -0.21979 0.43542 -0.21517 0.43681 -0.21023 C 0.43803 -0.20592 0.43959 -0.19636 0.43959 -0.19636 " pathEditMode="relative" ptsTypes="fffffffffffffffffffffffff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3774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2" grpId="0" animBg="1"/>
      <p:bldP spid="12" grpId="1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999">
              <a:srgbClr val="FFFF00"/>
            </a:gs>
            <a:gs pos="57000">
              <a:srgbClr val="FFFF00">
                <a:lumMod val="54000"/>
                <a:lumOff val="46000"/>
              </a:srgbClr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982639" y="221673"/>
            <a:ext cx="10480278" cy="1999959"/>
          </a:xfrm>
          <a:prstGeom prst="plaqu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4000" dirty="0" err="1">
                <a:solidFill>
                  <a:srgbClr val="002060"/>
                </a:solidFill>
                <a:latin typeface="UTM Avo"/>
              </a:rPr>
              <a:t>Có</a:t>
            </a:r>
            <a:r>
              <a:rPr lang="en-US" sz="4000" dirty="0">
                <a:solidFill>
                  <a:srgbClr val="002060"/>
                </a:solidFill>
                <a:latin typeface="UTM Avo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UTM Avo"/>
              </a:rPr>
              <a:t>tất</a:t>
            </a:r>
            <a:r>
              <a:rPr lang="en-US" sz="4000" dirty="0">
                <a:solidFill>
                  <a:srgbClr val="002060"/>
                </a:solidFill>
                <a:latin typeface="UTM Avo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UTM Avo"/>
              </a:rPr>
              <a:t>cả</a:t>
            </a:r>
            <a:r>
              <a:rPr lang="en-US" sz="4000" dirty="0">
                <a:solidFill>
                  <a:srgbClr val="002060"/>
                </a:solidFill>
                <a:latin typeface="UTM Avo"/>
              </a:rPr>
              <a:t> bao </a:t>
            </a:r>
            <a:r>
              <a:rPr lang="en-US" sz="4000" dirty="0" err="1">
                <a:solidFill>
                  <a:srgbClr val="002060"/>
                </a:solidFill>
                <a:latin typeface="UTM Avo"/>
              </a:rPr>
              <a:t>nhiêu</a:t>
            </a:r>
            <a:r>
              <a:rPr lang="en-US" sz="4000" dirty="0">
                <a:solidFill>
                  <a:srgbClr val="002060"/>
                </a:solidFill>
                <a:latin typeface="UTM Avo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UTM Avo"/>
              </a:rPr>
              <a:t>cây</a:t>
            </a:r>
            <a:r>
              <a:rPr lang="en-US" sz="4000" dirty="0">
                <a:solidFill>
                  <a:srgbClr val="002060"/>
                </a:solidFill>
                <a:latin typeface="UTM Avo"/>
              </a:rPr>
              <a:t> ?</a:t>
            </a:r>
          </a:p>
        </p:txBody>
      </p:sp>
      <p:sp>
        <p:nvSpPr>
          <p:cNvPr id="5" name="Flowchart: Alternate Process 4"/>
          <p:cNvSpPr/>
          <p:nvPr/>
        </p:nvSpPr>
        <p:spPr>
          <a:xfrm>
            <a:off x="1993051" y="2960948"/>
            <a:ext cx="2799658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20</a:t>
            </a:r>
          </a:p>
        </p:txBody>
      </p:sp>
      <p:pic>
        <p:nvPicPr>
          <p:cNvPr id="11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340885" y="-609600"/>
            <a:ext cx="812800" cy="609600"/>
          </a:xfrm>
          <a:prstGeom prst="rect">
            <a:avLst/>
          </a:prstGeom>
        </p:spPr>
      </p:pic>
      <p:sp>
        <p:nvSpPr>
          <p:cNvPr id="12" name="Flowchart: Alternate Process 11"/>
          <p:cNvSpPr/>
          <p:nvPr/>
        </p:nvSpPr>
        <p:spPr>
          <a:xfrm>
            <a:off x="1983371" y="4387971"/>
            <a:ext cx="2799658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17</a:t>
            </a:r>
          </a:p>
        </p:txBody>
      </p:sp>
      <p:sp>
        <p:nvSpPr>
          <p:cNvPr id="13" name="Flowchart: Alternate Process 12"/>
          <p:cNvSpPr/>
          <p:nvPr/>
        </p:nvSpPr>
        <p:spPr>
          <a:xfrm>
            <a:off x="7508125" y="4401108"/>
            <a:ext cx="2799658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18</a:t>
            </a:r>
          </a:p>
        </p:txBody>
      </p:sp>
      <p:sp>
        <p:nvSpPr>
          <p:cNvPr id="14" name="Flowchart: Alternate Process 13"/>
          <p:cNvSpPr/>
          <p:nvPr/>
        </p:nvSpPr>
        <p:spPr>
          <a:xfrm>
            <a:off x="7448648" y="3026296"/>
            <a:ext cx="2799658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19</a:t>
            </a:r>
          </a:p>
        </p:txBody>
      </p:sp>
      <p:pic>
        <p:nvPicPr>
          <p:cNvPr id="15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08805" y="1612032"/>
            <a:ext cx="812800" cy="609600"/>
          </a:xfrm>
          <a:prstGeom prst="rect">
            <a:avLst/>
          </a:prstGeom>
        </p:spPr>
      </p:pic>
      <p:pic>
        <p:nvPicPr>
          <p:cNvPr id="16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08805" y="620688"/>
            <a:ext cx="812800" cy="609600"/>
          </a:xfrm>
          <a:prstGeom prst="rect">
            <a:avLst/>
          </a:prstGeom>
        </p:spPr>
      </p:pic>
      <p:pic>
        <p:nvPicPr>
          <p:cNvPr id="17" name="Picture 1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8" y="5406773"/>
            <a:ext cx="2211392" cy="1451227"/>
          </a:xfrm>
          <a:prstGeom prst="rect">
            <a:avLst/>
          </a:prstGeom>
        </p:spPr>
      </p:pic>
      <p:pic>
        <p:nvPicPr>
          <p:cNvPr id="18" name="Hình ảnh 17">
            <a:extLst>
              <a:ext uri="{FF2B5EF4-FFF2-40B4-BE49-F238E27FC236}">
                <a16:creationId xmlns:a16="http://schemas.microsoft.com/office/drawing/2014/main" id="{18809F5C-7668-426F-A9B8-53B250B5D96C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3516" y="90360"/>
            <a:ext cx="3533779" cy="2199078"/>
          </a:xfrm>
          <a:prstGeom prst="rect">
            <a:avLst/>
          </a:prstGeom>
        </p:spPr>
      </p:pic>
      <p:pic>
        <p:nvPicPr>
          <p:cNvPr id="22" name="Hình ảnh 21">
            <a:extLst>
              <a:ext uri="{FF2B5EF4-FFF2-40B4-BE49-F238E27FC236}">
                <a16:creationId xmlns:a16="http://schemas.microsoft.com/office/drawing/2014/main" id="{32F296F8-AEC1-4C1B-9FBB-F90C5244F5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704" cy="53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99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406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40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406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999">
              <a:srgbClr val="FFFF00"/>
            </a:gs>
            <a:gs pos="57000">
              <a:srgbClr val="FFFF00">
                <a:lumMod val="54000"/>
                <a:lumOff val="46000"/>
              </a:srgbClr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844871" y="318655"/>
            <a:ext cx="10618045" cy="2880818"/>
          </a:xfrm>
          <a:prstGeom prst="plaqu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4000" dirty="0" err="1">
                <a:solidFill>
                  <a:srgbClr val="002060"/>
                </a:solidFill>
                <a:latin typeface="Calibri"/>
              </a:rPr>
              <a:t>Có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libri"/>
              </a:rPr>
              <a:t>tất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libri"/>
              </a:rPr>
              <a:t>cả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 bao </a:t>
            </a:r>
            <a:r>
              <a:rPr lang="en-US" sz="4000" dirty="0" err="1">
                <a:solidFill>
                  <a:srgbClr val="002060"/>
                </a:solidFill>
                <a:latin typeface="Calibri"/>
              </a:rPr>
              <a:t>nhiêu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libri"/>
              </a:rPr>
              <a:t>cây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 ?</a:t>
            </a:r>
          </a:p>
        </p:txBody>
      </p:sp>
      <p:sp>
        <p:nvSpPr>
          <p:cNvPr id="5" name="Flowchart: Alternate Process 4"/>
          <p:cNvSpPr/>
          <p:nvPr/>
        </p:nvSpPr>
        <p:spPr>
          <a:xfrm>
            <a:off x="7155992" y="4986719"/>
            <a:ext cx="2535336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17</a:t>
            </a:r>
          </a:p>
        </p:txBody>
      </p:sp>
      <p:pic>
        <p:nvPicPr>
          <p:cNvPr id="11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340885" y="-609600"/>
            <a:ext cx="812800" cy="609600"/>
          </a:xfrm>
          <a:prstGeom prst="rect">
            <a:avLst/>
          </a:prstGeom>
        </p:spPr>
      </p:pic>
      <p:sp>
        <p:nvSpPr>
          <p:cNvPr id="12" name="Flowchart: Alternate Process 11"/>
          <p:cNvSpPr/>
          <p:nvPr/>
        </p:nvSpPr>
        <p:spPr>
          <a:xfrm>
            <a:off x="1720135" y="4986719"/>
            <a:ext cx="2535336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18</a:t>
            </a:r>
          </a:p>
        </p:txBody>
      </p:sp>
      <p:sp>
        <p:nvSpPr>
          <p:cNvPr id="13" name="Flowchart: Alternate Process 12"/>
          <p:cNvSpPr/>
          <p:nvPr/>
        </p:nvSpPr>
        <p:spPr>
          <a:xfrm>
            <a:off x="1731865" y="3647017"/>
            <a:ext cx="2535336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20</a:t>
            </a:r>
          </a:p>
        </p:txBody>
      </p:sp>
      <p:sp>
        <p:nvSpPr>
          <p:cNvPr id="14" name="Flowchart: Alternate Process 13"/>
          <p:cNvSpPr/>
          <p:nvPr/>
        </p:nvSpPr>
        <p:spPr>
          <a:xfrm>
            <a:off x="7185412" y="3625044"/>
            <a:ext cx="2535336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19</a:t>
            </a:r>
          </a:p>
        </p:txBody>
      </p:sp>
      <p:pic>
        <p:nvPicPr>
          <p:cNvPr id="15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08805" y="1612032"/>
            <a:ext cx="812800" cy="609600"/>
          </a:xfrm>
          <a:prstGeom prst="rect">
            <a:avLst/>
          </a:prstGeom>
        </p:spPr>
      </p:pic>
      <p:pic>
        <p:nvPicPr>
          <p:cNvPr id="16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08805" y="620688"/>
            <a:ext cx="812800" cy="609600"/>
          </a:xfrm>
          <a:prstGeom prst="rect">
            <a:avLst/>
          </a:prstGeom>
        </p:spPr>
      </p:pic>
      <p:pic>
        <p:nvPicPr>
          <p:cNvPr id="10" name="Picture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8" y="5406773"/>
            <a:ext cx="2211392" cy="1451227"/>
          </a:xfrm>
          <a:prstGeom prst="rect">
            <a:avLst/>
          </a:prstGeom>
        </p:spPr>
      </p:pic>
      <p:pic>
        <p:nvPicPr>
          <p:cNvPr id="18" name="Hình ảnh 17">
            <a:extLst>
              <a:ext uri="{FF2B5EF4-FFF2-40B4-BE49-F238E27FC236}">
                <a16:creationId xmlns:a16="http://schemas.microsoft.com/office/drawing/2014/main" id="{5A59518F-8DF4-4BDC-B74E-1544F12C9D0E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35528" y="203415"/>
            <a:ext cx="3311600" cy="3225585"/>
          </a:xfrm>
          <a:prstGeom prst="rect">
            <a:avLst/>
          </a:prstGeom>
        </p:spPr>
      </p:pic>
      <p:pic>
        <p:nvPicPr>
          <p:cNvPr id="19" name="Hình ảnh 18">
            <a:extLst>
              <a:ext uri="{FF2B5EF4-FFF2-40B4-BE49-F238E27FC236}">
                <a16:creationId xmlns:a16="http://schemas.microsoft.com/office/drawing/2014/main" id="{93803AD1-2A7C-4C1D-9C34-FA505EF3E83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704" cy="53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2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06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0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406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999">
              <a:srgbClr val="FFFF00"/>
            </a:gs>
            <a:gs pos="57000">
              <a:srgbClr val="FFFF00">
                <a:lumMod val="54000"/>
                <a:lumOff val="46000"/>
              </a:srgbClr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815414" y="417366"/>
            <a:ext cx="10657184" cy="2774755"/>
          </a:xfrm>
          <a:prstGeom prst="plaqu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4000" dirty="0" err="1">
                <a:solidFill>
                  <a:srgbClr val="002060"/>
                </a:solidFill>
                <a:latin typeface="Calibri"/>
              </a:rPr>
              <a:t>Có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libri"/>
              </a:rPr>
              <a:t>tất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libri"/>
              </a:rPr>
              <a:t>cả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 bao </a:t>
            </a:r>
            <a:r>
              <a:rPr lang="en-US" sz="4000" dirty="0" err="1">
                <a:solidFill>
                  <a:srgbClr val="002060"/>
                </a:solidFill>
                <a:latin typeface="Calibri"/>
              </a:rPr>
              <a:t>nhiêu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libri"/>
              </a:rPr>
              <a:t>cây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 ?</a:t>
            </a:r>
          </a:p>
        </p:txBody>
      </p:sp>
      <p:sp>
        <p:nvSpPr>
          <p:cNvPr id="5" name="Flowchart: Alternate Process 4"/>
          <p:cNvSpPr/>
          <p:nvPr/>
        </p:nvSpPr>
        <p:spPr>
          <a:xfrm>
            <a:off x="1943445" y="5040692"/>
            <a:ext cx="2537386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15</a:t>
            </a:r>
          </a:p>
        </p:txBody>
      </p:sp>
      <p:pic>
        <p:nvPicPr>
          <p:cNvPr id="11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340885" y="-609600"/>
            <a:ext cx="812800" cy="609600"/>
          </a:xfrm>
          <a:prstGeom prst="rect">
            <a:avLst/>
          </a:prstGeom>
        </p:spPr>
      </p:pic>
      <p:sp>
        <p:nvSpPr>
          <p:cNvPr id="12" name="Flowchart: Alternate Process 11"/>
          <p:cNvSpPr/>
          <p:nvPr/>
        </p:nvSpPr>
        <p:spPr>
          <a:xfrm>
            <a:off x="1943445" y="3665880"/>
            <a:ext cx="2537386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17</a:t>
            </a:r>
          </a:p>
        </p:txBody>
      </p:sp>
      <p:sp>
        <p:nvSpPr>
          <p:cNvPr id="13" name="Flowchart: Alternate Process 12"/>
          <p:cNvSpPr/>
          <p:nvPr/>
        </p:nvSpPr>
        <p:spPr>
          <a:xfrm>
            <a:off x="7458519" y="5040692"/>
            <a:ext cx="2537386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14</a:t>
            </a:r>
          </a:p>
        </p:txBody>
      </p:sp>
      <p:sp>
        <p:nvSpPr>
          <p:cNvPr id="14" name="Flowchart: Alternate Process 13"/>
          <p:cNvSpPr/>
          <p:nvPr/>
        </p:nvSpPr>
        <p:spPr>
          <a:xfrm>
            <a:off x="7399042" y="3665880"/>
            <a:ext cx="2537386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16</a:t>
            </a:r>
          </a:p>
        </p:txBody>
      </p:sp>
      <p:pic>
        <p:nvPicPr>
          <p:cNvPr id="15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08805" y="1612032"/>
            <a:ext cx="812800" cy="609600"/>
          </a:xfrm>
          <a:prstGeom prst="rect">
            <a:avLst/>
          </a:prstGeom>
        </p:spPr>
      </p:pic>
      <p:pic>
        <p:nvPicPr>
          <p:cNvPr id="16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08805" y="620688"/>
            <a:ext cx="812800" cy="609600"/>
          </a:xfrm>
          <a:prstGeom prst="rect">
            <a:avLst/>
          </a:prstGeom>
        </p:spPr>
      </p:pic>
      <p:pic>
        <p:nvPicPr>
          <p:cNvPr id="10" name="Picture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8" y="5406773"/>
            <a:ext cx="2211392" cy="1451227"/>
          </a:xfrm>
          <a:prstGeom prst="rect">
            <a:avLst/>
          </a:prstGeom>
        </p:spPr>
      </p:pic>
      <p:pic>
        <p:nvPicPr>
          <p:cNvPr id="18" name="Hình ảnh 17">
            <a:extLst>
              <a:ext uri="{FF2B5EF4-FFF2-40B4-BE49-F238E27FC236}">
                <a16:creationId xmlns:a16="http://schemas.microsoft.com/office/drawing/2014/main" id="{DD70F5CA-1103-4254-8CDC-5C5064132901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94832" y="442309"/>
            <a:ext cx="3779420" cy="2749811"/>
          </a:xfrm>
          <a:prstGeom prst="rect">
            <a:avLst/>
          </a:prstGeom>
        </p:spPr>
      </p:pic>
      <p:pic>
        <p:nvPicPr>
          <p:cNvPr id="19" name="Hình ảnh 18">
            <a:extLst>
              <a:ext uri="{FF2B5EF4-FFF2-40B4-BE49-F238E27FC236}">
                <a16:creationId xmlns:a16="http://schemas.microsoft.com/office/drawing/2014/main" id="{90859584-C0CF-4123-AFE5-0CC23319B3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704" cy="53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52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06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0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406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999">
              <a:srgbClr val="FFFF00"/>
            </a:gs>
            <a:gs pos="57000">
              <a:srgbClr val="FFFF00">
                <a:lumMod val="54000"/>
                <a:lumOff val="46000"/>
              </a:srgbClr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805733" y="620688"/>
            <a:ext cx="10657184" cy="2558646"/>
          </a:xfrm>
          <a:prstGeom prst="plaqu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4000" dirty="0" err="1">
                <a:solidFill>
                  <a:schemeClr val="tx1"/>
                </a:solidFill>
                <a:latin typeface="Calibri"/>
              </a:rPr>
              <a:t>Có</a:t>
            </a:r>
            <a:r>
              <a:rPr lang="en-US" sz="40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Calibri"/>
              </a:rPr>
              <a:t>tất</a:t>
            </a:r>
            <a:r>
              <a:rPr lang="en-US" sz="40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Calibri"/>
              </a:rPr>
              <a:t>cả</a:t>
            </a:r>
            <a:r>
              <a:rPr lang="en-US" sz="4000" dirty="0">
                <a:solidFill>
                  <a:schemeClr val="tx1"/>
                </a:solidFill>
                <a:latin typeface="Calibri"/>
              </a:rPr>
              <a:t> bao </a:t>
            </a:r>
            <a:r>
              <a:rPr lang="en-US" sz="4000" dirty="0" err="1">
                <a:solidFill>
                  <a:schemeClr val="tx1"/>
                </a:solidFill>
                <a:latin typeface="Calibri"/>
              </a:rPr>
              <a:t>nhiêu</a:t>
            </a:r>
            <a:r>
              <a:rPr lang="en-US" sz="40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Calibri"/>
              </a:rPr>
              <a:t>cây</a:t>
            </a:r>
            <a:r>
              <a:rPr lang="en-US" sz="4000" dirty="0">
                <a:solidFill>
                  <a:schemeClr val="tx1"/>
                </a:solidFill>
                <a:latin typeface="Calibri"/>
              </a:rPr>
              <a:t> ?</a:t>
            </a:r>
          </a:p>
        </p:txBody>
      </p:sp>
      <p:sp>
        <p:nvSpPr>
          <p:cNvPr id="5" name="Flowchart: Alternate Process 4"/>
          <p:cNvSpPr/>
          <p:nvPr/>
        </p:nvSpPr>
        <p:spPr>
          <a:xfrm>
            <a:off x="6690776" y="4016264"/>
            <a:ext cx="3044988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18</a:t>
            </a:r>
          </a:p>
        </p:txBody>
      </p:sp>
      <p:pic>
        <p:nvPicPr>
          <p:cNvPr id="11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340885" y="-609600"/>
            <a:ext cx="812800" cy="609600"/>
          </a:xfrm>
          <a:prstGeom prst="rect">
            <a:avLst/>
          </a:prstGeom>
        </p:spPr>
      </p:pic>
      <p:sp>
        <p:nvSpPr>
          <p:cNvPr id="12" name="Flowchart: Alternate Process 11"/>
          <p:cNvSpPr/>
          <p:nvPr/>
        </p:nvSpPr>
        <p:spPr>
          <a:xfrm>
            <a:off x="1304499" y="5347276"/>
            <a:ext cx="3044988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17</a:t>
            </a:r>
          </a:p>
        </p:txBody>
      </p:sp>
      <p:sp>
        <p:nvSpPr>
          <p:cNvPr id="13" name="Flowchart: Alternate Process 12"/>
          <p:cNvSpPr/>
          <p:nvPr/>
        </p:nvSpPr>
        <p:spPr>
          <a:xfrm>
            <a:off x="6769776" y="5347276"/>
            <a:ext cx="3044988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16</a:t>
            </a:r>
          </a:p>
        </p:txBody>
      </p:sp>
      <p:sp>
        <p:nvSpPr>
          <p:cNvPr id="14" name="Flowchart: Alternate Process 13"/>
          <p:cNvSpPr/>
          <p:nvPr/>
        </p:nvSpPr>
        <p:spPr>
          <a:xfrm>
            <a:off x="1194504" y="4016264"/>
            <a:ext cx="3044988" cy="936104"/>
          </a:xfrm>
          <a:prstGeom prst="flowChartAlternate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4800" dirty="0">
                <a:solidFill>
                  <a:srgbClr val="FF0000"/>
                </a:solidFill>
                <a:latin typeface="Calibri"/>
              </a:rPr>
              <a:t>19</a:t>
            </a:r>
          </a:p>
        </p:txBody>
      </p:sp>
      <p:pic>
        <p:nvPicPr>
          <p:cNvPr id="15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08805" y="1612032"/>
            <a:ext cx="812800" cy="609600"/>
          </a:xfrm>
          <a:prstGeom prst="rect">
            <a:avLst/>
          </a:prstGeom>
        </p:spPr>
      </p:pic>
      <p:pic>
        <p:nvPicPr>
          <p:cNvPr id="16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08805" y="620688"/>
            <a:ext cx="812800" cy="609600"/>
          </a:xfrm>
          <a:prstGeom prst="rect">
            <a:avLst/>
          </a:prstGeom>
        </p:spPr>
      </p:pic>
      <p:pic>
        <p:nvPicPr>
          <p:cNvPr id="10" name="Picture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8" y="5406773"/>
            <a:ext cx="2211392" cy="1451227"/>
          </a:xfrm>
          <a:prstGeom prst="rect">
            <a:avLst/>
          </a:prstGeom>
        </p:spPr>
      </p:pic>
      <p:pic>
        <p:nvPicPr>
          <p:cNvPr id="18" name="Hình ảnh 17">
            <a:extLst>
              <a:ext uri="{FF2B5EF4-FFF2-40B4-BE49-F238E27FC236}">
                <a16:creationId xmlns:a16="http://schemas.microsoft.com/office/drawing/2014/main" id="{1C46AA56-1BD5-4E2A-8105-56EC64CC2159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0811" y="620689"/>
            <a:ext cx="4699210" cy="2558645"/>
          </a:xfrm>
          <a:prstGeom prst="rect">
            <a:avLst/>
          </a:prstGeom>
        </p:spPr>
      </p:pic>
      <p:pic>
        <p:nvPicPr>
          <p:cNvPr id="19" name="Hình ảnh 18">
            <a:extLst>
              <a:ext uri="{FF2B5EF4-FFF2-40B4-BE49-F238E27FC236}">
                <a16:creationId xmlns:a16="http://schemas.microsoft.com/office/drawing/2014/main" id="{18B8B217-985C-4F6A-8E6B-E5AA0CB28B7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704" cy="53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99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06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0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406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grpSp>
        <p:nvGrpSpPr>
          <p:cNvPr id="16" name="Group 4">
            <a:extLst>
              <a:ext uri="{FF2B5EF4-FFF2-40B4-BE49-F238E27FC236}">
                <a16:creationId xmlns:a16="http://schemas.microsoft.com/office/drawing/2014/main" id="{CA92BDFE-B4EC-41E8-9ABC-348C82DEF412}"/>
              </a:ext>
            </a:extLst>
          </p:cNvPr>
          <p:cNvGrpSpPr/>
          <p:nvPr/>
        </p:nvGrpSpPr>
        <p:grpSpPr>
          <a:xfrm>
            <a:off x="768781" y="642835"/>
            <a:ext cx="1137200" cy="937052"/>
            <a:chOff x="716453" y="604864"/>
            <a:chExt cx="1398834" cy="1100380"/>
          </a:xfrm>
        </p:grpSpPr>
        <p:sp>
          <p:nvSpPr>
            <p:cNvPr id="17" name="Sun 5">
              <a:extLst>
                <a:ext uri="{FF2B5EF4-FFF2-40B4-BE49-F238E27FC236}">
                  <a16:creationId xmlns:a16="http://schemas.microsoft.com/office/drawing/2014/main" id="{498504B5-0E78-49E5-921D-BC58228DDE39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0" name="Rounded Rectangle 5">
              <a:extLst>
                <a:ext uri="{FF2B5EF4-FFF2-40B4-BE49-F238E27FC236}">
                  <a16:creationId xmlns:a16="http://schemas.microsoft.com/office/drawing/2014/main" id="{431C9E4F-FD8C-402D-A882-E1AEE7671B6C}"/>
                </a:ext>
              </a:extLst>
            </p:cNvPr>
            <p:cNvSpPr/>
            <p:nvPr/>
          </p:nvSpPr>
          <p:spPr>
            <a:xfrm>
              <a:off x="716453" y="826836"/>
              <a:ext cx="1357514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   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5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DB2D8B53-D8B4-4A01-8EDF-B1086DF6BBBE}"/>
              </a:ext>
            </a:extLst>
          </p:cNvPr>
          <p:cNvSpPr/>
          <p:nvPr/>
        </p:nvSpPr>
        <p:spPr>
          <a:xfrm>
            <a:off x="1905981" y="831860"/>
            <a:ext cx="6323619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Xem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tranh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rồi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đếm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cây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mỗi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loại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:</a:t>
            </a:r>
          </a:p>
        </p:txBody>
      </p:sp>
      <p:pic>
        <p:nvPicPr>
          <p:cNvPr id="25" name="图片 7" descr="572005ec0a0c4">
            <a:extLst>
              <a:ext uri="{FF2B5EF4-FFF2-40B4-BE49-F238E27FC236}">
                <a16:creationId xmlns:a16="http://schemas.microsoft.com/office/drawing/2014/main" id="{38FD2B91-1495-4351-907B-B37EB62352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10508775" y="642835"/>
            <a:ext cx="1233689" cy="828933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064999B3-B104-4484-BF17-ADB0F89D67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62290" y="1613029"/>
            <a:ext cx="3101290" cy="1929939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5EB4F499-AEB5-4AB8-ADD4-22606DE9C1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52397" y="4046257"/>
            <a:ext cx="3357872" cy="2443103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3E2095D-BAD5-4C00-A7D7-252561049B0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43103" y="1471768"/>
            <a:ext cx="2576971" cy="2510037"/>
          </a:xfrm>
          <a:prstGeom prst="rect">
            <a:avLst/>
          </a:prstGeom>
        </p:spPr>
      </p:pic>
      <p:pic>
        <p:nvPicPr>
          <p:cNvPr id="26" name="Hình ảnh 25">
            <a:extLst>
              <a:ext uri="{FF2B5EF4-FFF2-40B4-BE49-F238E27FC236}">
                <a16:creationId xmlns:a16="http://schemas.microsoft.com/office/drawing/2014/main" id="{5F68FEE5-FCC8-4449-977F-D5EB3DA66E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46887" y="4324964"/>
            <a:ext cx="3975132" cy="2164396"/>
          </a:xfrm>
          <a:prstGeom prst="rect">
            <a:avLst/>
          </a:prstGeom>
        </p:spPr>
      </p:pic>
      <p:sp>
        <p:nvSpPr>
          <p:cNvPr id="29" name="Hình chữ nhật: Góc Tròn 28">
            <a:extLst>
              <a:ext uri="{FF2B5EF4-FFF2-40B4-BE49-F238E27FC236}">
                <a16:creationId xmlns:a16="http://schemas.microsoft.com/office/drawing/2014/main" id="{2518EB30-04AF-46AA-AFB0-BB84C53D6F0E}"/>
              </a:ext>
            </a:extLst>
          </p:cNvPr>
          <p:cNvSpPr/>
          <p:nvPr/>
        </p:nvSpPr>
        <p:spPr>
          <a:xfrm>
            <a:off x="4963620" y="2862350"/>
            <a:ext cx="651164" cy="614362"/>
          </a:xfrm>
          <a:prstGeom prst="roundRect">
            <a:avLst/>
          </a:prstGeom>
          <a:noFill/>
          <a:ln>
            <a:solidFill>
              <a:srgbClr val="EA4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5">
            <a:extLst>
              <a:ext uri="{FF2B5EF4-FFF2-40B4-BE49-F238E27FC236}">
                <a16:creationId xmlns:a16="http://schemas.microsoft.com/office/drawing/2014/main" id="{DFCAFCDC-2CEC-4F45-A438-605DDA90CDA9}"/>
              </a:ext>
            </a:extLst>
          </p:cNvPr>
          <p:cNvSpPr/>
          <p:nvPr/>
        </p:nvSpPr>
        <p:spPr>
          <a:xfrm>
            <a:off x="4981722" y="287938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33" name="Hình chữ nhật: Góc Tròn 32">
            <a:extLst>
              <a:ext uri="{FF2B5EF4-FFF2-40B4-BE49-F238E27FC236}">
                <a16:creationId xmlns:a16="http://schemas.microsoft.com/office/drawing/2014/main" id="{309375E1-7268-49B8-BC98-BBC5AD519B30}"/>
              </a:ext>
            </a:extLst>
          </p:cNvPr>
          <p:cNvSpPr/>
          <p:nvPr/>
        </p:nvSpPr>
        <p:spPr>
          <a:xfrm>
            <a:off x="9713830" y="2953100"/>
            <a:ext cx="651164" cy="614362"/>
          </a:xfrm>
          <a:prstGeom prst="roundRect">
            <a:avLst/>
          </a:prstGeom>
          <a:noFill/>
          <a:ln>
            <a:solidFill>
              <a:srgbClr val="EA4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78BBFB31-5317-44ED-AF46-05AE9527E0F0}"/>
              </a:ext>
            </a:extLst>
          </p:cNvPr>
          <p:cNvSpPr/>
          <p:nvPr/>
        </p:nvSpPr>
        <p:spPr>
          <a:xfrm>
            <a:off x="9758563" y="293605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36" name="Hình chữ nhật: Góc Tròn 35">
            <a:extLst>
              <a:ext uri="{FF2B5EF4-FFF2-40B4-BE49-F238E27FC236}">
                <a16:creationId xmlns:a16="http://schemas.microsoft.com/office/drawing/2014/main" id="{8A61CF73-246C-45CE-ACD7-9061A8A0E7EE}"/>
              </a:ext>
            </a:extLst>
          </p:cNvPr>
          <p:cNvSpPr/>
          <p:nvPr/>
        </p:nvSpPr>
        <p:spPr>
          <a:xfrm>
            <a:off x="4963620" y="5775600"/>
            <a:ext cx="651164" cy="614362"/>
          </a:xfrm>
          <a:prstGeom prst="roundRect">
            <a:avLst/>
          </a:prstGeom>
          <a:noFill/>
          <a:ln>
            <a:solidFill>
              <a:srgbClr val="EA4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D8AA6F6C-8FA7-405D-93A8-4BE9E3B6C06E}"/>
              </a:ext>
            </a:extLst>
          </p:cNvPr>
          <p:cNvSpPr/>
          <p:nvPr/>
        </p:nvSpPr>
        <p:spPr>
          <a:xfrm>
            <a:off x="4981722" y="5775600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39" name="Hình chữ nhật: Góc Tròn 38">
            <a:extLst>
              <a:ext uri="{FF2B5EF4-FFF2-40B4-BE49-F238E27FC236}">
                <a16:creationId xmlns:a16="http://schemas.microsoft.com/office/drawing/2014/main" id="{1BDDEC37-9B51-4DCB-8ECE-D4766A470F99}"/>
              </a:ext>
            </a:extLst>
          </p:cNvPr>
          <p:cNvSpPr/>
          <p:nvPr/>
        </p:nvSpPr>
        <p:spPr>
          <a:xfrm>
            <a:off x="10502911" y="5760936"/>
            <a:ext cx="651164" cy="614362"/>
          </a:xfrm>
          <a:prstGeom prst="roundRect">
            <a:avLst/>
          </a:prstGeom>
          <a:noFill/>
          <a:ln>
            <a:solidFill>
              <a:srgbClr val="EA4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id="{E54520AB-923A-4C05-9E76-1847BAE1F6E3}"/>
              </a:ext>
            </a:extLst>
          </p:cNvPr>
          <p:cNvSpPr/>
          <p:nvPr/>
        </p:nvSpPr>
        <p:spPr>
          <a:xfrm>
            <a:off x="10490222" y="5775600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285208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/>
      <p:bldP spid="33" grpId="0" animBg="1"/>
      <p:bldP spid="35" grpId="0"/>
      <p:bldP spid="36" grpId="0" animBg="1"/>
      <p:bldP spid="38" grpId="0"/>
      <p:bldP spid="39" grpId="0" animBg="1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vo"/>
                <a:ea typeface="inpin heiti" charset="-122"/>
                <a:cs typeface="Times New Roman" panose="02020603050405020304" pitchFamily="18" charset="0"/>
                <a:sym typeface="+mn-ea"/>
              </a:rPr>
              <a:t>LUYỆN TẬP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567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D58665DD-9139-4EF7-81C4-6EBFE489B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73879"/>
            <a:ext cx="5212715" cy="740410"/>
          </a:xfrm>
          <a:prstGeom prst="rect">
            <a:avLst/>
          </a:prstGeom>
        </p:spPr>
      </p:pic>
      <p:pic>
        <p:nvPicPr>
          <p:cNvPr id="5" name="图片 15" descr="a05684f714522ad77246dba9447411ba">
            <a:extLst>
              <a:ext uri="{FF2B5EF4-FFF2-40B4-BE49-F238E27FC236}">
                <a16:creationId xmlns:a16="http://schemas.microsoft.com/office/drawing/2014/main" id="{85CACD44-514D-4517-A8BD-97EF92C2F6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6193" flipH="1">
            <a:off x="7626542" y="3441414"/>
            <a:ext cx="4002630" cy="2830384"/>
          </a:xfrm>
          <a:prstGeom prst="rect">
            <a:avLst/>
          </a:prstGeom>
        </p:spPr>
      </p:pic>
      <p:pic>
        <p:nvPicPr>
          <p:cNvPr id="6" name="图片 1" descr="fc85f2a324e3c42c2067966f589847df">
            <a:extLst>
              <a:ext uri="{FF2B5EF4-FFF2-40B4-BE49-F238E27FC236}">
                <a16:creationId xmlns:a16="http://schemas.microsoft.com/office/drawing/2014/main" id="{5C1ACBCE-0FA0-4817-A1BD-52607BBBD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8051" y="4443456"/>
            <a:ext cx="1780433" cy="2060845"/>
          </a:xfrm>
          <a:prstGeom prst="rect">
            <a:avLst/>
          </a:prstGeom>
        </p:spPr>
      </p:pic>
      <p:pic>
        <p:nvPicPr>
          <p:cNvPr id="7" name="图片 3" descr="fc85f2a324e3c42c2067966f589847df">
            <a:extLst>
              <a:ext uri="{FF2B5EF4-FFF2-40B4-BE49-F238E27FC236}">
                <a16:creationId xmlns:a16="http://schemas.microsoft.com/office/drawing/2014/main" id="{BD954D33-775F-4D30-94B0-795D2FD1F1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57" y="4104001"/>
            <a:ext cx="2956702" cy="1855380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id="{32084167-7FAD-4265-9C68-D65BEDBE26A3}"/>
              </a:ext>
            </a:extLst>
          </p:cNvPr>
          <p:cNvGrpSpPr/>
          <p:nvPr/>
        </p:nvGrpSpPr>
        <p:grpSpPr>
          <a:xfrm>
            <a:off x="680024" y="818491"/>
            <a:ext cx="3626802" cy="2742797"/>
            <a:chOff x="-230853" y="7620"/>
            <a:chExt cx="3626802" cy="2742797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id="{3EF87F29-D949-4DA0-A2B6-19A6124E5734}"/>
                </a:ext>
              </a:extLst>
            </p:cNvPr>
            <p:cNvGrpSpPr/>
            <p:nvPr/>
          </p:nvGrpSpPr>
          <p:grpSpPr>
            <a:xfrm>
              <a:off x="-230853" y="7620"/>
              <a:ext cx="3467735" cy="2742797"/>
              <a:chOff x="425593" y="325580"/>
              <a:chExt cx="3467735" cy="2742797"/>
            </a:xfrm>
          </p:grpSpPr>
          <p:pic>
            <p:nvPicPr>
              <p:cNvPr id="11" name="图片 7" descr="572005ec0a0c4">
                <a:extLst>
                  <a:ext uri="{FF2B5EF4-FFF2-40B4-BE49-F238E27FC236}">
                    <a16:creationId xmlns:a16="http://schemas.microsoft.com/office/drawing/2014/main" id="{7DC3171A-8F9F-41A0-BEFC-380D2A748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25593" y="325580"/>
                <a:ext cx="3467735" cy="1959610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F0F14F4B-A0F6-43AB-AB88-D48E617A3554}"/>
                  </a:ext>
                </a:extLst>
              </p:cNvPr>
              <p:cNvSpPr/>
              <p:nvPr/>
            </p:nvSpPr>
            <p:spPr>
              <a:xfrm>
                <a:off x="2521527" y="1066800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0BBD4EA2-62F3-4C8B-83C3-A163800FA79D}"/>
                  </a:ext>
                </a:extLst>
              </p:cNvPr>
              <p:cNvSpPr/>
              <p:nvPr/>
            </p:nvSpPr>
            <p:spPr>
              <a:xfrm>
                <a:off x="2159460" y="1752195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B79163BE-F285-462E-9780-094FC2E21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015" y="772220"/>
              <a:ext cx="1892934" cy="1060043"/>
            </a:xfrm>
            <a:prstGeom prst="rect">
              <a:avLst/>
            </a:prstGeom>
          </p:spPr>
        </p:pic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id="{32DA0F2D-3A79-4608-AC3B-E813FEF24C75}"/>
              </a:ext>
            </a:extLst>
          </p:cNvPr>
          <p:cNvSpPr txBox="1">
            <a:spLocks/>
          </p:cNvSpPr>
          <p:nvPr/>
        </p:nvSpPr>
        <p:spPr>
          <a:xfrm>
            <a:off x="2592334" y="2640631"/>
            <a:ext cx="8872419" cy="929240"/>
          </a:xfrm>
          <a:prstGeom prst="rect">
            <a:avLst/>
          </a:prstGeom>
        </p:spPr>
        <p:txBody>
          <a:bodyPr spcFirstLastPara="1" numCol="1" anchor="ctr" anchorCtr="0">
            <a:prstTxWarp prst="textArchUp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Tạm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biệt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và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hẹn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gặp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lại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j-ea"/>
              <a:cs typeface="+mj-cs"/>
              <a:sym typeface="+mn-lt"/>
            </a:endParaRPr>
          </a:p>
        </p:txBody>
      </p:sp>
      <p:pic>
        <p:nvPicPr>
          <p:cNvPr id="17" name="Content Placeholder 19" descr="chimxanh.png">
            <a:extLst>
              <a:ext uri="{FF2B5EF4-FFF2-40B4-BE49-F238E27FC236}">
                <a16:creationId xmlns:a16="http://schemas.microsoft.com/office/drawing/2014/main" id="{180103B2-ADFB-4699-B6DA-FCD74D950B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35" y="2069175"/>
            <a:ext cx="700405" cy="61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DBCA06F1-AA72-41D8-8526-FE48BABE81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964" y="286818"/>
            <a:ext cx="1351528" cy="1177202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:a16="http://schemas.microsoft.com/office/drawing/2014/main" id="{B46F75CC-2F1C-4C20-AAB2-2B922598FED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37" y="611638"/>
            <a:ext cx="1232156" cy="8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10101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grpSp>
        <p:nvGrpSpPr>
          <p:cNvPr id="11" name="Group 4">
            <a:extLst>
              <a:ext uri="{FF2B5EF4-FFF2-40B4-BE49-F238E27FC236}">
                <a16:creationId xmlns:a16="http://schemas.microsoft.com/office/drawing/2014/main" id="{130F1CB9-9574-467D-920C-4F69F68DD6E8}"/>
              </a:ext>
            </a:extLst>
          </p:cNvPr>
          <p:cNvGrpSpPr/>
          <p:nvPr/>
        </p:nvGrpSpPr>
        <p:grpSpPr>
          <a:xfrm>
            <a:off x="834830" y="799154"/>
            <a:ext cx="1103610" cy="937052"/>
            <a:chOff x="757771" y="604864"/>
            <a:chExt cx="1357516" cy="1100380"/>
          </a:xfrm>
        </p:grpSpPr>
        <p:sp>
          <p:nvSpPr>
            <p:cNvPr id="12" name="Sun 5">
              <a:extLst>
                <a:ext uri="{FF2B5EF4-FFF2-40B4-BE49-F238E27FC236}">
                  <a16:creationId xmlns:a16="http://schemas.microsoft.com/office/drawing/2014/main" id="{57F35AAE-528E-4992-98F7-B9962448CE0F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3" name="Rounded Rectangle 5">
              <a:extLst>
                <a:ext uri="{FF2B5EF4-FFF2-40B4-BE49-F238E27FC236}">
                  <a16:creationId xmlns:a16="http://schemas.microsoft.com/office/drawing/2014/main" id="{2761C3FD-5966-41D1-906F-3FAD2C4C61D7}"/>
                </a:ext>
              </a:extLst>
            </p:cNvPr>
            <p:cNvSpPr/>
            <p:nvPr/>
          </p:nvSpPr>
          <p:spPr>
            <a:xfrm>
              <a:off x="757771" y="784817"/>
              <a:ext cx="1357514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    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1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5A9B8062-3FD4-4005-9A2D-92B327E66AE2}"/>
              </a:ext>
            </a:extLst>
          </p:cNvPr>
          <p:cNvSpPr/>
          <p:nvPr/>
        </p:nvSpPr>
        <p:spPr>
          <a:xfrm>
            <a:off x="1938438" y="906802"/>
            <a:ext cx="4852357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6" name="Nhóm 5">
            <a:extLst>
              <a:ext uri="{FF2B5EF4-FFF2-40B4-BE49-F238E27FC236}">
                <a16:creationId xmlns:a16="http://schemas.microsoft.com/office/drawing/2014/main" id="{5B39295B-F56A-4AD8-A701-C03AEC2D48BE}"/>
              </a:ext>
            </a:extLst>
          </p:cNvPr>
          <p:cNvGrpSpPr/>
          <p:nvPr/>
        </p:nvGrpSpPr>
        <p:grpSpPr>
          <a:xfrm>
            <a:off x="1031273" y="2616958"/>
            <a:ext cx="10539211" cy="1624083"/>
            <a:chOff x="1031273" y="2616958"/>
            <a:chExt cx="10539211" cy="1624083"/>
          </a:xfrm>
        </p:grpSpPr>
        <p:pic>
          <p:nvPicPr>
            <p:cNvPr id="4" name="Hình ảnh 3">
              <a:extLst>
                <a:ext uri="{FF2B5EF4-FFF2-40B4-BE49-F238E27FC236}">
                  <a16:creationId xmlns:a16="http://schemas.microsoft.com/office/drawing/2014/main" id="{11096735-046F-4A35-954C-8D114DB18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31273" y="2616958"/>
              <a:ext cx="10539211" cy="1624083"/>
            </a:xfrm>
            <a:prstGeom prst="rect">
              <a:avLst/>
            </a:prstGeom>
          </p:spPr>
        </p:pic>
        <p:sp>
          <p:nvSpPr>
            <p:cNvPr id="5" name="Hình chữ nhật 4">
              <a:extLst>
                <a:ext uri="{FF2B5EF4-FFF2-40B4-BE49-F238E27FC236}">
                  <a16:creationId xmlns:a16="http://schemas.microsoft.com/office/drawing/2014/main" id="{30788BFF-451B-4A8A-8EE0-5130D15794D3}"/>
                </a:ext>
              </a:extLst>
            </p:cNvPr>
            <p:cNvSpPr/>
            <p:nvPr/>
          </p:nvSpPr>
          <p:spPr>
            <a:xfrm>
              <a:off x="3370997" y="2879678"/>
              <a:ext cx="655093" cy="450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ình chữ nhật 22">
              <a:extLst>
                <a:ext uri="{FF2B5EF4-FFF2-40B4-BE49-F238E27FC236}">
                  <a16:creationId xmlns:a16="http://schemas.microsoft.com/office/drawing/2014/main" id="{D26FE2EC-E0A6-4042-8FE6-481062DC9CB3}"/>
                </a:ext>
              </a:extLst>
            </p:cNvPr>
            <p:cNvSpPr/>
            <p:nvPr/>
          </p:nvSpPr>
          <p:spPr>
            <a:xfrm>
              <a:off x="5433543" y="2978623"/>
              <a:ext cx="655093" cy="450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ình chữ nhật 24">
              <a:extLst>
                <a:ext uri="{FF2B5EF4-FFF2-40B4-BE49-F238E27FC236}">
                  <a16:creationId xmlns:a16="http://schemas.microsoft.com/office/drawing/2014/main" id="{49381680-DAC1-450F-910F-1496CFA80CA1}"/>
                </a:ext>
              </a:extLst>
            </p:cNvPr>
            <p:cNvSpPr/>
            <p:nvPr/>
          </p:nvSpPr>
          <p:spPr>
            <a:xfrm>
              <a:off x="7658830" y="2934267"/>
              <a:ext cx="655093" cy="450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ình chữ nhật 25">
              <a:extLst>
                <a:ext uri="{FF2B5EF4-FFF2-40B4-BE49-F238E27FC236}">
                  <a16:creationId xmlns:a16="http://schemas.microsoft.com/office/drawing/2014/main" id="{6F1ECA03-E2C8-4BBE-8E8E-64313F7741ED}"/>
                </a:ext>
              </a:extLst>
            </p:cNvPr>
            <p:cNvSpPr/>
            <p:nvPr/>
          </p:nvSpPr>
          <p:spPr>
            <a:xfrm>
              <a:off x="9642985" y="2978623"/>
              <a:ext cx="655093" cy="450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ình chữ nhật 26">
              <a:extLst>
                <a:ext uri="{FF2B5EF4-FFF2-40B4-BE49-F238E27FC236}">
                  <a16:creationId xmlns:a16="http://schemas.microsoft.com/office/drawing/2014/main" id="{EE82CA08-8E8E-4A3C-9277-E63A1985BF19}"/>
                </a:ext>
              </a:extLst>
            </p:cNvPr>
            <p:cNvSpPr/>
            <p:nvPr/>
          </p:nvSpPr>
          <p:spPr>
            <a:xfrm>
              <a:off x="1283345" y="3629891"/>
              <a:ext cx="655093" cy="450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Hình chữ nhật 28">
              <a:extLst>
                <a:ext uri="{FF2B5EF4-FFF2-40B4-BE49-F238E27FC236}">
                  <a16:creationId xmlns:a16="http://schemas.microsoft.com/office/drawing/2014/main" id="{4794B61F-338D-464E-8635-AC4A516705D9}"/>
                </a:ext>
              </a:extLst>
            </p:cNvPr>
            <p:cNvSpPr/>
            <p:nvPr/>
          </p:nvSpPr>
          <p:spPr>
            <a:xfrm>
              <a:off x="4416950" y="3629891"/>
              <a:ext cx="655093" cy="450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Hình chữ nhật 30">
              <a:extLst>
                <a:ext uri="{FF2B5EF4-FFF2-40B4-BE49-F238E27FC236}">
                  <a16:creationId xmlns:a16="http://schemas.microsoft.com/office/drawing/2014/main" id="{0DA6CE92-36A3-4D44-9F65-805C2764EA8F}"/>
                </a:ext>
              </a:extLst>
            </p:cNvPr>
            <p:cNvSpPr/>
            <p:nvPr/>
          </p:nvSpPr>
          <p:spPr>
            <a:xfrm>
              <a:off x="6463248" y="3629891"/>
              <a:ext cx="655093" cy="450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Hình chữ nhật 31">
              <a:extLst>
                <a:ext uri="{FF2B5EF4-FFF2-40B4-BE49-F238E27FC236}">
                  <a16:creationId xmlns:a16="http://schemas.microsoft.com/office/drawing/2014/main" id="{63E19766-2187-43BA-9FA5-80B57115A1D5}"/>
                </a:ext>
              </a:extLst>
            </p:cNvPr>
            <p:cNvSpPr/>
            <p:nvPr/>
          </p:nvSpPr>
          <p:spPr>
            <a:xfrm>
              <a:off x="8510579" y="3612830"/>
              <a:ext cx="655093" cy="450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Hình chữ nhật 32">
              <a:extLst>
                <a:ext uri="{FF2B5EF4-FFF2-40B4-BE49-F238E27FC236}">
                  <a16:creationId xmlns:a16="http://schemas.microsoft.com/office/drawing/2014/main" id="{BC40651E-2181-4966-AAA8-EF852215C648}"/>
                </a:ext>
              </a:extLst>
            </p:cNvPr>
            <p:cNvSpPr/>
            <p:nvPr/>
          </p:nvSpPr>
          <p:spPr>
            <a:xfrm>
              <a:off x="10556877" y="3640126"/>
              <a:ext cx="655093" cy="450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5B756C79-80C0-4F93-85D3-1BF798B35154}"/>
              </a:ext>
            </a:extLst>
          </p:cNvPr>
          <p:cNvSpPr/>
          <p:nvPr/>
        </p:nvSpPr>
        <p:spPr>
          <a:xfrm>
            <a:off x="3490719" y="279900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5BB46ED8-C914-448E-BC48-3757D9DC1FF9}"/>
              </a:ext>
            </a:extLst>
          </p:cNvPr>
          <p:cNvSpPr/>
          <p:nvPr/>
        </p:nvSpPr>
        <p:spPr>
          <a:xfrm>
            <a:off x="3490719" y="281204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5983B232-B0EC-4D08-9F80-AC017C290B79}"/>
              </a:ext>
            </a:extLst>
          </p:cNvPr>
          <p:cNvSpPr/>
          <p:nvPr/>
        </p:nvSpPr>
        <p:spPr>
          <a:xfrm>
            <a:off x="5555082" y="2843363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42F849F6-42C6-4E6E-AC99-920079A5C16B}"/>
              </a:ext>
            </a:extLst>
          </p:cNvPr>
          <p:cNvSpPr/>
          <p:nvPr/>
        </p:nvSpPr>
        <p:spPr>
          <a:xfrm>
            <a:off x="5541247" y="281204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68B8060A-F590-4046-AC7D-2915E0BE28C8}"/>
              </a:ext>
            </a:extLst>
          </p:cNvPr>
          <p:cNvSpPr/>
          <p:nvPr/>
        </p:nvSpPr>
        <p:spPr>
          <a:xfrm>
            <a:off x="7622785" y="2846361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D4CEC108-42C9-4733-8D21-5DAB06974B77}"/>
              </a:ext>
            </a:extLst>
          </p:cNvPr>
          <p:cNvSpPr/>
          <p:nvPr/>
        </p:nvSpPr>
        <p:spPr>
          <a:xfrm>
            <a:off x="7622785" y="2843363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40" name="Rounded Rectangle 5">
            <a:extLst>
              <a:ext uri="{FF2B5EF4-FFF2-40B4-BE49-F238E27FC236}">
                <a16:creationId xmlns:a16="http://schemas.microsoft.com/office/drawing/2014/main" id="{D6FF5C0B-EB3F-4281-A6CC-B91C76B1C054}"/>
              </a:ext>
            </a:extLst>
          </p:cNvPr>
          <p:cNvSpPr/>
          <p:nvPr/>
        </p:nvSpPr>
        <p:spPr>
          <a:xfrm>
            <a:off x="9685590" y="2812653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id="{FC29AE35-462C-4865-B20C-A95E4DEC297E}"/>
              </a:ext>
            </a:extLst>
          </p:cNvPr>
          <p:cNvSpPr/>
          <p:nvPr/>
        </p:nvSpPr>
        <p:spPr>
          <a:xfrm>
            <a:off x="9685590" y="280541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Rounded Rectangle 5">
            <a:extLst>
              <a:ext uri="{FF2B5EF4-FFF2-40B4-BE49-F238E27FC236}">
                <a16:creationId xmlns:a16="http://schemas.microsoft.com/office/drawing/2014/main" id="{CB1B76AF-8AC1-4E0E-8D59-1FD127DAC9F2}"/>
              </a:ext>
            </a:extLst>
          </p:cNvPr>
          <p:cNvSpPr/>
          <p:nvPr/>
        </p:nvSpPr>
        <p:spPr>
          <a:xfrm>
            <a:off x="1436373" y="3562261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511687B2-C392-45C6-BA4B-404FE641FE9B}"/>
              </a:ext>
            </a:extLst>
          </p:cNvPr>
          <p:cNvSpPr/>
          <p:nvPr/>
        </p:nvSpPr>
        <p:spPr>
          <a:xfrm>
            <a:off x="1318058" y="354896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44" name="Rounded Rectangle 5">
            <a:extLst>
              <a:ext uri="{FF2B5EF4-FFF2-40B4-BE49-F238E27FC236}">
                <a16:creationId xmlns:a16="http://schemas.microsoft.com/office/drawing/2014/main" id="{1E01FBC5-B9B1-48C0-A1E4-E06CBDD3EBAF}"/>
              </a:ext>
            </a:extLst>
          </p:cNvPr>
          <p:cNvSpPr/>
          <p:nvPr/>
        </p:nvSpPr>
        <p:spPr>
          <a:xfrm>
            <a:off x="4524654" y="351476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5" name="Rounded Rectangle 5">
            <a:extLst>
              <a:ext uri="{FF2B5EF4-FFF2-40B4-BE49-F238E27FC236}">
                <a16:creationId xmlns:a16="http://schemas.microsoft.com/office/drawing/2014/main" id="{4C80A359-865B-4384-80EC-1706993C9674}"/>
              </a:ext>
            </a:extLst>
          </p:cNvPr>
          <p:cNvSpPr/>
          <p:nvPr/>
        </p:nvSpPr>
        <p:spPr>
          <a:xfrm>
            <a:off x="4416950" y="3494631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6" name="Rounded Rectangle 5">
            <a:extLst>
              <a:ext uri="{FF2B5EF4-FFF2-40B4-BE49-F238E27FC236}">
                <a16:creationId xmlns:a16="http://schemas.microsoft.com/office/drawing/2014/main" id="{BACB27D2-6A64-464B-8BBE-B8DBDCA218C3}"/>
              </a:ext>
            </a:extLst>
          </p:cNvPr>
          <p:cNvSpPr/>
          <p:nvPr/>
        </p:nvSpPr>
        <p:spPr>
          <a:xfrm>
            <a:off x="6610448" y="3545152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7" name="Rounded Rectangle 5">
            <a:extLst>
              <a:ext uri="{FF2B5EF4-FFF2-40B4-BE49-F238E27FC236}">
                <a16:creationId xmlns:a16="http://schemas.microsoft.com/office/drawing/2014/main" id="{82EC6670-16D9-4DAD-B61B-240749866AA5}"/>
              </a:ext>
            </a:extLst>
          </p:cNvPr>
          <p:cNvSpPr/>
          <p:nvPr/>
        </p:nvSpPr>
        <p:spPr>
          <a:xfrm>
            <a:off x="6502744" y="3504866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48" name="Rounded Rectangle 5">
            <a:extLst>
              <a:ext uri="{FF2B5EF4-FFF2-40B4-BE49-F238E27FC236}">
                <a16:creationId xmlns:a16="http://schemas.microsoft.com/office/drawing/2014/main" id="{B0C49774-F6B5-406D-8009-83817F135D0F}"/>
              </a:ext>
            </a:extLst>
          </p:cNvPr>
          <p:cNvSpPr/>
          <p:nvPr/>
        </p:nvSpPr>
        <p:spPr>
          <a:xfrm>
            <a:off x="8660775" y="351476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9" name="Rounded Rectangle 5">
            <a:extLst>
              <a:ext uri="{FF2B5EF4-FFF2-40B4-BE49-F238E27FC236}">
                <a16:creationId xmlns:a16="http://schemas.microsoft.com/office/drawing/2014/main" id="{FE4A6FCD-5005-4C2F-B7DA-B4B4381A2F2E}"/>
              </a:ext>
            </a:extLst>
          </p:cNvPr>
          <p:cNvSpPr/>
          <p:nvPr/>
        </p:nvSpPr>
        <p:spPr>
          <a:xfrm>
            <a:off x="8553071" y="3494631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50" name="Rounded Rectangle 5">
            <a:extLst>
              <a:ext uri="{FF2B5EF4-FFF2-40B4-BE49-F238E27FC236}">
                <a16:creationId xmlns:a16="http://schemas.microsoft.com/office/drawing/2014/main" id="{17F8AEF2-8649-480A-A61E-54237ED8B64D}"/>
              </a:ext>
            </a:extLst>
          </p:cNvPr>
          <p:cNvSpPr/>
          <p:nvPr/>
        </p:nvSpPr>
        <p:spPr>
          <a:xfrm>
            <a:off x="10731653" y="3520170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1" name="Rounded Rectangle 5">
            <a:extLst>
              <a:ext uri="{FF2B5EF4-FFF2-40B4-BE49-F238E27FC236}">
                <a16:creationId xmlns:a16="http://schemas.microsoft.com/office/drawing/2014/main" id="{D7429669-D5D6-46B4-BE52-F940A1E4BAFA}"/>
              </a:ext>
            </a:extLst>
          </p:cNvPr>
          <p:cNvSpPr/>
          <p:nvPr/>
        </p:nvSpPr>
        <p:spPr>
          <a:xfrm>
            <a:off x="10623949" y="351476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20</a:t>
            </a:r>
          </a:p>
        </p:txBody>
      </p:sp>
      <p:pic>
        <p:nvPicPr>
          <p:cNvPr id="52" name="图片 7" descr="572005ec0a0c4">
            <a:extLst>
              <a:ext uri="{FF2B5EF4-FFF2-40B4-BE49-F238E27FC236}">
                <a16:creationId xmlns:a16="http://schemas.microsoft.com/office/drawing/2014/main" id="{A1A77B81-1CDF-4448-9962-6C0E55CD98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8224" b="26546"/>
          <a:stretch/>
        </p:blipFill>
        <p:spPr>
          <a:xfrm>
            <a:off x="10026554" y="724126"/>
            <a:ext cx="1623311" cy="10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2640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4" grpId="0"/>
      <p:bldP spid="34" grpId="1"/>
      <p:bldP spid="35" grpId="0"/>
      <p:bldP spid="36" grpId="0"/>
      <p:bldP spid="36" grpId="1"/>
      <p:bldP spid="37" grpId="0"/>
      <p:bldP spid="38" grpId="0"/>
      <p:bldP spid="38" grpId="1"/>
      <p:bldP spid="39" grpId="0"/>
      <p:bldP spid="40" grpId="0"/>
      <p:bldP spid="40" grpId="1"/>
      <p:bldP spid="41" grpId="0"/>
      <p:bldP spid="42" grpId="0"/>
      <p:bldP spid="42" grpId="1"/>
      <p:bldP spid="43" grpId="0"/>
      <p:bldP spid="44" grpId="0"/>
      <p:bldP spid="44" grpId="1"/>
      <p:bldP spid="45" grpId="0"/>
      <p:bldP spid="46" grpId="0"/>
      <p:bldP spid="46" grpId="1"/>
      <p:bldP spid="47" grpId="0"/>
      <p:bldP spid="48" grpId="0"/>
      <p:bldP spid="48" grpId="1"/>
      <p:bldP spid="49" grpId="0"/>
      <p:bldP spid="50" grpId="0"/>
      <p:bldP spid="50" grpId="1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2581"/>
            <a:ext cx="12192001" cy="6456218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3CCA6F8C-DFFF-4233-A875-24C3B70442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283" y="4609632"/>
            <a:ext cx="3068757" cy="2092333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2B6B2CFC-CC5B-4FA6-9E74-32E4141C94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330" y="724126"/>
            <a:ext cx="3528774" cy="2049464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4756A8F5-4CB3-4A3A-B694-775E44BBE1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844" y="4411728"/>
            <a:ext cx="3545614" cy="2146885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949270AA-CF1E-4990-BFDF-585957D837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583" y="2029385"/>
            <a:ext cx="3010320" cy="1848108"/>
          </a:xfrm>
          <a:prstGeom prst="rect">
            <a:avLst/>
          </a:prstGeom>
        </p:spPr>
      </p:pic>
      <p:pic>
        <p:nvPicPr>
          <p:cNvPr id="12" name="Hình ảnh 11">
            <a:extLst>
              <a:ext uri="{FF2B5EF4-FFF2-40B4-BE49-F238E27FC236}">
                <a16:creationId xmlns:a16="http://schemas.microsoft.com/office/drawing/2014/main" id="{EB9B12DA-9351-4904-95B0-8E6C6BCE12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626" y="2403434"/>
            <a:ext cx="2814713" cy="1647637"/>
          </a:xfrm>
          <a:prstGeom prst="rect">
            <a:avLst/>
          </a:prstGeom>
        </p:spPr>
      </p:pic>
      <p:pic>
        <p:nvPicPr>
          <p:cNvPr id="13" name="Hình ảnh 12">
            <a:extLst>
              <a:ext uri="{FF2B5EF4-FFF2-40B4-BE49-F238E27FC236}">
                <a16:creationId xmlns:a16="http://schemas.microsoft.com/office/drawing/2014/main" id="{09734989-94DB-4ECF-AD22-4A001FBE59F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510" b="91354" l="80022" r="97805">
                        <a14:foregroundMark x1="80022" y1="55331" x2="81449" y2="55908"/>
                        <a14:foregroundMark x1="87706" y1="91354" x2="90999" y2="91354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78384" t="23895"/>
          <a:stretch/>
        </p:blipFill>
        <p:spPr>
          <a:xfrm>
            <a:off x="9391783" y="3438312"/>
            <a:ext cx="2635393" cy="3534271"/>
          </a:xfrm>
          <a:prstGeom prst="rect">
            <a:avLst/>
          </a:prstGeom>
        </p:spPr>
      </p:pic>
      <p:grpSp>
        <p:nvGrpSpPr>
          <p:cNvPr id="14" name="Group 4">
            <a:extLst>
              <a:ext uri="{FF2B5EF4-FFF2-40B4-BE49-F238E27FC236}">
                <a16:creationId xmlns:a16="http://schemas.microsoft.com/office/drawing/2014/main" id="{D2F5B712-E8CE-4251-9D38-CE6A306B1B90}"/>
              </a:ext>
            </a:extLst>
          </p:cNvPr>
          <p:cNvGrpSpPr/>
          <p:nvPr/>
        </p:nvGrpSpPr>
        <p:grpSpPr>
          <a:xfrm>
            <a:off x="768783" y="724126"/>
            <a:ext cx="1137200" cy="937052"/>
            <a:chOff x="716453" y="604864"/>
            <a:chExt cx="1398834" cy="1100380"/>
          </a:xfrm>
        </p:grpSpPr>
        <p:sp>
          <p:nvSpPr>
            <p:cNvPr id="15" name="Sun 5">
              <a:extLst>
                <a:ext uri="{FF2B5EF4-FFF2-40B4-BE49-F238E27FC236}">
                  <a16:creationId xmlns:a16="http://schemas.microsoft.com/office/drawing/2014/main" id="{E224AB48-AB87-478F-8239-31935D5F1C4E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6" name="Rounded Rectangle 5">
              <a:extLst>
                <a:ext uri="{FF2B5EF4-FFF2-40B4-BE49-F238E27FC236}">
                  <a16:creationId xmlns:a16="http://schemas.microsoft.com/office/drawing/2014/main" id="{D7381869-BC72-4F92-865C-EB7DA5517E9F}"/>
                </a:ext>
              </a:extLst>
            </p:cNvPr>
            <p:cNvSpPr/>
            <p:nvPr/>
          </p:nvSpPr>
          <p:spPr>
            <a:xfrm>
              <a:off x="716453" y="826836"/>
              <a:ext cx="1357514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    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2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3B1657AC-CD3C-4386-9C7E-30A3523B31D9}"/>
              </a:ext>
            </a:extLst>
          </p:cNvPr>
          <p:cNvSpPr/>
          <p:nvPr/>
        </p:nvSpPr>
        <p:spPr>
          <a:xfrm>
            <a:off x="1905981" y="880788"/>
            <a:ext cx="3503221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?</a:t>
            </a:r>
          </a:p>
        </p:txBody>
      </p:sp>
      <p:grpSp>
        <p:nvGrpSpPr>
          <p:cNvPr id="21" name="Nhóm 20">
            <a:extLst>
              <a:ext uri="{FF2B5EF4-FFF2-40B4-BE49-F238E27FC236}">
                <a16:creationId xmlns:a16="http://schemas.microsoft.com/office/drawing/2014/main" id="{45AA1CF5-ABD9-4050-B086-866D91EE9F22}"/>
              </a:ext>
            </a:extLst>
          </p:cNvPr>
          <p:cNvGrpSpPr/>
          <p:nvPr/>
        </p:nvGrpSpPr>
        <p:grpSpPr>
          <a:xfrm>
            <a:off x="9199164" y="2780980"/>
            <a:ext cx="1743881" cy="765156"/>
            <a:chOff x="3991901" y="3438312"/>
            <a:chExt cx="1743881" cy="765156"/>
          </a:xfrm>
        </p:grpSpPr>
        <p:sp>
          <p:nvSpPr>
            <p:cNvPr id="19" name="Bong bóng Ý nghĩ: Hình đám mây 18">
              <a:extLst>
                <a:ext uri="{FF2B5EF4-FFF2-40B4-BE49-F238E27FC236}">
                  <a16:creationId xmlns:a16="http://schemas.microsoft.com/office/drawing/2014/main" id="{55F8A417-C3AF-4261-A060-578F062FE431}"/>
                </a:ext>
              </a:extLst>
            </p:cNvPr>
            <p:cNvSpPr/>
            <p:nvPr/>
          </p:nvSpPr>
          <p:spPr>
            <a:xfrm>
              <a:off x="3991901" y="3438312"/>
              <a:ext cx="1743881" cy="765156"/>
            </a:xfrm>
            <a:prstGeom prst="cloudCallout">
              <a:avLst>
                <a:gd name="adj1" fmla="val 48181"/>
                <a:gd name="adj2" fmla="val 80404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Rounded Rectangle 5">
              <a:extLst>
                <a:ext uri="{FF2B5EF4-FFF2-40B4-BE49-F238E27FC236}">
                  <a16:creationId xmlns:a16="http://schemas.microsoft.com/office/drawing/2014/main" id="{E54D569F-278D-46B7-8878-2DFDB725EFAA}"/>
                </a:ext>
              </a:extLst>
            </p:cNvPr>
            <p:cNvSpPr/>
            <p:nvPr/>
          </p:nvSpPr>
          <p:spPr>
            <a:xfrm>
              <a:off x="4096734" y="3488492"/>
              <a:ext cx="1534213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10, 11, 12</a:t>
              </a:r>
            </a:p>
          </p:txBody>
        </p:sp>
      </p:grpSp>
      <p:sp>
        <p:nvSpPr>
          <p:cNvPr id="22" name="Rounded Rectangle 5">
            <a:extLst>
              <a:ext uri="{FF2B5EF4-FFF2-40B4-BE49-F238E27FC236}">
                <a16:creationId xmlns:a16="http://schemas.microsoft.com/office/drawing/2014/main" id="{E5BFD165-2A39-49BA-9B9A-62C0441B60DF}"/>
              </a:ext>
            </a:extLst>
          </p:cNvPr>
          <p:cNvSpPr/>
          <p:nvPr/>
        </p:nvSpPr>
        <p:spPr>
          <a:xfrm>
            <a:off x="4624643" y="173656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2FA67E49-8EC1-4037-89E7-06603AB27B09}"/>
              </a:ext>
            </a:extLst>
          </p:cNvPr>
          <p:cNvSpPr/>
          <p:nvPr/>
        </p:nvSpPr>
        <p:spPr>
          <a:xfrm>
            <a:off x="4492851" y="1719860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4" name="Rounded Rectangle 5">
            <a:extLst>
              <a:ext uri="{FF2B5EF4-FFF2-40B4-BE49-F238E27FC236}">
                <a16:creationId xmlns:a16="http://schemas.microsoft.com/office/drawing/2014/main" id="{53DE7C26-791E-4017-B742-174282BCB863}"/>
              </a:ext>
            </a:extLst>
          </p:cNvPr>
          <p:cNvSpPr/>
          <p:nvPr/>
        </p:nvSpPr>
        <p:spPr>
          <a:xfrm>
            <a:off x="5790552" y="173656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9D078F89-148B-4E72-AA89-43874E618F62}"/>
              </a:ext>
            </a:extLst>
          </p:cNvPr>
          <p:cNvSpPr/>
          <p:nvPr/>
        </p:nvSpPr>
        <p:spPr>
          <a:xfrm>
            <a:off x="5698109" y="173916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26" name="Rounded Rectangle 5">
            <a:extLst>
              <a:ext uri="{FF2B5EF4-FFF2-40B4-BE49-F238E27FC236}">
                <a16:creationId xmlns:a16="http://schemas.microsoft.com/office/drawing/2014/main" id="{9855D35B-3B00-42A3-AFDA-29A25887E161}"/>
              </a:ext>
            </a:extLst>
          </p:cNvPr>
          <p:cNvSpPr/>
          <p:nvPr/>
        </p:nvSpPr>
        <p:spPr>
          <a:xfrm>
            <a:off x="2586314" y="2930409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E0281CE6-67B2-45E4-A64D-57DD91881D50}"/>
              </a:ext>
            </a:extLst>
          </p:cNvPr>
          <p:cNvSpPr/>
          <p:nvPr/>
        </p:nvSpPr>
        <p:spPr>
          <a:xfrm>
            <a:off x="2481479" y="290583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8" name="Rounded Rectangle 5">
            <a:extLst>
              <a:ext uri="{FF2B5EF4-FFF2-40B4-BE49-F238E27FC236}">
                <a16:creationId xmlns:a16="http://schemas.microsoft.com/office/drawing/2014/main" id="{5C5FFF78-1623-4664-BCAD-4A3A4C82D50E}"/>
              </a:ext>
            </a:extLst>
          </p:cNvPr>
          <p:cNvSpPr/>
          <p:nvPr/>
        </p:nvSpPr>
        <p:spPr>
          <a:xfrm>
            <a:off x="2658549" y="5448493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142DA5E9-4A22-4F18-8081-E47C51FA8F2B}"/>
              </a:ext>
            </a:extLst>
          </p:cNvPr>
          <p:cNvSpPr/>
          <p:nvPr/>
        </p:nvSpPr>
        <p:spPr>
          <a:xfrm>
            <a:off x="2556419" y="5445770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30" name="Rounded Rectangle 5">
            <a:extLst>
              <a:ext uri="{FF2B5EF4-FFF2-40B4-BE49-F238E27FC236}">
                <a16:creationId xmlns:a16="http://schemas.microsoft.com/office/drawing/2014/main" id="{15EC820E-8800-409E-839F-753CED310ADA}"/>
              </a:ext>
            </a:extLst>
          </p:cNvPr>
          <p:cNvSpPr/>
          <p:nvPr/>
        </p:nvSpPr>
        <p:spPr>
          <a:xfrm>
            <a:off x="3939950" y="5448493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1" name="Rounded Rectangle 5">
            <a:extLst>
              <a:ext uri="{FF2B5EF4-FFF2-40B4-BE49-F238E27FC236}">
                <a16:creationId xmlns:a16="http://schemas.microsoft.com/office/drawing/2014/main" id="{1251F05C-0E0E-4CC7-A1CA-705A68612718}"/>
              </a:ext>
            </a:extLst>
          </p:cNvPr>
          <p:cNvSpPr/>
          <p:nvPr/>
        </p:nvSpPr>
        <p:spPr>
          <a:xfrm>
            <a:off x="3819124" y="5444709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32" name="Rounded Rectangle 5">
            <a:extLst>
              <a:ext uri="{FF2B5EF4-FFF2-40B4-BE49-F238E27FC236}">
                <a16:creationId xmlns:a16="http://schemas.microsoft.com/office/drawing/2014/main" id="{226C12D6-095C-4707-92FB-38E32A8DF84F}"/>
              </a:ext>
            </a:extLst>
          </p:cNvPr>
          <p:cNvSpPr/>
          <p:nvPr/>
        </p:nvSpPr>
        <p:spPr>
          <a:xfrm>
            <a:off x="6255225" y="5649106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9B61DFFC-671D-4BEA-BDB9-01529EAF0FB9}"/>
              </a:ext>
            </a:extLst>
          </p:cNvPr>
          <p:cNvSpPr/>
          <p:nvPr/>
        </p:nvSpPr>
        <p:spPr>
          <a:xfrm>
            <a:off x="6077579" y="564467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4F8E6BA5-3230-4FEF-B921-836F00960692}"/>
              </a:ext>
            </a:extLst>
          </p:cNvPr>
          <p:cNvSpPr/>
          <p:nvPr/>
        </p:nvSpPr>
        <p:spPr>
          <a:xfrm>
            <a:off x="7452524" y="5562494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72A44849-D192-4768-9B98-4C95427B9D55}"/>
              </a:ext>
            </a:extLst>
          </p:cNvPr>
          <p:cNvSpPr/>
          <p:nvPr/>
        </p:nvSpPr>
        <p:spPr>
          <a:xfrm>
            <a:off x="7364738" y="5594295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B573108A-9E72-4627-803D-A9DD3C0A5B13}"/>
              </a:ext>
            </a:extLst>
          </p:cNvPr>
          <p:cNvSpPr/>
          <p:nvPr/>
        </p:nvSpPr>
        <p:spPr>
          <a:xfrm>
            <a:off x="7299962" y="3239394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1DBA7950-0846-4DC5-98B2-6A298CA8C1A4}"/>
              </a:ext>
            </a:extLst>
          </p:cNvPr>
          <p:cNvSpPr/>
          <p:nvPr/>
        </p:nvSpPr>
        <p:spPr>
          <a:xfrm>
            <a:off x="7135491" y="3278284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E38634A1-E3E0-4DEB-A89F-52DAE11FEDE9}"/>
              </a:ext>
            </a:extLst>
          </p:cNvPr>
          <p:cNvSpPr/>
          <p:nvPr/>
        </p:nvSpPr>
        <p:spPr>
          <a:xfrm>
            <a:off x="8350729" y="3287246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C832F2A4-A967-4069-B1CA-FBF7EA3A39E3}"/>
              </a:ext>
            </a:extLst>
          </p:cNvPr>
          <p:cNvSpPr/>
          <p:nvPr/>
        </p:nvSpPr>
        <p:spPr>
          <a:xfrm>
            <a:off x="8223751" y="3246405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12</a:t>
            </a:r>
          </a:p>
        </p:txBody>
      </p:sp>
      <p:pic>
        <p:nvPicPr>
          <p:cNvPr id="40" name="图片 7" descr="572005ec0a0c4">
            <a:extLst>
              <a:ext uri="{FF2B5EF4-FFF2-40B4-BE49-F238E27FC236}">
                <a16:creationId xmlns:a16="http://schemas.microsoft.com/office/drawing/2014/main" id="{BD4E4F7B-2E04-4AFC-819C-150EEECAB552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38224" b="26546"/>
          <a:stretch/>
        </p:blipFill>
        <p:spPr>
          <a:xfrm>
            <a:off x="10026554" y="724126"/>
            <a:ext cx="1623311" cy="10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3350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4" grpId="0"/>
      <p:bldP spid="24" grpId="1"/>
      <p:bldP spid="25" grpId="0"/>
      <p:bldP spid="26" grpId="0"/>
      <p:bldP spid="26" grpId="1"/>
      <p:bldP spid="27" grpId="0"/>
      <p:bldP spid="28" grpId="0"/>
      <p:bldP spid="28" grpId="1"/>
      <p:bldP spid="29" grpId="0"/>
      <p:bldP spid="30" grpId="0"/>
      <p:bldP spid="30" grpId="1"/>
      <p:bldP spid="31" grpId="0"/>
      <p:bldP spid="32" grpId="0"/>
      <p:bldP spid="32" grpId="1"/>
      <p:bldP spid="33" grpId="0"/>
      <p:bldP spid="34" grpId="0"/>
      <p:bldP spid="34" grpId="1"/>
      <p:bldP spid="35" grpId="0"/>
      <p:bldP spid="36" grpId="0"/>
      <p:bldP spid="36" grpId="1"/>
      <p:bldP spid="37" grpId="0"/>
      <p:bldP spid="38" grpId="0"/>
      <p:bldP spid="38" grpId="1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C94C52D4-7223-4D04-A86C-73EE76D36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0973" y="1375012"/>
            <a:ext cx="7693970" cy="380079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1ACE236-DA4E-4819-98D7-97DFFB0B8C78}"/>
              </a:ext>
            </a:extLst>
          </p:cNvPr>
          <p:cNvGrpSpPr/>
          <p:nvPr/>
        </p:nvGrpSpPr>
        <p:grpSpPr>
          <a:xfrm>
            <a:off x="768783" y="724126"/>
            <a:ext cx="1137200" cy="937052"/>
            <a:chOff x="716453" y="604864"/>
            <a:chExt cx="1398834" cy="1100380"/>
          </a:xfrm>
        </p:grpSpPr>
        <p:sp>
          <p:nvSpPr>
            <p:cNvPr id="6" name="Sun 5">
              <a:extLst>
                <a:ext uri="{FF2B5EF4-FFF2-40B4-BE49-F238E27FC236}">
                  <a16:creationId xmlns:a16="http://schemas.microsoft.com/office/drawing/2014/main" id="{52BFFF01-9D1C-4086-A73A-1A44064CBAD8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" name="Rounded Rectangle 5">
              <a:extLst>
                <a:ext uri="{FF2B5EF4-FFF2-40B4-BE49-F238E27FC236}">
                  <a16:creationId xmlns:a16="http://schemas.microsoft.com/office/drawing/2014/main" id="{BA64FC7B-DA9D-43AA-9B31-9DC81B811A21}"/>
                </a:ext>
              </a:extLst>
            </p:cNvPr>
            <p:cNvSpPr/>
            <p:nvPr/>
          </p:nvSpPr>
          <p:spPr>
            <a:xfrm>
              <a:off x="716453" y="826836"/>
              <a:ext cx="1357514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   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3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5805C429-81C1-41B3-B132-C1E1017E946F}"/>
              </a:ext>
            </a:extLst>
          </p:cNvPr>
          <p:cNvSpPr/>
          <p:nvPr/>
        </p:nvSpPr>
        <p:spPr>
          <a:xfrm>
            <a:off x="1926524" y="821962"/>
            <a:ext cx="7456383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a)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Đếm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ghép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bức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tranh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6AC1A2D2-DD8A-4D25-A07D-772C7EC14EF3}"/>
              </a:ext>
            </a:extLst>
          </p:cNvPr>
          <p:cNvSpPr/>
          <p:nvPr/>
        </p:nvSpPr>
        <p:spPr>
          <a:xfrm>
            <a:off x="1905983" y="5049078"/>
            <a:ext cx="9013808" cy="1043590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b)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Bức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tranh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: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…..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vuông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                             …..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tròn</a:t>
            </a:r>
            <a:endParaRPr lang="en-US" sz="2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…..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tam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giác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                        …..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nhật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Rounded Rectangle 5">
            <a:extLst>
              <a:ext uri="{FF2B5EF4-FFF2-40B4-BE49-F238E27FC236}">
                <a16:creationId xmlns:a16="http://schemas.microsoft.com/office/drawing/2014/main" id="{227FE21F-09B4-4D1B-B7E7-1FDAF747E66C}"/>
              </a:ext>
            </a:extLst>
          </p:cNvPr>
          <p:cNvSpPr/>
          <p:nvPr/>
        </p:nvSpPr>
        <p:spPr>
          <a:xfrm>
            <a:off x="8786163" y="145068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3" name="Rounded Rectangle 5">
            <a:extLst>
              <a:ext uri="{FF2B5EF4-FFF2-40B4-BE49-F238E27FC236}">
                <a16:creationId xmlns:a16="http://schemas.microsoft.com/office/drawing/2014/main" id="{4421C4AE-55CB-49B9-9EB5-B26C6A6EAF24}"/>
              </a:ext>
            </a:extLst>
          </p:cNvPr>
          <p:cNvSpPr/>
          <p:nvPr/>
        </p:nvSpPr>
        <p:spPr>
          <a:xfrm>
            <a:off x="2072009" y="5261115"/>
            <a:ext cx="858148" cy="60159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9C7D9F52-3759-4DC4-A16A-973EF78DACCE}"/>
              </a:ext>
            </a:extLst>
          </p:cNvPr>
          <p:cNvSpPr/>
          <p:nvPr/>
        </p:nvSpPr>
        <p:spPr>
          <a:xfrm>
            <a:off x="2032253" y="5884462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72847086-44BC-4537-B3AF-EA34F80D19A0}"/>
              </a:ext>
            </a:extLst>
          </p:cNvPr>
          <p:cNvSpPr/>
          <p:nvPr/>
        </p:nvSpPr>
        <p:spPr>
          <a:xfrm>
            <a:off x="7679304" y="5284050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4F6CDC40-B54B-4B48-BEAC-0B2B98CCBA1E}"/>
              </a:ext>
            </a:extLst>
          </p:cNvPr>
          <p:cNvSpPr/>
          <p:nvPr/>
        </p:nvSpPr>
        <p:spPr>
          <a:xfrm>
            <a:off x="7679304" y="5940210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7" name="图片 7" descr="572005ec0a0c4">
            <a:extLst>
              <a:ext uri="{FF2B5EF4-FFF2-40B4-BE49-F238E27FC236}">
                <a16:creationId xmlns:a16="http://schemas.microsoft.com/office/drawing/2014/main" id="{709FEC5D-5DC6-41A8-B924-D60BE68458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8224" b="26546"/>
          <a:stretch/>
        </p:blipFill>
        <p:spPr>
          <a:xfrm>
            <a:off x="10189933" y="639840"/>
            <a:ext cx="1456446" cy="97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374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grpSp>
        <p:nvGrpSpPr>
          <p:cNvPr id="20" name="Group 4">
            <a:extLst>
              <a:ext uri="{FF2B5EF4-FFF2-40B4-BE49-F238E27FC236}">
                <a16:creationId xmlns:a16="http://schemas.microsoft.com/office/drawing/2014/main" id="{876DD5E4-BE56-4337-B57A-2DC1A794983B}"/>
              </a:ext>
            </a:extLst>
          </p:cNvPr>
          <p:cNvGrpSpPr/>
          <p:nvPr/>
        </p:nvGrpSpPr>
        <p:grpSpPr>
          <a:xfrm>
            <a:off x="768781" y="642835"/>
            <a:ext cx="1137200" cy="937052"/>
            <a:chOff x="716453" y="604864"/>
            <a:chExt cx="1398834" cy="1100380"/>
          </a:xfrm>
        </p:grpSpPr>
        <p:sp>
          <p:nvSpPr>
            <p:cNvPr id="23" name="Sun 5">
              <a:extLst>
                <a:ext uri="{FF2B5EF4-FFF2-40B4-BE49-F238E27FC236}">
                  <a16:creationId xmlns:a16="http://schemas.microsoft.com/office/drawing/2014/main" id="{7583E0B5-3984-43B1-A418-D5315B6F55DD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5" name="Rounded Rectangle 5">
              <a:extLst>
                <a:ext uri="{FF2B5EF4-FFF2-40B4-BE49-F238E27FC236}">
                  <a16:creationId xmlns:a16="http://schemas.microsoft.com/office/drawing/2014/main" id="{C5E36964-89D8-4DCA-A8AB-DDCA29B64ED6}"/>
                </a:ext>
              </a:extLst>
            </p:cNvPr>
            <p:cNvSpPr/>
            <p:nvPr/>
          </p:nvSpPr>
          <p:spPr>
            <a:xfrm>
              <a:off x="716453" y="826836"/>
              <a:ext cx="1357514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    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4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Rounded Rectangle 5">
            <a:extLst>
              <a:ext uri="{FF2B5EF4-FFF2-40B4-BE49-F238E27FC236}">
                <a16:creationId xmlns:a16="http://schemas.microsoft.com/office/drawing/2014/main" id="{7AD47525-1822-4B5F-90E2-1D085384F100}"/>
              </a:ext>
            </a:extLst>
          </p:cNvPr>
          <p:cNvSpPr/>
          <p:nvPr/>
        </p:nvSpPr>
        <p:spPr>
          <a:xfrm>
            <a:off x="1905981" y="831860"/>
            <a:ext cx="3503221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?</a:t>
            </a:r>
          </a:p>
        </p:txBody>
      </p:sp>
      <p:grpSp>
        <p:nvGrpSpPr>
          <p:cNvPr id="6" name="Nhóm 5">
            <a:extLst>
              <a:ext uri="{FF2B5EF4-FFF2-40B4-BE49-F238E27FC236}">
                <a16:creationId xmlns:a16="http://schemas.microsoft.com/office/drawing/2014/main" id="{43FFACDF-B38D-4BD9-8477-A408B59E3CE8}"/>
              </a:ext>
            </a:extLst>
          </p:cNvPr>
          <p:cNvGrpSpPr/>
          <p:nvPr/>
        </p:nvGrpSpPr>
        <p:grpSpPr>
          <a:xfrm>
            <a:off x="1477440" y="1396123"/>
            <a:ext cx="9631837" cy="5177115"/>
            <a:chOff x="1477440" y="1396123"/>
            <a:chExt cx="9631837" cy="5177115"/>
          </a:xfrm>
        </p:grpSpPr>
        <p:pic>
          <p:nvPicPr>
            <p:cNvPr id="4" name="Hình ảnh 3">
              <a:extLst>
                <a:ext uri="{FF2B5EF4-FFF2-40B4-BE49-F238E27FC236}">
                  <a16:creationId xmlns:a16="http://schemas.microsoft.com/office/drawing/2014/main" id="{677273E3-63FD-491C-A106-7B1331583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77440" y="1396123"/>
              <a:ext cx="9631837" cy="5177115"/>
            </a:xfrm>
            <a:prstGeom prst="rect">
              <a:avLst/>
            </a:prstGeom>
          </p:spPr>
        </p:pic>
        <p:sp>
          <p:nvSpPr>
            <p:cNvPr id="5" name="Hình chữ nhật 4">
              <a:extLst>
                <a:ext uri="{FF2B5EF4-FFF2-40B4-BE49-F238E27FC236}">
                  <a16:creationId xmlns:a16="http://schemas.microsoft.com/office/drawing/2014/main" id="{C544EA2E-7D6F-4E17-BE98-B967491B21A6}"/>
                </a:ext>
              </a:extLst>
            </p:cNvPr>
            <p:cNvSpPr/>
            <p:nvPr/>
          </p:nvSpPr>
          <p:spPr>
            <a:xfrm rot="165543">
              <a:off x="2661313" y="3098042"/>
              <a:ext cx="409433" cy="2047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Hình chữ nhật 28">
              <a:extLst>
                <a:ext uri="{FF2B5EF4-FFF2-40B4-BE49-F238E27FC236}">
                  <a16:creationId xmlns:a16="http://schemas.microsoft.com/office/drawing/2014/main" id="{12BBCEA2-9851-4962-81C4-3A098B5021E8}"/>
                </a:ext>
              </a:extLst>
            </p:cNvPr>
            <p:cNvSpPr/>
            <p:nvPr/>
          </p:nvSpPr>
          <p:spPr>
            <a:xfrm rot="247169">
              <a:off x="3305581" y="3155047"/>
              <a:ext cx="409433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Hình chữ nhật 30">
              <a:extLst>
                <a:ext uri="{FF2B5EF4-FFF2-40B4-BE49-F238E27FC236}">
                  <a16:creationId xmlns:a16="http://schemas.microsoft.com/office/drawing/2014/main" id="{6F035DFE-3929-439B-B971-2DEEC13B5200}"/>
                </a:ext>
              </a:extLst>
            </p:cNvPr>
            <p:cNvSpPr/>
            <p:nvPr/>
          </p:nvSpPr>
          <p:spPr>
            <a:xfrm rot="165543">
              <a:off x="3949576" y="3213290"/>
              <a:ext cx="409433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Hình chữ nhật 31">
              <a:extLst>
                <a:ext uri="{FF2B5EF4-FFF2-40B4-BE49-F238E27FC236}">
                  <a16:creationId xmlns:a16="http://schemas.microsoft.com/office/drawing/2014/main" id="{9F5103BE-5891-467B-929B-530AD97A3CA1}"/>
                </a:ext>
              </a:extLst>
            </p:cNvPr>
            <p:cNvSpPr/>
            <p:nvPr/>
          </p:nvSpPr>
          <p:spPr>
            <a:xfrm rot="165543">
              <a:off x="4558704" y="3272755"/>
              <a:ext cx="409433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Hình chữ nhật 32">
              <a:extLst>
                <a:ext uri="{FF2B5EF4-FFF2-40B4-BE49-F238E27FC236}">
                  <a16:creationId xmlns:a16="http://schemas.microsoft.com/office/drawing/2014/main" id="{20DABA96-9C88-448B-931E-F0C321564DD1}"/>
                </a:ext>
              </a:extLst>
            </p:cNvPr>
            <p:cNvSpPr/>
            <p:nvPr/>
          </p:nvSpPr>
          <p:spPr>
            <a:xfrm rot="165543">
              <a:off x="6087775" y="3468448"/>
              <a:ext cx="409433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Hình chữ nhật 33">
              <a:extLst>
                <a:ext uri="{FF2B5EF4-FFF2-40B4-BE49-F238E27FC236}">
                  <a16:creationId xmlns:a16="http://schemas.microsoft.com/office/drawing/2014/main" id="{992E7A3A-18EB-473E-8327-6D2D81D0A046}"/>
                </a:ext>
              </a:extLst>
            </p:cNvPr>
            <p:cNvSpPr/>
            <p:nvPr/>
          </p:nvSpPr>
          <p:spPr>
            <a:xfrm rot="165543">
              <a:off x="6861824" y="3531893"/>
              <a:ext cx="409433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Hình chữ nhật 34">
              <a:extLst>
                <a:ext uri="{FF2B5EF4-FFF2-40B4-BE49-F238E27FC236}">
                  <a16:creationId xmlns:a16="http://schemas.microsoft.com/office/drawing/2014/main" id="{49C14B65-FC8D-434D-8A7B-B709E0319770}"/>
                </a:ext>
              </a:extLst>
            </p:cNvPr>
            <p:cNvSpPr/>
            <p:nvPr/>
          </p:nvSpPr>
          <p:spPr>
            <a:xfrm rot="165543">
              <a:off x="7758941" y="3667580"/>
              <a:ext cx="409433" cy="28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Hình chữ nhật 35">
              <a:extLst>
                <a:ext uri="{FF2B5EF4-FFF2-40B4-BE49-F238E27FC236}">
                  <a16:creationId xmlns:a16="http://schemas.microsoft.com/office/drawing/2014/main" id="{5CB9EED8-CE6D-49CB-9B7B-E3B6A261FA04}"/>
                </a:ext>
              </a:extLst>
            </p:cNvPr>
            <p:cNvSpPr/>
            <p:nvPr/>
          </p:nvSpPr>
          <p:spPr>
            <a:xfrm rot="165543">
              <a:off x="8595566" y="3840679"/>
              <a:ext cx="360000" cy="28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7" name="图片 7" descr="572005ec0a0c4">
            <a:extLst>
              <a:ext uri="{FF2B5EF4-FFF2-40B4-BE49-F238E27FC236}">
                <a16:creationId xmlns:a16="http://schemas.microsoft.com/office/drawing/2014/main" id="{687BD018-DA9A-44D8-99C0-397619CF02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8224" b="26546"/>
          <a:stretch/>
        </p:blipFill>
        <p:spPr>
          <a:xfrm>
            <a:off x="10508775" y="642835"/>
            <a:ext cx="1233689" cy="828933"/>
          </a:xfrm>
          <a:prstGeom prst="rect">
            <a:avLst/>
          </a:prstGeom>
        </p:spPr>
      </p:pic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C49F0A3F-C63A-45F3-BE60-2D9741624D25}"/>
              </a:ext>
            </a:extLst>
          </p:cNvPr>
          <p:cNvSpPr/>
          <p:nvPr/>
        </p:nvSpPr>
        <p:spPr>
          <a:xfrm>
            <a:off x="2656623" y="2915515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326584F7-66EF-44B0-BF40-56BDF2C3ADDE}"/>
              </a:ext>
            </a:extLst>
          </p:cNvPr>
          <p:cNvSpPr/>
          <p:nvPr/>
        </p:nvSpPr>
        <p:spPr>
          <a:xfrm rot="204106">
            <a:off x="2586084" y="2907582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3F34ADB7-2E2F-4670-8685-B6EE6D7FE4D3}"/>
              </a:ext>
            </a:extLst>
          </p:cNvPr>
          <p:cNvSpPr/>
          <p:nvPr/>
        </p:nvSpPr>
        <p:spPr>
          <a:xfrm>
            <a:off x="3293107" y="297022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0" name="Rounded Rectangle 5">
            <a:extLst>
              <a:ext uri="{FF2B5EF4-FFF2-40B4-BE49-F238E27FC236}">
                <a16:creationId xmlns:a16="http://schemas.microsoft.com/office/drawing/2014/main" id="{C668DD75-581D-4EBA-B2AD-F73A1E406ADF}"/>
              </a:ext>
            </a:extLst>
          </p:cNvPr>
          <p:cNvSpPr/>
          <p:nvPr/>
        </p:nvSpPr>
        <p:spPr>
          <a:xfrm rot="193991">
            <a:off x="3182153" y="2961561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id="{1D2A76B7-9D07-4CED-80A8-2A4D86F8C3D4}"/>
              </a:ext>
            </a:extLst>
          </p:cNvPr>
          <p:cNvSpPr/>
          <p:nvPr/>
        </p:nvSpPr>
        <p:spPr>
          <a:xfrm rot="191040">
            <a:off x="3930642" y="3048876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2" name="Rounded Rectangle 5">
            <a:extLst>
              <a:ext uri="{FF2B5EF4-FFF2-40B4-BE49-F238E27FC236}">
                <a16:creationId xmlns:a16="http://schemas.microsoft.com/office/drawing/2014/main" id="{8CD6DF2C-C3A4-47C2-97ED-EC4DB9BBCA5F}"/>
              </a:ext>
            </a:extLst>
          </p:cNvPr>
          <p:cNvSpPr/>
          <p:nvPr/>
        </p:nvSpPr>
        <p:spPr>
          <a:xfrm rot="191040">
            <a:off x="3840553" y="304887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5BF7C0A3-BE15-49D3-8A5C-A3F3891CDC4D}"/>
              </a:ext>
            </a:extLst>
          </p:cNvPr>
          <p:cNvSpPr/>
          <p:nvPr/>
        </p:nvSpPr>
        <p:spPr>
          <a:xfrm>
            <a:off x="4575038" y="3113346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4" name="Rounded Rectangle 5">
            <a:extLst>
              <a:ext uri="{FF2B5EF4-FFF2-40B4-BE49-F238E27FC236}">
                <a16:creationId xmlns:a16="http://schemas.microsoft.com/office/drawing/2014/main" id="{7315B218-06DC-49F0-9AEB-7DF490C53FB6}"/>
              </a:ext>
            </a:extLst>
          </p:cNvPr>
          <p:cNvSpPr/>
          <p:nvPr/>
        </p:nvSpPr>
        <p:spPr>
          <a:xfrm rot="188807">
            <a:off x="4445396" y="310593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5" name="Rounded Rectangle 5">
            <a:extLst>
              <a:ext uri="{FF2B5EF4-FFF2-40B4-BE49-F238E27FC236}">
                <a16:creationId xmlns:a16="http://schemas.microsoft.com/office/drawing/2014/main" id="{1788CA2F-F9B7-436B-B9AB-3B81A0023E87}"/>
              </a:ext>
            </a:extLst>
          </p:cNvPr>
          <p:cNvSpPr/>
          <p:nvPr/>
        </p:nvSpPr>
        <p:spPr>
          <a:xfrm>
            <a:off x="5992884" y="3263046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6" name="Rounded Rectangle 5">
            <a:extLst>
              <a:ext uri="{FF2B5EF4-FFF2-40B4-BE49-F238E27FC236}">
                <a16:creationId xmlns:a16="http://schemas.microsoft.com/office/drawing/2014/main" id="{5356ABEC-55F2-494C-A441-255851C17DF4}"/>
              </a:ext>
            </a:extLst>
          </p:cNvPr>
          <p:cNvSpPr/>
          <p:nvPr/>
        </p:nvSpPr>
        <p:spPr>
          <a:xfrm>
            <a:off x="5913496" y="3254379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47" name="Rounded Rectangle 5">
            <a:extLst>
              <a:ext uri="{FF2B5EF4-FFF2-40B4-BE49-F238E27FC236}">
                <a16:creationId xmlns:a16="http://schemas.microsoft.com/office/drawing/2014/main" id="{F0D378F4-5D14-4511-AB8C-B578C2B9B9E3}"/>
              </a:ext>
            </a:extLst>
          </p:cNvPr>
          <p:cNvSpPr/>
          <p:nvPr/>
        </p:nvSpPr>
        <p:spPr>
          <a:xfrm>
            <a:off x="6793177" y="3379632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8" name="Rounded Rectangle 5">
            <a:extLst>
              <a:ext uri="{FF2B5EF4-FFF2-40B4-BE49-F238E27FC236}">
                <a16:creationId xmlns:a16="http://schemas.microsoft.com/office/drawing/2014/main" id="{056D36AA-0071-4212-9D8F-40D07AEF66E8}"/>
              </a:ext>
            </a:extLst>
          </p:cNvPr>
          <p:cNvSpPr/>
          <p:nvPr/>
        </p:nvSpPr>
        <p:spPr>
          <a:xfrm>
            <a:off x="6743854" y="3354669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49" name="Rounded Rectangle 5">
            <a:extLst>
              <a:ext uri="{FF2B5EF4-FFF2-40B4-BE49-F238E27FC236}">
                <a16:creationId xmlns:a16="http://schemas.microsoft.com/office/drawing/2014/main" id="{B09C1DF9-6C47-4E8F-A745-47B76108E724}"/>
              </a:ext>
            </a:extLst>
          </p:cNvPr>
          <p:cNvSpPr/>
          <p:nvPr/>
        </p:nvSpPr>
        <p:spPr>
          <a:xfrm>
            <a:off x="7749614" y="3500784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0" name="Rounded Rectangle 5">
            <a:extLst>
              <a:ext uri="{FF2B5EF4-FFF2-40B4-BE49-F238E27FC236}">
                <a16:creationId xmlns:a16="http://schemas.microsoft.com/office/drawing/2014/main" id="{B0FB2EB8-5BD5-4A2E-A6FE-6BF554A2E48B}"/>
              </a:ext>
            </a:extLst>
          </p:cNvPr>
          <p:cNvSpPr/>
          <p:nvPr/>
        </p:nvSpPr>
        <p:spPr>
          <a:xfrm>
            <a:off x="7651325" y="3500784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51" name="Rounded Rectangle 5">
            <a:extLst>
              <a:ext uri="{FF2B5EF4-FFF2-40B4-BE49-F238E27FC236}">
                <a16:creationId xmlns:a16="http://schemas.microsoft.com/office/drawing/2014/main" id="{D8A6CE17-02A8-4720-976D-26D717FCBCBC}"/>
              </a:ext>
            </a:extLst>
          </p:cNvPr>
          <p:cNvSpPr/>
          <p:nvPr/>
        </p:nvSpPr>
        <p:spPr>
          <a:xfrm>
            <a:off x="8568767" y="3698982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2" name="Rounded Rectangle 5">
            <a:extLst>
              <a:ext uri="{FF2B5EF4-FFF2-40B4-BE49-F238E27FC236}">
                <a16:creationId xmlns:a16="http://schemas.microsoft.com/office/drawing/2014/main" id="{C312DE65-5CD1-48D6-9DE4-2D5213ECAE8B}"/>
              </a:ext>
            </a:extLst>
          </p:cNvPr>
          <p:cNvSpPr/>
          <p:nvPr/>
        </p:nvSpPr>
        <p:spPr>
          <a:xfrm>
            <a:off x="8472830" y="3698982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3986840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7" grpId="1"/>
      <p:bldP spid="38" grpId="0"/>
      <p:bldP spid="39" grpId="0"/>
      <p:bldP spid="39" grpId="1"/>
      <p:bldP spid="40" grpId="0"/>
      <p:bldP spid="41" grpId="0"/>
      <p:bldP spid="41" grpId="1"/>
      <p:bldP spid="42" grpId="0"/>
      <p:bldP spid="43" grpId="0"/>
      <p:bldP spid="43" grpId="1"/>
      <p:bldP spid="44" grpId="0"/>
      <p:bldP spid="45" grpId="0"/>
      <p:bldP spid="45" grpId="1"/>
      <p:bldP spid="46" grpId="0"/>
      <p:bldP spid="47" grpId="0"/>
      <p:bldP spid="47" grpId="1"/>
      <p:bldP spid="48" grpId="0"/>
      <p:bldP spid="49" grpId="0"/>
      <p:bldP spid="49" grpId="1"/>
      <p:bldP spid="50" grpId="0"/>
      <p:bldP spid="51" grpId="0"/>
      <p:bldP spid="51" grpId="1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  <a:sym typeface="+mn-ea"/>
              </a:rPr>
              <a:t>VẬN DỤNG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6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524" y="2852937"/>
            <a:ext cx="7049345" cy="4626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947936" y="267268"/>
            <a:ext cx="8544949" cy="1512728"/>
          </a:xfrm>
          <a:prstGeom prst="rect">
            <a:avLst/>
          </a:prstGeom>
          <a:noFill/>
        </p:spPr>
        <p:txBody>
          <a:bodyPr wrap="none" lIns="121920" tIns="60960" rIns="121920" bIns="60960" numCol="1">
            <a:prstTxWarp prst="text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1219170"/>
            <a:r>
              <a:rPr lang="en-US" sz="9600" b="1" dirty="0" err="1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Hành</a:t>
            </a:r>
            <a:r>
              <a:rPr lang="en-US" sz="9600" b="1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 </a:t>
            </a:r>
            <a:r>
              <a:rPr lang="en-US" sz="9600" b="1" dirty="0" err="1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trình</a:t>
            </a:r>
            <a:r>
              <a:rPr lang="en-US" sz="9600" b="1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 </a:t>
            </a:r>
            <a:r>
              <a:rPr lang="en-US" sz="9600" b="1" dirty="0" err="1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tìm</a:t>
            </a:r>
            <a:r>
              <a:rPr lang="en-US" sz="9600" b="1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 </a:t>
            </a:r>
            <a:r>
              <a:rPr lang="en-US" sz="9600" b="1" dirty="0" err="1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mật</a:t>
            </a:r>
            <a:endParaRPr lang="en-US" sz="9600" b="1" dirty="0">
              <a:ln w="11430">
                <a:solidFill>
                  <a:srgbClr val="FFC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</a:endParaRPr>
          </a:p>
        </p:txBody>
      </p:sp>
      <p:pic>
        <p:nvPicPr>
          <p:cNvPr id="6" name="Happy-Birthday-1981-High-School-Dance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56.4327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874176" y="-3099725"/>
            <a:ext cx="1317824" cy="13178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60363" y="541773"/>
            <a:ext cx="2208245" cy="2311164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4EF9D5B9-FD26-457A-A3EC-F6392B4045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704" cy="53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4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9512E-6 C -0.00486 -0.01359 -0.00711 -0.02532 -0.01371 -0.03706 C -0.01614 -0.05374 -0.02222 -0.06269 -0.02916 -0.07381 C -0.03281 -0.07968 -0.03559 -0.08709 -0.03958 -0.09203 C -0.05816 -0.11396 -0.08472 -0.12971 -0.10677 -0.13496 C -0.11736 -0.14237 -0.12257 -0.14453 -0.13437 -0.14731 C -0.16632 -0.16615 -0.21961 -0.16523 -0.24826 -0.16893 C -0.25451 -0.16801 -0.26093 -0.1677 -0.26718 -0.16584 C -0.28073 -0.16152 -0.27378 -0.16152 -0.28264 -0.15349 C -0.29652 -0.14114 -0.30937 -0.126 -0.32239 -0.11056 C -0.32795 -0.09543 -0.33802 -0.08184 -0.34132 -0.06455 C -0.34531 -0.04293 -0.34357 -0.05219 -0.34652 -0.03706 C -0.34722 -0.03366 -0.34913 -0.03119 -0.35 -0.0278 C -0.35086 -0.02502 -0.35121 -0.02162 -0.35173 -0.01853 C -0.35468 0.021 -0.35711 0.08246 -0.3309 0.0979 C -0.32569 0.09697 -0.31996 0.09913 -0.31545 0.09481 C -0.3118 0.09141 -0.3085 0.07659 -0.3085 0.07659 C -0.31024 -0.00988 -0.30347 -0.00031 -0.32586 -0.0491 C -0.33889 -0.07752 -0.3302 -0.07041 -0.34132 -0.0769 C -0.34878 -0.09018 -0.35573 -0.09296 -0.36545 -0.09821 C -0.39166 -0.11211 -0.41805 -0.11643 -0.44479 -0.126 C -0.47187 -0.12508 -0.49878 -0.12477 -0.52586 -0.12292 C -0.54496 -0.12168 -0.56128 -0.09543 -0.57916 -0.08894 C -0.58316 -0.07844 -0.58628 -0.07474 -0.59305 -0.07072 C -0.60034 -0.06084 -0.60833 -0.05312 -0.61718 -0.0491 C -0.62673 -0.03274 -0.63819 -0.01977 -0.65 -0.00927 C -0.66163 0.01143 -0.65625 0.00432 -0.66545 0.01513 C -0.66979 0.02656 -0.67639 0.03181 -0.6809 0.04293 C -0.68229 0.04663 -0.68281 0.05127 -0.68437 0.05497 C -0.68576 0.05837 -0.68802 0.06084 -0.68958 0.06424 C -0.69757 0.08122 -0.68941 0.06578 -0.69479 0.08277 C -0.69687 0.08925 -0.70173 0.10099 -0.70173 0.10099 C -0.70225 0.10408 -0.70243 0.10747 -0.7033 0.11025 C -0.70416 0.11365 -0.70607 0.11612 -0.70677 0.11952 C -0.70902 0.13033 -0.71024 0.14206 -0.71198 0.15318 C -0.71319 0.16152 -0.71545 0.17789 -0.71545 0.17789 C -0.71666 0.20939 -0.71909 0.23811 -0.72066 0.26961 C -0.71961 0.29123 -0.7177 0.31717 -0.71198 0.33724 C -0.70607 0.35825 -0.70677 0.34157 -0.70677 0.35577 " pathEditMode="relative" ptsTypes="ffffffffffffffffffffffffffffffffffffffA">
                                      <p:cBhvr>
                                        <p:cTn id="22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999">
              <a:srgbClr val="FFFF00"/>
            </a:gs>
            <a:gs pos="57000">
              <a:srgbClr val="FFFF00">
                <a:lumMod val="54000"/>
                <a:lumOff val="46000"/>
              </a:srgbClr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767408" y="828506"/>
            <a:ext cx="10657184" cy="4948839"/>
          </a:xfrm>
          <a:prstGeom prst="plaqu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40885" y="-609600"/>
            <a:ext cx="812800" cy="609600"/>
          </a:xfrm>
          <a:prstGeom prst="rect">
            <a:avLst/>
          </a:prstGeom>
        </p:spPr>
      </p:pic>
      <p:pic>
        <p:nvPicPr>
          <p:cNvPr id="15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08805" y="1612032"/>
            <a:ext cx="812800" cy="609600"/>
          </a:xfrm>
          <a:prstGeom prst="rect">
            <a:avLst/>
          </a:prstGeom>
        </p:spPr>
      </p:pic>
      <p:pic>
        <p:nvPicPr>
          <p:cNvPr id="16" name="sai">
            <a:hlinkClick r:id="" action="ppaction://media"/>
            <a:extLst>
              <a:ext uri="{FF2B5EF4-FFF2-40B4-BE49-F238E27FC236}">
                <a16:creationId xmlns:a16="http://schemas.microsoft.com/office/drawing/2014/main" id="{44137F8B-AA31-4012-9898-5DAE9ADBD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08805" y="620688"/>
            <a:ext cx="812800" cy="609600"/>
          </a:xfrm>
          <a:prstGeom prst="rect">
            <a:avLst/>
          </a:prstGeom>
        </p:spPr>
      </p:pic>
      <p:pic>
        <p:nvPicPr>
          <p:cNvPr id="10" name="Picture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108" y="5777345"/>
            <a:ext cx="1646711" cy="1080655"/>
          </a:xfrm>
          <a:prstGeom prst="rect">
            <a:avLst/>
          </a:prstGeom>
        </p:spPr>
      </p:pic>
      <p:pic>
        <p:nvPicPr>
          <p:cNvPr id="19" name="Hình ảnh 18">
            <a:extLst>
              <a:ext uri="{FF2B5EF4-FFF2-40B4-BE49-F238E27FC236}">
                <a16:creationId xmlns:a16="http://schemas.microsoft.com/office/drawing/2014/main" id="{18B8B217-985C-4F6A-8E6B-E5AA0CB28B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56" y="293970"/>
            <a:ext cx="1232704" cy="534536"/>
          </a:xfrm>
          <a:prstGeom prst="rect">
            <a:avLst/>
          </a:prstGeom>
        </p:spPr>
      </p:pic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A16C4130-4A0F-419A-8297-ABD2D033920B}"/>
              </a:ext>
            </a:extLst>
          </p:cNvPr>
          <p:cNvSpPr/>
          <p:nvPr/>
        </p:nvSpPr>
        <p:spPr>
          <a:xfrm>
            <a:off x="4209144" y="997670"/>
            <a:ext cx="3272311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kern="0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HƯỚNG DẪN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9000438B-B063-4ED2-90DF-B2C3C83F825A}"/>
              </a:ext>
            </a:extLst>
          </p:cNvPr>
          <p:cNvSpPr/>
          <p:nvPr/>
        </p:nvSpPr>
        <p:spPr>
          <a:xfrm>
            <a:off x="1881579" y="2847252"/>
            <a:ext cx="9257476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marR="0" lvl="0" indent="-5143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Ấn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vào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các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bông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hoa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để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 ra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câu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hỏi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.</a:t>
            </a:r>
          </a:p>
          <a:p>
            <a:pPr marL="514350" marR="0" lvl="0" indent="-5143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Ấn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ong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di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sang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bông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hoa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.</a:t>
            </a:r>
          </a:p>
          <a:p>
            <a:pPr marL="514350" marR="0" lvl="0" indent="-5143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Ấn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tổ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ong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ở Slide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mỗi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hỏi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trở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. 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4. Khi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trả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hết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tất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cả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bông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hoa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ấn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ong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thúc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game.</a:t>
            </a:r>
          </a:p>
        </p:txBody>
      </p:sp>
    </p:spTree>
    <p:extLst>
      <p:ext uri="{BB962C8B-B14F-4D97-AF65-F5344CB8AC3E}">
        <p14:creationId xmlns:p14="http://schemas.microsoft.com/office/powerpoint/2010/main" val="21135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6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06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" grpId="0" animBg="1"/>
      <p:bldP spid="17" grpId="0"/>
      <p:bldP spid="20" grpId="0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300</Words>
  <Application>Microsoft Office PowerPoint</Application>
  <PresentationFormat>Widescreen</PresentationFormat>
  <Paragraphs>114</Paragraphs>
  <Slides>21</Slides>
  <Notes>0</Notes>
  <HiddenSlides>0</HiddenSlides>
  <MMClips>21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UTM Avo</vt:lpstr>
      <vt:lpstr>2_Office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Huyền Bùi Thị Kim</dc:creator>
  <cp:lastModifiedBy>Vũ Trọng Đông</cp:lastModifiedBy>
  <cp:revision>80</cp:revision>
  <dcterms:created xsi:type="dcterms:W3CDTF">2021-11-30T14:51:06Z</dcterms:created>
  <dcterms:modified xsi:type="dcterms:W3CDTF">2021-12-16T10:26:47Z</dcterms:modified>
</cp:coreProperties>
</file>