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</p:sldMasterIdLst>
  <p:notesMasterIdLst>
    <p:notesMasterId r:id="rId11"/>
  </p:notesMasterIdLst>
  <p:sldIdLst>
    <p:sldId id="274" r:id="rId2"/>
    <p:sldId id="257" r:id="rId3"/>
    <p:sldId id="258" r:id="rId4"/>
    <p:sldId id="271" r:id="rId5"/>
    <p:sldId id="272" r:id="rId6"/>
    <p:sldId id="259" r:id="rId7"/>
    <p:sldId id="260" r:id="rId8"/>
    <p:sldId id="268" r:id="rId9"/>
    <p:sldId id="267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2" d="100"/>
          <a:sy n="72" d="100"/>
        </p:scale>
        <p:origin x="124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FB1DB2-88B0-4034-AAF8-19EFC247D19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07/11/2020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336697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0E7C07-EF8A-4960-B7FA-6AEDE5BFFBB2}" type="slidenum">
              <a:rPr lang="vi-VN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059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2560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2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Gọi</a:t>
            </a:r>
            <a:r>
              <a:rPr lang="en-US" dirty="0" smtClean="0"/>
              <a:t> HS </a:t>
            </a:r>
            <a:r>
              <a:rPr lang="en-US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xét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,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mẫu</a:t>
            </a:r>
            <a:r>
              <a:rPr lang="en-US" baseline="0" dirty="0" smtClean="0"/>
              <a:t> – HS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sát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viết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con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084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2016701-1F56-43DD-9489-5485639525F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07/11/2020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941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2016701-1F56-43DD-9489-5485639525F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07/11/2020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402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2016701-1F56-43DD-9489-5485639525F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07/11/2020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463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2016701-1F56-43DD-9489-5485639525F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07/11/2020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702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2016701-1F56-43DD-9489-5485639525F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07/11/2020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64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2016701-1F56-43DD-9489-5485639525F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07/11/2020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53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2016701-1F56-43DD-9489-5485639525F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07/11/2020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394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2016701-1F56-43DD-9489-5485639525F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07/11/2020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10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2016701-1F56-43DD-9489-5485639525F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07/11/2020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074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2016701-1F56-43DD-9489-5485639525F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07/11/2020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209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2016701-1F56-43DD-9489-5485639525F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07/11/2020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01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2016701-1F56-43DD-9489-5485639525F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07/11/2020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33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11" Type="http://schemas.openxmlformats.org/officeDocument/2006/relationships/image" Target="../media/image9.gif"/><Relationship Id="rId5" Type="http://schemas.openxmlformats.org/officeDocument/2006/relationships/image" Target="../media/image3.wmf"/><Relationship Id="rId10" Type="http://schemas.openxmlformats.org/officeDocument/2006/relationships/image" Target="../media/image8.png"/><Relationship Id="rId4" Type="http://schemas.openxmlformats.org/officeDocument/2006/relationships/image" Target="../media/image2.wmf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3597013" y="3145255"/>
            <a:ext cx="5285257" cy="22755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CHUYÊN ĐỀ </a:t>
            </a:r>
          </a:p>
          <a:p>
            <a:pPr algn="ctr"/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</a:t>
            </a:r>
            <a:endParaRPr 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066800" y="6172200"/>
            <a:ext cx="6629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Đường Thị Lam .</a:t>
            </a:r>
            <a:endParaRPr lang="en-US" sz="36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77" name="Group 18"/>
          <p:cNvGrpSpPr>
            <a:grpSpLocks/>
          </p:cNvGrpSpPr>
          <p:nvPr/>
        </p:nvGrpSpPr>
        <p:grpSpPr bwMode="auto">
          <a:xfrm>
            <a:off x="609600" y="914400"/>
            <a:ext cx="2895600" cy="2514600"/>
            <a:chOff x="5225" y="9335"/>
            <a:chExt cx="2520" cy="1750"/>
          </a:xfrm>
        </p:grpSpPr>
        <p:sp>
          <p:nvSpPr>
            <p:cNvPr id="3085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3086" name="Picture 26" descr="cosmo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25" descr="BOOK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8" name="Picture 24" descr="BOOK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9" name="Picture 23" descr="QUILLPE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0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1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48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92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b="1" kern="1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3093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48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078" name="WordArt 16"/>
          <p:cNvSpPr>
            <a:spLocks noChangeArrowheads="1" noChangeShapeType="1" noTextEdit="1"/>
          </p:cNvSpPr>
          <p:nvPr/>
        </p:nvSpPr>
        <p:spPr bwMode="auto">
          <a:xfrm>
            <a:off x="1143000" y="314325"/>
            <a:ext cx="6867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LỘC ĐỨC B</a:t>
            </a:r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9" name="Picture 3" descr="WhitecornerFlow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762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4" descr="WhitecornerFlow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5" y="76200"/>
            <a:ext cx="682625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20" name="Picture 11" descr="Bo hoa 1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4100513"/>
            <a:ext cx="7461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Rectangle 2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9446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47800" y="1752600"/>
            <a:ext cx="5943600" cy="2514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numCol="1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18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42: </a:t>
            </a:r>
            <a:r>
              <a:rPr kumimoji="0" lang="en-US" sz="18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Ao</a:t>
            </a:r>
            <a:r>
              <a:rPr kumimoji="0" lang="en-US" sz="18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8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eo</a:t>
            </a:r>
            <a:endParaRPr kumimoji="0" lang="en-US" sz="1800" b="1" i="0" u="none" strike="noStrike" kern="1200" cap="none" spc="0" normalizeH="0" baseline="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838200" y="2628781"/>
            <a:ext cx="83058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v</a:t>
            </a:r>
            <a:r>
              <a:rPr sz="8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khởi động </a:t>
            </a:r>
            <a:endParaRPr sz="8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86200"/>
            <a:ext cx="8001000" cy="152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362200" y="533400"/>
            <a:ext cx="750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0" y="471844"/>
            <a:ext cx="9060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6287" y="2209800"/>
            <a:ext cx="7931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BÙI   MŨI   SỦI    CỬI   GỬI    NGỬI </a:t>
            </a:r>
            <a:endParaRPr lang="en-US" sz="4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7364" y="1143000"/>
            <a:ext cx="8153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+mn-lt"/>
                <a:cs typeface="Vani" panose="020B0502040204020203" pitchFamily="34" charset="0"/>
              </a:rPr>
              <a:t>Lan</a:t>
            </a:r>
            <a:r>
              <a:rPr lang="en-US" sz="4400" dirty="0" smtClean="0">
                <a:latin typeface="+mn-lt"/>
                <a:cs typeface="Vani" panose="020B0502040204020203" pitchFamily="34" charset="0"/>
              </a:rPr>
              <a:t> </a:t>
            </a:r>
            <a:r>
              <a:rPr lang="en-US" sz="4400" dirty="0" err="1" smtClean="0">
                <a:latin typeface="+mn-lt"/>
                <a:cs typeface="Vani" panose="020B0502040204020203" pitchFamily="34" charset="0"/>
              </a:rPr>
              <a:t>gửi</a:t>
            </a:r>
            <a:r>
              <a:rPr lang="en-US" sz="4400" dirty="0" smtClean="0">
                <a:latin typeface="+mn-lt"/>
                <a:cs typeface="Vani" panose="020B0502040204020203" pitchFamily="34" charset="0"/>
              </a:rPr>
              <a:t> </a:t>
            </a:r>
            <a:r>
              <a:rPr lang="en-US" sz="4400" dirty="0" err="1" smtClean="0">
                <a:latin typeface="+mn-lt"/>
                <a:cs typeface="Vani" panose="020B0502040204020203" pitchFamily="34" charset="0"/>
              </a:rPr>
              <a:t>thư</a:t>
            </a:r>
            <a:r>
              <a:rPr lang="en-US" sz="4400" dirty="0" smtClean="0">
                <a:latin typeface="+mn-lt"/>
                <a:cs typeface="Vani" panose="020B0502040204020203" pitchFamily="34" charset="0"/>
              </a:rPr>
              <a:t> </a:t>
            </a:r>
            <a:r>
              <a:rPr lang="en-US" sz="4400" dirty="0" err="1" smtClean="0">
                <a:latin typeface="+mn-lt"/>
                <a:cs typeface="Vani" panose="020B0502040204020203" pitchFamily="34" charset="0"/>
              </a:rPr>
              <a:t>cho</a:t>
            </a:r>
            <a:r>
              <a:rPr lang="en-US" sz="4400" dirty="0" smtClean="0">
                <a:latin typeface="+mn-lt"/>
                <a:cs typeface="Vani" panose="020B0502040204020203" pitchFamily="34" charset="0"/>
              </a:rPr>
              <a:t> </a:t>
            </a:r>
            <a:r>
              <a:rPr lang="en-US" sz="4400" dirty="0" err="1" smtClean="0">
                <a:latin typeface="+mn-lt"/>
                <a:cs typeface="Vani" panose="020B0502040204020203" pitchFamily="34" charset="0"/>
              </a:rPr>
              <a:t>Hà</a:t>
            </a:r>
            <a:r>
              <a:rPr lang="en-US" sz="4400" dirty="0" smtClean="0">
                <a:latin typeface="+mn-lt"/>
                <a:cs typeface="Vani" panose="020B0502040204020203" pitchFamily="34" charset="0"/>
              </a:rPr>
              <a:t> </a:t>
            </a:r>
            <a:r>
              <a:rPr lang="en-US" sz="4400" dirty="0" err="1" smtClean="0">
                <a:latin typeface="+mn-lt"/>
                <a:cs typeface="Vani" panose="020B0502040204020203" pitchFamily="34" charset="0"/>
              </a:rPr>
              <a:t>kể</a:t>
            </a:r>
            <a:r>
              <a:rPr lang="en-US" sz="4400" dirty="0" smtClean="0">
                <a:latin typeface="+mn-lt"/>
                <a:cs typeface="Vani" panose="020B0502040204020203" pitchFamily="34" charset="0"/>
              </a:rPr>
              <a:t> </a:t>
            </a:r>
            <a:r>
              <a:rPr lang="en-US" sz="4400" dirty="0" err="1" smtClean="0">
                <a:latin typeface="+mn-lt"/>
                <a:cs typeface="Vani" panose="020B0502040204020203" pitchFamily="34" charset="0"/>
              </a:rPr>
              <a:t>về</a:t>
            </a:r>
            <a:r>
              <a:rPr lang="en-US" sz="4400" dirty="0" smtClean="0">
                <a:latin typeface="+mn-lt"/>
                <a:cs typeface="Vani" panose="020B0502040204020203" pitchFamily="34" charset="0"/>
              </a:rPr>
              <a:t> </a:t>
            </a:r>
            <a:r>
              <a:rPr lang="en-US" sz="4400" dirty="0" err="1" smtClean="0">
                <a:latin typeface="+mn-lt"/>
                <a:cs typeface="Vani" panose="020B0502040204020203" pitchFamily="34" charset="0"/>
              </a:rPr>
              <a:t>quê</a:t>
            </a:r>
            <a:r>
              <a:rPr lang="en-US" sz="4400" dirty="0" smtClean="0">
                <a:latin typeface="+mn-lt"/>
                <a:cs typeface="Vani" panose="020B0502040204020203" pitchFamily="34" charset="0"/>
              </a:rPr>
              <a:t> </a:t>
            </a:r>
            <a:r>
              <a:rPr lang="en-US" sz="4400" dirty="0" err="1" smtClean="0">
                <a:latin typeface="+mn-lt"/>
                <a:cs typeface="Vani" panose="020B0502040204020203" pitchFamily="34" charset="0"/>
              </a:rPr>
              <a:t>Lan</a:t>
            </a:r>
            <a:r>
              <a:rPr lang="en-US" sz="4400" dirty="0" smtClean="0">
                <a:latin typeface="+mn-lt"/>
                <a:cs typeface="Vani" panose="020B0502040204020203" pitchFamily="34" charset="0"/>
              </a:rPr>
              <a:t>. Ở </a:t>
            </a:r>
            <a:r>
              <a:rPr lang="en-US" sz="4400" dirty="0" err="1" smtClean="0">
                <a:latin typeface="+mn-lt"/>
                <a:cs typeface="Vani" panose="020B0502040204020203" pitchFamily="34" charset="0"/>
              </a:rPr>
              <a:t>đó</a:t>
            </a:r>
            <a:r>
              <a:rPr lang="en-US" sz="4400" dirty="0" smtClean="0">
                <a:latin typeface="+mn-lt"/>
                <a:cs typeface="Vani" panose="020B0502040204020203" pitchFamily="34" charset="0"/>
              </a:rPr>
              <a:t>, </a:t>
            </a:r>
            <a:r>
              <a:rPr lang="en-US" sz="4400" dirty="0" err="1" smtClean="0">
                <a:latin typeface="+mn-lt"/>
                <a:cs typeface="Vani" panose="020B0502040204020203" pitchFamily="34" charset="0"/>
              </a:rPr>
              <a:t>có</a:t>
            </a:r>
            <a:r>
              <a:rPr lang="en-US" sz="4400" dirty="0" smtClean="0">
                <a:latin typeface="+mn-lt"/>
                <a:cs typeface="Vani" panose="020B0502040204020203" pitchFamily="34" charset="0"/>
              </a:rPr>
              <a:t> </a:t>
            </a:r>
            <a:r>
              <a:rPr lang="en-US" sz="4400" dirty="0" err="1" smtClean="0">
                <a:latin typeface="+mn-lt"/>
                <a:cs typeface="Vani" panose="020B0502040204020203" pitchFamily="34" charset="0"/>
              </a:rPr>
              <a:t>nhà</a:t>
            </a:r>
            <a:r>
              <a:rPr lang="en-US" sz="4400" dirty="0" smtClean="0">
                <a:latin typeface="+mn-lt"/>
                <a:cs typeface="Vani" panose="020B0502040204020203" pitchFamily="34" charset="0"/>
              </a:rPr>
              <a:t> </a:t>
            </a:r>
            <a:r>
              <a:rPr lang="en-US" sz="4400" dirty="0" err="1" smtClean="0">
                <a:latin typeface="+mn-lt"/>
                <a:cs typeface="Vani" panose="020B0502040204020203" pitchFamily="34" charset="0"/>
              </a:rPr>
              <a:t>sàn</a:t>
            </a:r>
            <a:r>
              <a:rPr lang="en-US" sz="4400" dirty="0" smtClean="0">
                <a:latin typeface="+mn-lt"/>
                <a:cs typeface="Vani" panose="020B0502040204020203" pitchFamily="34" charset="0"/>
              </a:rPr>
              <a:t> </a:t>
            </a:r>
            <a:r>
              <a:rPr lang="en-US" sz="4400" dirty="0" err="1" smtClean="0">
                <a:latin typeface="+mn-lt"/>
                <a:cs typeface="Vani" panose="020B0502040204020203" pitchFamily="34" charset="0"/>
              </a:rPr>
              <a:t>nằm</a:t>
            </a:r>
            <a:r>
              <a:rPr lang="en-US" sz="4400" dirty="0" smtClean="0">
                <a:latin typeface="+mn-lt"/>
                <a:cs typeface="Vani" panose="020B0502040204020203" pitchFamily="34" charset="0"/>
              </a:rPr>
              <a:t> </a:t>
            </a:r>
            <a:r>
              <a:rPr lang="en-US" sz="4400" dirty="0" err="1" smtClean="0">
                <a:latin typeface="+mn-lt"/>
                <a:cs typeface="Vani" panose="020B0502040204020203" pitchFamily="34" charset="0"/>
              </a:rPr>
              <a:t>ven</a:t>
            </a:r>
            <a:r>
              <a:rPr lang="en-US" sz="4400" dirty="0" smtClean="0">
                <a:latin typeface="+mn-lt"/>
                <a:cs typeface="Vani" panose="020B0502040204020203" pitchFamily="34" charset="0"/>
              </a:rPr>
              <a:t> </a:t>
            </a:r>
            <a:r>
              <a:rPr lang="en-US" sz="4400" dirty="0" err="1" smtClean="0">
                <a:latin typeface="+mn-lt"/>
                <a:cs typeface="Vani" panose="020B0502040204020203" pitchFamily="34" charset="0"/>
              </a:rPr>
              <a:t>đồi</a:t>
            </a:r>
            <a:r>
              <a:rPr lang="en-US" sz="4400" dirty="0" smtClean="0">
                <a:latin typeface="+mn-lt"/>
                <a:cs typeface="Vani" panose="020B0502040204020203" pitchFamily="34" charset="0"/>
              </a:rPr>
              <a:t>. </a:t>
            </a:r>
            <a:r>
              <a:rPr lang="en-US" sz="4400" dirty="0" err="1" smtClean="0">
                <a:latin typeface="+mn-lt"/>
                <a:cs typeface="Vani" panose="020B0502040204020203" pitchFamily="34" charset="0"/>
              </a:rPr>
              <a:t>Mùa</a:t>
            </a:r>
            <a:r>
              <a:rPr lang="en-US" sz="4400" dirty="0" smtClean="0">
                <a:latin typeface="+mn-lt"/>
                <a:cs typeface="Vani" panose="020B0502040204020203" pitchFamily="34" charset="0"/>
              </a:rPr>
              <a:t> </a:t>
            </a:r>
            <a:r>
              <a:rPr lang="en-US" sz="4400" dirty="0" err="1" smtClean="0">
                <a:latin typeface="+mn-lt"/>
                <a:cs typeface="Vani" panose="020B0502040204020203" pitchFamily="34" charset="0"/>
              </a:rPr>
              <a:t>này</a:t>
            </a:r>
            <a:r>
              <a:rPr lang="en-US" sz="4400" dirty="0" smtClean="0">
                <a:latin typeface="+mn-lt"/>
                <a:cs typeface="Vani" panose="020B0502040204020203" pitchFamily="34" charset="0"/>
              </a:rPr>
              <a:t>, </a:t>
            </a:r>
            <a:r>
              <a:rPr lang="en-US" sz="4400" dirty="0" err="1" smtClean="0">
                <a:latin typeface="+mn-lt"/>
                <a:cs typeface="Vani" panose="020B0502040204020203" pitchFamily="34" charset="0"/>
              </a:rPr>
              <a:t>chim</a:t>
            </a:r>
            <a:r>
              <a:rPr lang="en-US" sz="4400" dirty="0" smtClean="0">
                <a:latin typeface="+mn-lt"/>
                <a:cs typeface="Vani" panose="020B0502040204020203" pitchFamily="34" charset="0"/>
              </a:rPr>
              <a:t> ca </a:t>
            </a:r>
            <a:r>
              <a:rPr lang="en-US" sz="4400" dirty="0" err="1" smtClean="0">
                <a:latin typeface="+mn-lt"/>
                <a:cs typeface="Vani" panose="020B0502040204020203" pitchFamily="34" charset="0"/>
              </a:rPr>
              <a:t>rộn</a:t>
            </a:r>
            <a:r>
              <a:rPr lang="en-US" sz="4400" dirty="0" smtClean="0">
                <a:latin typeface="+mn-lt"/>
                <a:cs typeface="Vani" panose="020B0502040204020203" pitchFamily="34" charset="0"/>
              </a:rPr>
              <a:t> </a:t>
            </a:r>
            <a:r>
              <a:rPr lang="en-US" sz="4400" dirty="0" err="1" smtClean="0">
                <a:latin typeface="+mn-lt"/>
                <a:cs typeface="Vani" panose="020B0502040204020203" pitchFamily="34" charset="0"/>
              </a:rPr>
              <a:t>rã</a:t>
            </a:r>
            <a:r>
              <a:rPr lang="en-US" sz="4400" dirty="0" smtClean="0">
                <a:latin typeface="+mn-lt"/>
                <a:cs typeface="Vani" panose="020B0502040204020203" pitchFamily="34" charset="0"/>
              </a:rPr>
              <a:t>, </a:t>
            </a:r>
            <a:r>
              <a:rPr lang="en-US" sz="4400" dirty="0" err="1" smtClean="0">
                <a:latin typeface="+mn-lt"/>
                <a:cs typeface="Vani" panose="020B0502040204020203" pitchFamily="34" charset="0"/>
              </a:rPr>
              <a:t>sim</a:t>
            </a:r>
            <a:r>
              <a:rPr lang="en-US" sz="4400" dirty="0" smtClean="0">
                <a:latin typeface="+mn-lt"/>
                <a:cs typeface="Vani" panose="020B0502040204020203" pitchFamily="34" charset="0"/>
              </a:rPr>
              <a:t> </a:t>
            </a:r>
            <a:r>
              <a:rPr lang="en-US" sz="4400" dirty="0" err="1" smtClean="0">
                <a:latin typeface="+mn-lt"/>
                <a:cs typeface="Vani" panose="020B0502040204020203" pitchFamily="34" charset="0"/>
              </a:rPr>
              <a:t>nở</a:t>
            </a:r>
            <a:r>
              <a:rPr lang="en-US" sz="4400" dirty="0" smtClean="0">
                <a:latin typeface="+mn-lt"/>
                <a:cs typeface="Vani" panose="020B0502040204020203" pitchFamily="34" charset="0"/>
              </a:rPr>
              <a:t> </a:t>
            </a:r>
            <a:r>
              <a:rPr lang="en-US" sz="4400" dirty="0" err="1" smtClean="0">
                <a:latin typeface="+mn-lt"/>
                <a:cs typeface="Vani" panose="020B0502040204020203" pitchFamily="34" charset="0"/>
              </a:rPr>
              <a:t>rộ</a:t>
            </a:r>
            <a:r>
              <a:rPr lang="en-US" sz="4400" dirty="0" smtClean="0">
                <a:latin typeface="+mn-lt"/>
                <a:cs typeface="Vani" panose="020B0502040204020203" pitchFamily="34" charset="0"/>
              </a:rPr>
              <a:t> </a:t>
            </a:r>
            <a:r>
              <a:rPr lang="en-US" sz="4400" dirty="0" err="1" smtClean="0">
                <a:latin typeface="+mn-lt"/>
                <a:cs typeface="Vani" panose="020B0502040204020203" pitchFamily="34" charset="0"/>
              </a:rPr>
              <a:t>tím</a:t>
            </a:r>
            <a:r>
              <a:rPr lang="en-US" sz="4400" dirty="0" smtClean="0">
                <a:latin typeface="+mn-lt"/>
                <a:cs typeface="Vani" panose="020B0502040204020203" pitchFamily="34" charset="0"/>
              </a:rPr>
              <a:t> </a:t>
            </a:r>
            <a:r>
              <a:rPr lang="en-US" sz="4400" dirty="0" err="1" smtClean="0">
                <a:latin typeface="+mn-lt"/>
                <a:cs typeface="Vani" panose="020B0502040204020203" pitchFamily="34" charset="0"/>
              </a:rPr>
              <a:t>cả</a:t>
            </a:r>
            <a:r>
              <a:rPr lang="en-US" sz="4400" dirty="0" smtClean="0">
                <a:latin typeface="+mn-lt"/>
                <a:cs typeface="Vani" panose="020B0502040204020203" pitchFamily="34" charset="0"/>
              </a:rPr>
              <a:t> </a:t>
            </a:r>
            <a:r>
              <a:rPr lang="en-US" sz="4400" dirty="0" err="1" smtClean="0">
                <a:latin typeface="+mn-lt"/>
                <a:cs typeface="Vani" panose="020B0502040204020203" pitchFamily="34" charset="0"/>
              </a:rPr>
              <a:t>núi</a:t>
            </a:r>
            <a:r>
              <a:rPr lang="en-US" sz="4400" dirty="0" smtClean="0">
                <a:latin typeface="+mn-lt"/>
                <a:cs typeface="Vani" panose="020B0502040204020203" pitchFamily="34" charset="0"/>
              </a:rPr>
              <a:t> </a:t>
            </a:r>
            <a:r>
              <a:rPr lang="en-US" sz="4400" dirty="0" err="1" smtClean="0">
                <a:latin typeface="+mn-lt"/>
                <a:cs typeface="Vani" panose="020B0502040204020203" pitchFamily="34" charset="0"/>
              </a:rPr>
              <a:t>đồi</a:t>
            </a:r>
            <a:r>
              <a:rPr lang="en-US" sz="4400" dirty="0" smtClean="0">
                <a:latin typeface="+mn-lt"/>
                <a:cs typeface="Vani" panose="020B0502040204020203" pitchFamily="34" charset="0"/>
              </a:rPr>
              <a:t>. </a:t>
            </a:r>
            <a:r>
              <a:rPr lang="en-US" sz="4400" dirty="0" err="1" smtClean="0">
                <a:latin typeface="+mn-lt"/>
                <a:cs typeface="Vani" panose="020B0502040204020203" pitchFamily="34" charset="0"/>
              </a:rPr>
              <a:t>Lan</a:t>
            </a:r>
            <a:r>
              <a:rPr lang="en-US" sz="4400" dirty="0" smtClean="0">
                <a:latin typeface="+mn-lt"/>
                <a:cs typeface="Vani" panose="020B0502040204020203" pitchFamily="34" charset="0"/>
              </a:rPr>
              <a:t> </a:t>
            </a:r>
            <a:r>
              <a:rPr lang="en-US" sz="4400" dirty="0" err="1" smtClean="0">
                <a:latin typeface="+mn-lt"/>
                <a:cs typeface="Vani" panose="020B0502040204020203" pitchFamily="34" charset="0"/>
              </a:rPr>
              <a:t>ifHaf</a:t>
            </a:r>
            <a:r>
              <a:rPr lang="en-US" sz="4400" dirty="0" smtClean="0">
                <a:latin typeface="+mn-lt"/>
                <a:cs typeface="Vani" panose="020B0502040204020203" pitchFamily="34" charset="0"/>
              </a:rPr>
              <a:t> </a:t>
            </a:r>
            <a:r>
              <a:rPr lang="en-US" sz="4400" dirty="0" err="1" smtClean="0">
                <a:latin typeface="+mn-lt"/>
                <a:cs typeface="Vani" panose="020B0502040204020203" pitchFamily="34" charset="0"/>
              </a:rPr>
              <a:t>lên</a:t>
            </a:r>
            <a:r>
              <a:rPr lang="en-US" sz="4400" dirty="0" smtClean="0">
                <a:latin typeface="+mn-lt"/>
                <a:cs typeface="Vani" panose="020B0502040204020203" pitchFamily="34" charset="0"/>
              </a:rPr>
              <a:t> </a:t>
            </a:r>
            <a:r>
              <a:rPr lang="en-US" sz="4400" dirty="0" err="1" smtClean="0">
                <a:latin typeface="+mn-lt"/>
                <a:cs typeface="Vani" panose="020B0502040204020203" pitchFamily="34" charset="0"/>
              </a:rPr>
              <a:t>thăm</a:t>
            </a:r>
            <a:r>
              <a:rPr lang="en-US" sz="4400" dirty="0" smtClean="0">
                <a:latin typeface="+mn-lt"/>
                <a:cs typeface="Vani" panose="020B0502040204020203" pitchFamily="34" charset="0"/>
              </a:rPr>
              <a:t> </a:t>
            </a:r>
            <a:r>
              <a:rPr lang="en-US" sz="4400" dirty="0" err="1" smtClean="0">
                <a:latin typeface="+mn-lt"/>
                <a:cs typeface="Vani" panose="020B0502040204020203" pitchFamily="34" charset="0"/>
              </a:rPr>
              <a:t>quê</a:t>
            </a:r>
            <a:r>
              <a:rPr lang="en-US" sz="4400" dirty="0" smtClean="0">
                <a:latin typeface="+mn-lt"/>
                <a:cs typeface="Vani" panose="020B0502040204020203" pitchFamily="34" charset="0"/>
              </a:rPr>
              <a:t> </a:t>
            </a:r>
            <a:r>
              <a:rPr lang="en-US" sz="4400" dirty="0" err="1" smtClean="0">
                <a:latin typeface="+mn-lt"/>
                <a:cs typeface="Vani" panose="020B0502040204020203" pitchFamily="34" charset="0"/>
              </a:rPr>
              <a:t>Lan</a:t>
            </a:r>
            <a:r>
              <a:rPr lang="en-US" sz="4400" dirty="0" smtClean="0">
                <a:latin typeface="+mn-lt"/>
                <a:cs typeface="Vani" panose="020B0502040204020203" pitchFamily="34" charset="0"/>
              </a:rPr>
              <a:t>.</a:t>
            </a:r>
            <a:endParaRPr lang="en-US" sz="4400" dirty="0">
              <a:latin typeface="+mn-lt"/>
              <a:cs typeface="Van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3"/>
          <p:cNvSpPr/>
          <p:nvPr/>
        </p:nvSpPr>
        <p:spPr>
          <a:xfrm>
            <a:off x="3429000" y="37353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dirty="0">
                <a:latin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</a:rPr>
            </a:br>
            <a:endParaRPr dirty="0">
              <a:latin typeface="Arial" panose="020B0604020202020204" pitchFamily="34" charset="0"/>
            </a:endParaRPr>
          </a:p>
        </p:txBody>
      </p:sp>
      <p:pic>
        <p:nvPicPr>
          <p:cNvPr id="18439" name="Picture 9"/>
          <p:cNvPicPr>
            <a:picLocks noChangeAspect="1"/>
          </p:cNvPicPr>
          <p:nvPr/>
        </p:nvPicPr>
        <p:blipFill rotWithShape="1">
          <a:blip r:embed="rId2"/>
          <a:srcRect b="14286"/>
          <a:stretch/>
        </p:blipFill>
        <p:spPr>
          <a:xfrm>
            <a:off x="304800" y="64508"/>
            <a:ext cx="8839200" cy="457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42895" y="5560270"/>
            <a:ext cx="7358105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lẽo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3017" y="5575659"/>
            <a:ext cx="10759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6600" y="5560270"/>
            <a:ext cx="7649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6994" y="5575659"/>
            <a:ext cx="7649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9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75" y="238125"/>
            <a:ext cx="1366838" cy="784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3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400008"/>
            <a:ext cx="8000999" cy="6218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5" name="Picture 17"/>
          <p:cNvPicPr>
            <a:picLocks noChangeAspect="1"/>
          </p:cNvPicPr>
          <p:nvPr/>
        </p:nvPicPr>
        <p:blipFill rotWithShape="1">
          <a:blip r:embed="rId4"/>
          <a:srcRect r="6227" b="25994"/>
          <a:stretch/>
        </p:blipFill>
        <p:spPr>
          <a:xfrm>
            <a:off x="171702" y="4362067"/>
            <a:ext cx="1314992" cy="1462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6" name="Picture 18"/>
          <p:cNvPicPr>
            <a:picLocks noChangeAspect="1"/>
          </p:cNvPicPr>
          <p:nvPr/>
        </p:nvPicPr>
        <p:blipFill rotWithShape="1">
          <a:blip r:embed="rId5"/>
          <a:srcRect b="27899"/>
          <a:stretch/>
        </p:blipFill>
        <p:spPr>
          <a:xfrm>
            <a:off x="2823525" y="4445885"/>
            <a:ext cx="1579510" cy="14977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7" name="Picture 19"/>
          <p:cNvPicPr>
            <a:picLocks noChangeAspect="1"/>
          </p:cNvPicPr>
          <p:nvPr/>
        </p:nvPicPr>
        <p:blipFill rotWithShape="1">
          <a:blip r:embed="rId6"/>
          <a:srcRect r="4235" b="33699"/>
          <a:stretch/>
        </p:blipFill>
        <p:spPr>
          <a:xfrm>
            <a:off x="4674538" y="4243987"/>
            <a:ext cx="1723113" cy="17990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8" name="Picture 20"/>
          <p:cNvPicPr>
            <a:picLocks noChangeAspect="1"/>
          </p:cNvPicPr>
          <p:nvPr/>
        </p:nvPicPr>
        <p:blipFill rotWithShape="1">
          <a:blip r:embed="rId7"/>
          <a:srcRect l="-1" r="-1217" b="23791"/>
          <a:stretch/>
        </p:blipFill>
        <p:spPr>
          <a:xfrm>
            <a:off x="7162800" y="4445886"/>
            <a:ext cx="1716012" cy="14836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840090" y="228788"/>
            <a:ext cx="12137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ao</a:t>
            </a:r>
            <a:endParaRPr lang="en-US" sz="6000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2022" y="208818"/>
            <a:ext cx="11881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eo</a:t>
            </a:r>
            <a:endParaRPr lang="en-US" sz="6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12977" y="1328795"/>
            <a:ext cx="1600200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l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91651" y="1279053"/>
            <a:ext cx="1544916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endParaRPr lang="en-US" sz="5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22916" y="2072075"/>
            <a:ext cx="3207252" cy="9641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8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l</a:t>
            </a:r>
            <a:r>
              <a:rPr lang="en-US" sz="5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ẽo</a:t>
            </a:r>
            <a:endParaRPr lang="en-US" sz="5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63126" y="5779860"/>
            <a:ext cx="2218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n</a:t>
            </a:r>
            <a:r>
              <a:rPr lang="en-US" sz="4400" dirty="0" err="1" smtClean="0"/>
              <a:t>gôi</a:t>
            </a:r>
            <a:r>
              <a:rPr lang="en-US" sz="4400" dirty="0" smtClean="0"/>
              <a:t> </a:t>
            </a:r>
            <a:r>
              <a:rPr lang="en-US" sz="4400" dirty="0" err="1" smtClean="0"/>
              <a:t>sao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1268201" y="5802095"/>
            <a:ext cx="7537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ao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9117" y="5779859"/>
            <a:ext cx="19282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q</a:t>
            </a:r>
            <a:r>
              <a:rPr lang="en-US" sz="4400" dirty="0" err="1" smtClean="0"/>
              <a:t>uả</a:t>
            </a:r>
            <a:r>
              <a:rPr lang="en-US" sz="4400" dirty="0" smtClean="0"/>
              <a:t> </a:t>
            </a:r>
            <a:r>
              <a:rPr lang="en-US" sz="4400" dirty="0" err="1" smtClean="0"/>
              <a:t>táo</a:t>
            </a:r>
            <a:endParaRPr lang="en-US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3532523" y="5779858"/>
            <a:ext cx="7537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ao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51409" y="5779857"/>
            <a:ext cx="19383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21103" y="5779857"/>
            <a:ext cx="7168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2800" y="5803955"/>
            <a:ext cx="18854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bèo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4783" y="5791948"/>
            <a:ext cx="7168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05328" y="5779856"/>
            <a:ext cx="7168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29539" y="2021505"/>
            <a:ext cx="88678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endParaRPr lang="en-US" sz="5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7"/>
          <p:cNvPicPr>
            <a:picLocks noChangeAspect="1"/>
          </p:cNvPicPr>
          <p:nvPr/>
        </p:nvPicPr>
        <p:blipFill rotWithShape="1">
          <a:blip r:embed="rId3"/>
          <a:srcRect t="-1" r="78499" b="70454"/>
          <a:stretch/>
        </p:blipFill>
        <p:spPr>
          <a:xfrm>
            <a:off x="0" y="9939"/>
            <a:ext cx="2285999" cy="10667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7"/>
          <p:cNvPicPr>
            <a:picLocks noChangeAspect="1"/>
          </p:cNvPicPr>
          <p:nvPr/>
        </p:nvPicPr>
        <p:blipFill rotWithShape="1">
          <a:blip r:embed="rId3"/>
          <a:srcRect l="8959" t="28262" r="54310" b="39622"/>
          <a:stretch/>
        </p:blipFill>
        <p:spPr>
          <a:xfrm>
            <a:off x="1447800" y="1219200"/>
            <a:ext cx="6248399" cy="19049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7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1604766" y="2963448"/>
            <a:ext cx="5934468" cy="207569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WordArt 7"/>
          <p:cNvSpPr>
            <a:spLocks noTextEdit="1"/>
          </p:cNvSpPr>
          <p:nvPr/>
        </p:nvSpPr>
        <p:spPr>
          <a:xfrm>
            <a:off x="228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CẢM ƠN THẦY CÔ</a:t>
            </a:r>
          </a:p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VÀ CÁC EM HỌC SINH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71&quot;/&gt;&lt;/object&gt;&lt;object type=&quot;3&quot; unique_id=&quot;10006&quot;&gt;&lt;property id=&quot;20148&quot; value=&quot;5&quot;/&gt;&lt;property id=&quot;20300&quot; value=&quot;Slide 4&quot;/&gt;&lt;property id=&quot;20307&quot; value=&quot;272&quot;/&gt;&lt;/object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7&quot;/&gt;&lt;property id=&quot;20307&quot; value=&quot;268&quot;/&gt;&lt;/object&gt;&lt;object type=&quot;3&quot; unique_id=&quot;10010&quot;&gt;&lt;property id=&quot;20148&quot; value=&quot;5&quot;/&gt;&lt;property id=&quot;20300&quot; value=&quot;Slide 8&quot;/&gt;&lt;property id=&quot;20307&quot; value=&quot;269&quot;/&gt;&lt;/object&gt;&lt;object type=&quot;3&quot; unique_id=&quot;10011&quot;&gt;&lt;property id=&quot;20148&quot; value=&quot;5&quot;/&gt;&lt;property id=&quot;20300&quot; value=&quot;Slide 9&quot;/&gt;&lt;property id=&quot;20307&quot; value=&quot;270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/object&gt;&lt;object type=&quot;8&quot; unique_id=&quot;1002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151</TotalTime>
  <Words>153</Words>
  <PresentationFormat>On-screen Show (4:3)</PresentationFormat>
  <Paragraphs>38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.VnAvant</vt:lpstr>
      <vt:lpstr>Arial</vt:lpstr>
      <vt:lpstr>Calibri</vt:lpstr>
      <vt:lpstr>Calibri Light</vt:lpstr>
      <vt:lpstr>Times New Roman</vt:lpstr>
      <vt:lpstr>Vani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2020-08-18T11:40:23Z</dcterms:created>
  <dcterms:modified xsi:type="dcterms:W3CDTF">2020-11-07T15:42:00Z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