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C6D4-32EA-4ABC-B549-C91E380C5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D9D28-D522-4FD4-BC71-1A975FB3F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8197-73D0-4831-8848-A997025E4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B1E85-1292-49F4-BD57-E03D6BDA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AF8E1-A215-4D07-A027-5C0E06BC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7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C52A-7E92-43FC-9D5B-58A94A80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C9DDA-C194-425E-8DF8-AC130FFDA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AB21F-E745-4570-B04D-168AF59F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B3C0-C2FC-41E8-9C6F-62511BE2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91550-EEBC-46B3-971E-84FE1AB6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6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16221-98A4-4DC5-844B-1DD3EF1FE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06925-8520-447B-8DFB-2035A7AD9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4280F-BA2E-4F91-8E8E-61AB83FC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29B48-B60D-4D2C-AADE-B86E0DDB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29CC-EFAD-4E17-B110-202B32DE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F165-FB1E-43E2-A4BD-5D515A2A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86CF3-4482-4441-A84E-D2A3CA518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01609-1DAA-4EA9-AF4D-E208B406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2EACE-B595-4933-ADBD-54319B1B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63346-07E2-4A00-B15C-894D2A6F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9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9092-6A3E-4D2D-AAA3-1C738DD2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43C67-84B1-40B7-ABA0-8F1AC5563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CBE14-5981-46CF-8EA0-38655B2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B9FBF-2A15-4C06-940C-9159F68B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12A16-A115-4C70-BD76-03AD514A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9BFC-D76E-4708-9A74-157AA655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31AA1-92B7-441E-BEC7-7BC12D49F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941BB-5096-4B44-8F87-151627FCE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0C8E0-F091-4F51-9F48-8A2591A9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24747-C78D-4957-9E74-39D21789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C6E9-8F2A-4AB9-985F-68C0F2F4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67B7-170D-4895-A44F-16F2F742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9664-9D58-431B-B651-BC281A63A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093F5-03DF-4D73-86B8-B6B9688D6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66C6B-877E-4A9E-8666-D48A1F72F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DE1AA-D3F3-48BF-B36D-51A76C421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6BC8A9-7FAA-44CD-8DAD-A1527AC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8F176-681A-407C-8382-7D45FEF4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9FBEE-DD4F-4511-B811-D622E3C9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5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A2F3-EA96-468A-967D-8529FEC7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4302A-446F-437C-86DE-D26C6F71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41735-72BF-4283-8635-36BCAA94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8CA7F-3C96-408D-A6EE-565EDCA3D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0DD82-7BE9-4311-AC3F-54CEADB7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06988-F974-4A4A-9CAA-39C82ADA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B6665-A94E-44F5-8C63-38EEC47A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2C28-BFD4-4BAC-8AE4-C3803E62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0B4E-930A-4588-A9F1-6106485FD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41298-AFC9-4B54-BB45-FE7837A7B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C16D3-A2AA-409B-8218-66616DDB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604A9-0FB4-4D9B-9064-1D7834BB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AA2D5-E92B-4385-AA50-70F3DB34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1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2DA4A-98F8-4C9E-A07D-A11F8A96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E15904-235B-4887-B9EA-A0F8C5D22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2AF3C-D842-4B81-8EED-B1F5044FB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0237F-29C4-4ACA-8565-32B21F69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4B471-7C6F-4885-9AD8-6557A82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A0668-DBE1-4EA3-A17F-E5BB3C1E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3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6ED5B-3C5D-4F94-8614-EE8338AF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2BCE5-B3A1-4CBE-9B8D-A06973989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5BE6F-6C7F-47DA-A61C-0B7CB9024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D798-2A7D-41BC-90C2-6799C9FE8E6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91526-292C-4ACE-A159-71C42DF53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A0418-8236-4DF5-8E0D-26717D7AE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1697-82F5-4A12-9BB6-F778F00BF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6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55A9D6D-C557-443B-91DC-5ED2C9C5D306}"/>
              </a:ext>
            </a:extLst>
          </p:cNvPr>
          <p:cNvSpPr txBox="1"/>
          <p:nvPr/>
        </p:nvSpPr>
        <p:spPr>
          <a:xfrm>
            <a:off x="749554" y="2249809"/>
            <a:ext cx="484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D23DED-AF1F-4786-A715-B293F1992727}"/>
              </a:ext>
            </a:extLst>
          </p:cNvPr>
          <p:cNvSpPr txBox="1"/>
          <p:nvPr/>
        </p:nvSpPr>
        <p:spPr>
          <a:xfrm>
            <a:off x="1369722" y="3534125"/>
            <a:ext cx="1033549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583F83-0269-4AA2-AD25-C5AA4F4EDB5D}"/>
              </a:ext>
            </a:extLst>
          </p:cNvPr>
          <p:cNvSpPr txBox="1"/>
          <p:nvPr/>
        </p:nvSpPr>
        <p:spPr>
          <a:xfrm>
            <a:off x="4218709" y="1667670"/>
            <a:ext cx="375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31D2F3-1431-4B59-9CF1-6F0C55C03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1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0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59B0FB-36DD-46D3-A1C1-AE10A5A6F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979862-5EDB-48C1-93B1-209F9CAAB07C}"/>
              </a:ext>
            </a:extLst>
          </p:cNvPr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C2D191-3FEF-41E3-9BC0-84788FE278BC}"/>
              </a:ext>
            </a:extLst>
          </p:cNvPr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1: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BFCD3-B81E-41E9-B5D4-3EF0FC1C4D23}"/>
              </a:ext>
            </a:extLst>
          </p:cNvPr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6FC4A8-5FEA-4CA7-B8A6-ECA063BBE255}"/>
              </a:ext>
            </a:extLst>
          </p:cNvPr>
          <p:cNvSpPr txBox="1"/>
          <p:nvPr/>
        </p:nvSpPr>
        <p:spPr>
          <a:xfrm>
            <a:off x="726087" y="2198863"/>
            <a:ext cx="109243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 LUẬN NHÓM</a:t>
            </a:r>
          </a:p>
          <a:p>
            <a:pPr algn="just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tĩnh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mời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cạy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2973B6-F219-409C-A67E-ADADE6AAF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2CD71E-CAEF-4867-B08B-F2E3453E24A9}"/>
              </a:ext>
            </a:extLst>
          </p:cNvPr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34ECF-3870-41B4-84BB-36D753358301}"/>
              </a:ext>
            </a:extLst>
          </p:cNvPr>
          <p:cNvSpPr txBox="1"/>
          <p:nvPr/>
        </p:nvSpPr>
        <p:spPr>
          <a:xfrm>
            <a:off x="541605" y="1707965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2: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.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mối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xã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4F6C4-0075-41E3-8BF5-0F857E7551BD}"/>
              </a:ext>
            </a:extLst>
          </p:cNvPr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02CB36-A502-4EE8-A215-178893D3DF0E}"/>
              </a:ext>
            </a:extLst>
          </p:cNvPr>
          <p:cNvSpPr txBox="1"/>
          <p:nvPr/>
        </p:nvSpPr>
        <p:spPr>
          <a:xfrm>
            <a:off x="2909400" y="2737067"/>
            <a:ext cx="637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 LUẬN NHÓM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64FB06-4797-4777-9E0F-F3AB567AEE6C}"/>
              </a:ext>
            </a:extLst>
          </p:cNvPr>
          <p:cNvSpPr txBox="1"/>
          <p:nvPr/>
        </p:nvSpPr>
        <p:spPr>
          <a:xfrm>
            <a:off x="1953491" y="3714962"/>
            <a:ext cx="2078182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8998B4-9B9B-4633-982F-98193BD97831}"/>
              </a:ext>
            </a:extLst>
          </p:cNvPr>
          <p:cNvSpPr txBox="1"/>
          <p:nvPr/>
        </p:nvSpPr>
        <p:spPr>
          <a:xfrm>
            <a:off x="5056909" y="3700834"/>
            <a:ext cx="2078182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0CABF7-2ABB-4714-AD42-16D16A762B39}"/>
              </a:ext>
            </a:extLst>
          </p:cNvPr>
          <p:cNvSpPr txBox="1"/>
          <p:nvPr/>
        </p:nvSpPr>
        <p:spPr>
          <a:xfrm>
            <a:off x="8201891" y="3681180"/>
            <a:ext cx="2078182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542DA7-36BD-4CAD-92D3-B086025AC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17C359-2D81-4754-8306-B3C79A799918}"/>
              </a:ext>
            </a:extLst>
          </p:cNvPr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43E3A5-BDF2-4334-8E51-AF4888EF93BE}"/>
              </a:ext>
            </a:extLst>
          </p:cNvPr>
          <p:cNvSpPr txBox="1"/>
          <p:nvPr/>
        </p:nvSpPr>
        <p:spPr>
          <a:xfrm>
            <a:off x="541605" y="1707965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3: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.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Rèn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mối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xã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26CFB9-0639-4A5C-9DF6-02206FC7379C}"/>
              </a:ext>
            </a:extLst>
          </p:cNvPr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B95EE6-5F61-44EA-85A2-EC978A6C8904}"/>
              </a:ext>
            </a:extLst>
          </p:cNvPr>
          <p:cNvSpPr txBox="1"/>
          <p:nvPr/>
        </p:nvSpPr>
        <p:spPr>
          <a:xfrm>
            <a:off x="842301" y="2695502"/>
            <a:ext cx="10924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EM VỀ NHÀ THỰC HIỆN CÁC YÊU CẦU SAU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192030-9102-4740-890C-EF4CA704B0E3}"/>
              </a:ext>
            </a:extLst>
          </p:cNvPr>
          <p:cNvSpPr txBox="1"/>
          <p:nvPr/>
        </p:nvSpPr>
        <p:spPr>
          <a:xfrm>
            <a:off x="734291" y="3313968"/>
            <a:ext cx="10924308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xuyên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510A0-F7E3-5D6E-DACB-FA8685604086}"/>
              </a:ext>
            </a:extLst>
          </p:cNvPr>
          <p:cNvSpPr txBox="1"/>
          <p:nvPr/>
        </p:nvSpPr>
        <p:spPr>
          <a:xfrm>
            <a:off x="842301" y="4840870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254403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BFBB06-6480-4420-8350-FE9F4D92A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1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E090B0-A2B0-4C81-9E6A-7B77B194A675}"/>
              </a:ext>
            </a:extLst>
          </p:cNvPr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A7ABDE-E21A-4131-9470-B92F34129FE8}"/>
              </a:ext>
            </a:extLst>
          </p:cNvPr>
          <p:cNvSpPr txBox="1"/>
          <p:nvPr/>
        </p:nvSpPr>
        <p:spPr>
          <a:xfrm>
            <a:off x="540328" y="1383930"/>
            <a:ext cx="939338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FF622F-85D6-4901-B451-98C06F9B6767}"/>
              </a:ext>
            </a:extLst>
          </p:cNvPr>
          <p:cNvSpPr txBox="1"/>
          <p:nvPr/>
        </p:nvSpPr>
        <p:spPr>
          <a:xfrm>
            <a:off x="2050472" y="2390163"/>
            <a:ext cx="9282546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sẻ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thị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cáo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400" b="1" dirty="0" err="1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88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0DE206-063F-46FD-A3F3-36BAEAC13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09" y="1845595"/>
            <a:ext cx="11525701" cy="38884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F9C051-6487-42CB-B4D0-5814BC9B0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9BE69B-83DB-4D93-A004-99EA9587E029}"/>
              </a:ext>
            </a:extLst>
          </p:cNvPr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CB7BBF-5BF9-4F26-9B35-A3B9728A6B19}"/>
              </a:ext>
            </a:extLst>
          </p:cNvPr>
          <p:cNvSpPr txBox="1"/>
          <p:nvPr/>
        </p:nvSpPr>
        <p:spPr>
          <a:xfrm>
            <a:off x="540328" y="1383930"/>
            <a:ext cx="939338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901EF0-182D-4403-950D-45C34B34AB42}"/>
              </a:ext>
            </a:extLst>
          </p:cNvPr>
          <p:cNvSpPr txBox="1"/>
          <p:nvPr/>
        </p:nvSpPr>
        <p:spPr>
          <a:xfrm>
            <a:off x="496758" y="5808902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1B2E41-8013-4797-A692-ACA378A8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F9761A-7060-4976-AE6B-AADA6CFD05E1}"/>
              </a:ext>
            </a:extLst>
          </p:cNvPr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A4E065-69F0-4535-82DF-971B44205B37}"/>
              </a:ext>
            </a:extLst>
          </p:cNvPr>
          <p:cNvSpPr txBox="1"/>
          <p:nvPr/>
        </p:nvSpPr>
        <p:spPr>
          <a:xfrm>
            <a:off x="540328" y="1383930"/>
            <a:ext cx="939338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5ECB8-51D0-4A7D-984B-EDC520947316}"/>
              </a:ext>
            </a:extLst>
          </p:cNvPr>
          <p:cNvSpPr txBox="1"/>
          <p:nvPr/>
        </p:nvSpPr>
        <p:spPr>
          <a:xfrm>
            <a:off x="540328" y="2479726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8D7B4C-4D53-4538-8CC5-12FA89D5F93D}"/>
              </a:ext>
            </a:extLst>
          </p:cNvPr>
          <p:cNvSpPr txBox="1"/>
          <p:nvPr/>
        </p:nvSpPr>
        <p:spPr>
          <a:xfrm>
            <a:off x="540328" y="2479726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SG" dirty="0" err="1"/>
              <a:t>Em</a:t>
            </a:r>
            <a:r>
              <a:rPr lang="en-SG" dirty="0"/>
              <a:t> </a:t>
            </a:r>
            <a:r>
              <a:rPr lang="en-SG" dirty="0" err="1"/>
              <a:t>kể</a:t>
            </a:r>
            <a:r>
              <a:rPr lang="en-SG" dirty="0"/>
              <a:t> </a:t>
            </a:r>
            <a:r>
              <a:rPr lang="en-SG" dirty="0" err="1"/>
              <a:t>một</a:t>
            </a:r>
            <a:r>
              <a:rPr lang="en-SG" dirty="0"/>
              <a:t> </a:t>
            </a:r>
            <a:r>
              <a:rPr lang="en-SG" dirty="0" err="1"/>
              <a:t>trường</a:t>
            </a:r>
            <a:r>
              <a:rPr lang="en-SG" dirty="0"/>
              <a:t> </a:t>
            </a:r>
            <a:r>
              <a:rPr lang="en-SG" dirty="0" err="1"/>
              <a:t>hợp</a:t>
            </a:r>
            <a:r>
              <a:rPr lang="en-SG" dirty="0"/>
              <a:t> </a:t>
            </a:r>
            <a:r>
              <a:rPr lang="en-SG" dirty="0" err="1"/>
              <a:t>mua</a:t>
            </a:r>
            <a:r>
              <a:rPr lang="en-SG" dirty="0"/>
              <a:t> </a:t>
            </a:r>
            <a:r>
              <a:rPr lang="en-SG" dirty="0" err="1"/>
              <a:t>sắm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em</a:t>
            </a:r>
            <a:r>
              <a:rPr lang="en-SG" dirty="0"/>
              <a:t> </a:t>
            </a:r>
            <a:r>
              <a:rPr lang="en-SG" dirty="0" err="1"/>
              <a:t>hoặc</a:t>
            </a:r>
            <a:r>
              <a:rPr lang="en-SG" dirty="0"/>
              <a:t> </a:t>
            </a:r>
            <a:r>
              <a:rPr lang="en-SG" dirty="0" err="1"/>
              <a:t>người</a:t>
            </a:r>
            <a:r>
              <a:rPr lang="en-SG" dirty="0"/>
              <a:t> </a:t>
            </a:r>
            <a:r>
              <a:rPr lang="en-SG" dirty="0" err="1"/>
              <a:t>thân</a:t>
            </a:r>
            <a:r>
              <a:rPr lang="en-SG" dirty="0"/>
              <a:t> do </a:t>
            </a:r>
            <a:r>
              <a:rPr lang="en-SG" dirty="0" err="1"/>
              <a:t>ảnh</a:t>
            </a:r>
            <a:r>
              <a:rPr lang="en-SG" dirty="0"/>
              <a:t> </a:t>
            </a:r>
            <a:r>
              <a:rPr lang="en-SG" dirty="0" err="1"/>
              <a:t>hưởng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tiếp</a:t>
            </a:r>
            <a:r>
              <a:rPr lang="en-SG" dirty="0"/>
              <a:t> </a:t>
            </a:r>
            <a:r>
              <a:rPr lang="en-SG" dirty="0" err="1"/>
              <a:t>thi</a:t>
            </a:r>
            <a:r>
              <a:rPr lang="en-SG" dirty="0"/>
              <a:t>, </a:t>
            </a:r>
            <a:r>
              <a:rPr lang="en-SG" dirty="0" err="1"/>
              <a:t>quảng</a:t>
            </a:r>
            <a:r>
              <a:rPr lang="en-SG" dirty="0"/>
              <a:t> </a:t>
            </a:r>
            <a:r>
              <a:rPr lang="en-SG" dirty="0" err="1"/>
              <a:t>cáo</a:t>
            </a:r>
            <a:r>
              <a:rPr lang="en-SG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7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66B430-971B-420E-8E6E-BEB8243C8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BDC9D5-AAB8-45C1-95CF-5C7600FA7AF5}"/>
              </a:ext>
            </a:extLst>
          </p:cNvPr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D0AFD0-04E8-4C16-828B-38D516B9C6D0}"/>
              </a:ext>
            </a:extLst>
          </p:cNvPr>
          <p:cNvSpPr txBox="1"/>
          <p:nvPr/>
        </p:nvSpPr>
        <p:spPr>
          <a:xfrm>
            <a:off x="540328" y="1383930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kỹ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ra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quyết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hưởng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cáo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b="1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8CAEB-0F24-4541-B8C4-48C92911C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515" y="2532447"/>
            <a:ext cx="6376969" cy="6462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813456-4724-4FCA-9D58-30D1C1309767}"/>
              </a:ext>
            </a:extLst>
          </p:cNvPr>
          <p:cNvSpPr txBox="1"/>
          <p:nvPr/>
        </p:nvSpPr>
        <p:spPr>
          <a:xfrm>
            <a:off x="666427" y="3440621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3FC37-DDEF-4824-8730-7298191E9614}"/>
              </a:ext>
            </a:extLst>
          </p:cNvPr>
          <p:cNvSpPr txBox="1"/>
          <p:nvPr/>
        </p:nvSpPr>
        <p:spPr>
          <a:xfrm>
            <a:off x="9296390" y="3391546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599B7D-C82C-44C6-97B4-3D74B41BFFB6}"/>
              </a:ext>
            </a:extLst>
          </p:cNvPr>
          <p:cNvSpPr txBox="1"/>
          <p:nvPr/>
        </p:nvSpPr>
        <p:spPr>
          <a:xfrm>
            <a:off x="6413703" y="3407044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F8E278-8FA8-4778-A8FF-AC5A6211221F}"/>
              </a:ext>
            </a:extLst>
          </p:cNvPr>
          <p:cNvSpPr txBox="1"/>
          <p:nvPr/>
        </p:nvSpPr>
        <p:spPr>
          <a:xfrm>
            <a:off x="3391540" y="3422540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326E7D-C463-483E-825B-DE7F00B31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7BF546-76C3-417F-9B5F-32283A126D17}"/>
              </a:ext>
            </a:extLst>
          </p:cNvPr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41EAA9-C520-48E1-B9BB-17CC595805D3}"/>
              </a:ext>
            </a:extLst>
          </p:cNvPr>
          <p:cNvSpPr txBox="1"/>
          <p:nvPr/>
        </p:nvSpPr>
        <p:spPr>
          <a:xfrm>
            <a:off x="540328" y="1383930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3: </a:t>
            </a:r>
            <a:r>
              <a:rPr lang="en-US" dirty="0" err="1"/>
              <a:t>Rèn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chi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hưởng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, </a:t>
            </a:r>
            <a:r>
              <a:rPr lang="en-US" dirty="0" err="1"/>
              <a:t>quảng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5284A2-AE80-4444-8061-37ED7106D814}"/>
              </a:ext>
            </a:extLst>
          </p:cNvPr>
          <p:cNvSpPr txBox="1"/>
          <p:nvPr/>
        </p:nvSpPr>
        <p:spPr>
          <a:xfrm>
            <a:off x="4350327" y="2291679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NHÓM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6D9144-736B-44A4-B753-8928B9389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69" y="2863833"/>
            <a:ext cx="11092712" cy="13617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044EB0-91FB-401B-9974-F98AEAC3F652}"/>
              </a:ext>
            </a:extLst>
          </p:cNvPr>
          <p:cNvSpPr txBox="1"/>
          <p:nvPr/>
        </p:nvSpPr>
        <p:spPr>
          <a:xfrm>
            <a:off x="874834" y="4266722"/>
            <a:ext cx="10349344" cy="218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sắm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khuyến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  <a:p>
            <a:pPr marL="457200"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92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EB2F9F-D18C-4295-A08F-55857424E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7A8214-0712-4B37-8392-FCB1CDF9FFD1}"/>
              </a:ext>
            </a:extLst>
          </p:cNvPr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en-US" sz="2400" b="1" dirty="0" err="1"/>
              <a:t>Nhà</a:t>
            </a:r>
            <a:r>
              <a:rPr lang="en-US" sz="2400" b="1" dirty="0"/>
              <a:t> </a:t>
            </a:r>
            <a:r>
              <a:rPr lang="en-US" sz="2400" b="1" dirty="0" err="1"/>
              <a:t>kinh</a:t>
            </a:r>
            <a:r>
              <a:rPr lang="en-US" sz="2400" b="1" dirty="0"/>
              <a:t> </a:t>
            </a:r>
            <a:r>
              <a:rPr lang="en-US" sz="2400" b="1" dirty="0" err="1"/>
              <a:t>doanh</a:t>
            </a:r>
            <a:r>
              <a:rPr lang="en-US" sz="2400" b="1" dirty="0"/>
              <a:t> </a:t>
            </a:r>
            <a:r>
              <a:rPr lang="en-US" sz="2400" b="1" dirty="0" err="1"/>
              <a:t>nhỏ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485556-BB88-4B67-A376-20B13977960B}"/>
              </a:ext>
            </a:extLst>
          </p:cNvPr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1: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ý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89062-2242-49B5-8A04-B080A47A911D}"/>
              </a:ext>
            </a:extLst>
          </p:cNvPr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954F16-4620-49DA-8991-9DF4F5918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23" y="2351769"/>
            <a:ext cx="11803417" cy="26577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4FBDC9-A2B9-4987-88AA-8C1CDD2311DB}"/>
              </a:ext>
            </a:extLst>
          </p:cNvPr>
          <p:cNvSpPr txBox="1"/>
          <p:nvPr/>
        </p:nvSpPr>
        <p:spPr>
          <a:xfrm>
            <a:off x="1731822" y="5136017"/>
            <a:ext cx="9490359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72DFFF-F186-4CC5-9254-FC046AA18E34}"/>
              </a:ext>
            </a:extLst>
          </p:cNvPr>
          <p:cNvSpPr txBox="1"/>
          <p:nvPr/>
        </p:nvSpPr>
        <p:spPr>
          <a:xfrm>
            <a:off x="1731822" y="5150035"/>
            <a:ext cx="7010395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126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8100F1-980F-40B2-9A86-38812359C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75617-0DE2-43BC-B002-E2CBC755402D}"/>
              </a:ext>
            </a:extLst>
          </p:cNvPr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en-US" sz="2400" b="1" dirty="0" err="1"/>
              <a:t>Nhà</a:t>
            </a:r>
            <a:r>
              <a:rPr lang="en-US" sz="2400" b="1" dirty="0"/>
              <a:t> </a:t>
            </a:r>
            <a:r>
              <a:rPr lang="en-US" sz="2400" b="1" dirty="0" err="1"/>
              <a:t>kinh</a:t>
            </a:r>
            <a:r>
              <a:rPr lang="en-US" sz="2400" b="1" dirty="0"/>
              <a:t> </a:t>
            </a:r>
            <a:r>
              <a:rPr lang="en-US" sz="2400" b="1" dirty="0" err="1"/>
              <a:t>doanh</a:t>
            </a:r>
            <a:r>
              <a:rPr lang="en-US" sz="2400" b="1" dirty="0"/>
              <a:t> </a:t>
            </a:r>
            <a:r>
              <a:rPr lang="en-US" sz="2400" b="1" dirty="0" err="1"/>
              <a:t>nhỏ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23B59-CF61-4D82-84CB-779B4F5BBE40}"/>
              </a:ext>
            </a:extLst>
          </p:cNvPr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2: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9A5134-9184-4270-8FDF-0ECE85248EAD}"/>
              </a:ext>
            </a:extLst>
          </p:cNvPr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400DC9-9267-40C6-9652-A48AB8010C2C}"/>
              </a:ext>
            </a:extLst>
          </p:cNvPr>
          <p:cNvSpPr txBox="1"/>
          <p:nvPr/>
        </p:nvSpPr>
        <p:spPr>
          <a:xfrm>
            <a:off x="920800" y="2407911"/>
            <a:ext cx="103504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6DEBD6-3439-4F61-A55B-D8553048EF5D}"/>
              </a:ext>
            </a:extLst>
          </p:cNvPr>
          <p:cNvSpPr txBox="1"/>
          <p:nvPr/>
        </p:nvSpPr>
        <p:spPr>
          <a:xfrm>
            <a:off x="1118346" y="3023473"/>
            <a:ext cx="7010395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62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C6D2BB-10C4-4E6A-9F6C-136A3BFDD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EA6175-6930-4E45-AEDB-82A4695DBB41}"/>
              </a:ext>
            </a:extLst>
          </p:cNvPr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D659E-28B5-42EF-AEF9-600773CBCC9E}"/>
              </a:ext>
            </a:extLst>
          </p:cNvPr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1: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D80019-0D8B-47D3-98FF-F73E6DFE6237}"/>
              </a:ext>
            </a:extLst>
          </p:cNvPr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2B2D7F-8AF9-4F68-90BC-BD82EB2F1DBD}"/>
              </a:ext>
            </a:extLst>
          </p:cNvPr>
          <p:cNvSpPr txBox="1"/>
          <p:nvPr/>
        </p:nvSpPr>
        <p:spPr>
          <a:xfrm>
            <a:off x="1350820" y="2328508"/>
            <a:ext cx="9490359" cy="2489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VD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đỡ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khan.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95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lnSpc>
            <a:spcPct val="115000"/>
          </a:lnSpc>
          <a:spcAft>
            <a:spcPts val="800"/>
          </a:spcAft>
          <a:defRPr sz="2400" b="1" dirty="0" err="1" smtClean="0">
            <a:solidFill>
              <a:srgbClr val="FF0000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867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2023-05-17T00:36:13Z</dcterms:created>
  <dcterms:modified xsi:type="dcterms:W3CDTF">2023-09-10T13:45:19Z</dcterms:modified>
</cp:coreProperties>
</file>