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08" r:id="rId3"/>
    <p:sldMasterId id="2147483712" r:id="rId4"/>
    <p:sldMasterId id="2147483716" r:id="rId5"/>
  </p:sldMasterIdLst>
  <p:notesMasterIdLst>
    <p:notesMasterId r:id="rId42"/>
  </p:notesMasterIdLst>
  <p:sldIdLst>
    <p:sldId id="300" r:id="rId6"/>
    <p:sldId id="441" r:id="rId7"/>
    <p:sldId id="467" r:id="rId8"/>
    <p:sldId id="292" r:id="rId9"/>
    <p:sldId id="468" r:id="rId10"/>
    <p:sldId id="469" r:id="rId11"/>
    <p:sldId id="471" r:id="rId12"/>
    <p:sldId id="472" r:id="rId13"/>
    <p:sldId id="473" r:id="rId14"/>
    <p:sldId id="474" r:id="rId15"/>
    <p:sldId id="476" r:id="rId16"/>
    <p:sldId id="475" r:id="rId17"/>
    <p:sldId id="477" r:id="rId18"/>
    <p:sldId id="402" r:id="rId19"/>
    <p:sldId id="442" r:id="rId20"/>
    <p:sldId id="443" r:id="rId21"/>
    <p:sldId id="444" r:id="rId22"/>
    <p:sldId id="445" r:id="rId23"/>
    <p:sldId id="336" r:id="rId24"/>
    <p:sldId id="479" r:id="rId25"/>
    <p:sldId id="480" r:id="rId26"/>
    <p:sldId id="481" r:id="rId27"/>
    <p:sldId id="483" r:id="rId28"/>
    <p:sldId id="315" r:id="rId29"/>
    <p:sldId id="492" r:id="rId30"/>
    <p:sldId id="331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01" r:id="rId40"/>
    <p:sldId id="33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AE"/>
    <a:srgbClr val="DEC4DF"/>
    <a:srgbClr val="E8C77F"/>
    <a:srgbClr val="67C8F2"/>
    <a:srgbClr val="C4DF9B"/>
    <a:srgbClr val="F64C48"/>
    <a:srgbClr val="E6971E"/>
    <a:srgbClr val="EF9A26"/>
    <a:srgbClr val="FFA60C"/>
    <a:srgbClr val="FF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6" autoAdjust="0"/>
    <p:restoredTop sz="94601" autoAdjust="0"/>
  </p:normalViewPr>
  <p:slideViewPr>
    <p:cSldViewPr snapToGrid="0">
      <p:cViewPr varScale="1">
        <p:scale>
          <a:sx n="71" d="100"/>
          <a:sy n="71" d="100"/>
        </p:scale>
        <p:origin x="15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D1F4-C9DF-1E10-7062-5875D372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99B-A53E-DDEA-02CF-1182E1B2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9B3-7019-0E3A-88BA-8CD7F0A81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3EB1-F717-AF42-F3C2-FBFE8443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B9B99-BBAF-5B00-1A32-D5A2D1A1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6630B-0DE2-9279-210D-6E2120E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107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24A7-F6F6-C631-9EDB-27770F82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E43D0-ADCC-C56C-A0E0-15F174F69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9269-0578-787A-E8AC-2B8F85FD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3D4A-9892-4B34-FFB2-FE062ED3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B787-0DA3-8AD2-1839-9A949793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7613E-2FD1-DDA1-19F9-5BB0D72B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18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EF15-BC5F-A92D-5DD4-54AC9E0C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B950-AFCD-8BE2-E59C-02C51EBB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7BD45-A916-25F0-C4FC-82870EB6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10214-A41C-2CC0-A027-7DF95FE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6433-6EB9-346C-D1FB-90090176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183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C7A8-8441-F818-7612-8C1AFC05F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E3856-D60A-1505-BF6D-41DC370F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3FEB-B64D-FA5F-C1B2-E101354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0AD-EE73-D5D3-B791-513A5CE9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9CFB1-84AE-97F9-AB2D-2A613DBD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28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95557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02/08/2022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73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3285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759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31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16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034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>
                <a:solidFill>
                  <a:prstClr val="black"/>
                </a:solidFill>
              </a:rPr>
              <a:pPr/>
              <a:t>02/08/2022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5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56C-61CE-9EAF-5D44-F081B3577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C8A1-C06B-5F29-9FEB-2D8E37817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739F9-C273-A7AB-92AF-B972CE84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86C10-DCA9-5ED9-C9EA-5D031649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33DC-D1B4-77DF-A07F-1FB0A3F6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08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032C-FF59-0585-DD67-20E115EB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DC7D-B0C7-D7EF-8E5D-5FB7BAAB7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E899-789C-291E-737B-17317968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A78CA-2F0C-5BD9-02A2-121C951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B6A5-12B7-3A55-DC13-D9423CCC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36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5AD7-F8CE-371D-A41D-4328CD00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486C-B3F0-9563-D555-A4F06886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05FA-FAB9-226C-5194-3BF1240B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2FB9-50D5-D7C1-33C9-B88EFD9F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2EA8C-7EC7-09D1-F970-A4A05A8F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022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3A84-85B4-EA9F-12CC-A8DD857E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79CFA-3DC2-2096-3BCF-15C593E71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D251-7C0A-2CBF-ED20-6C8615576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D346-CF6C-5FC0-A107-CB6AD53B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6612F-ED8C-8F26-A805-844FF8E7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D99E8-F7E1-0921-3DCB-F17E688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6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91AF-C2E8-6C1A-00F0-C90D998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F378-0374-82A6-4BB5-010BEE33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15FE-C9D9-C01E-BC65-DB84D76B1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B0E5-D9DA-84CF-E037-0D2F16BF7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705E-A31C-FCF0-C27F-81AA84855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7909A-3E2A-94CE-3228-C6716512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C9ECE-70F9-88A3-A6EB-E94ABE61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6874D-9523-EB4F-10DB-F5ACB254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3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556F-CBAB-AE05-5870-0CA99723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C6001-996F-A809-538F-3C1F37A6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DED42-D8B8-351D-FB57-A8E34D1C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0B6AB-1411-4067-ED17-76D5FEC7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5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9FFC1-D15A-D71F-5A11-68D87781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F9BC1-33AC-2DE7-6B44-481E0A50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4A82-6330-F3FB-0069-9952D55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951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1DDA-0946-24F2-64D7-20CB968E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7A1C8-C794-A87E-25A2-3EFFB27F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170C-42E3-0920-EE9E-FF0AF884D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645C-042C-894C-ACF0-1C7414EEC7AE}" type="datetimeFigureOut">
              <a:rPr lang="x-none" smtClean="0"/>
              <a:t>8/2/2022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A41-80DE-88BF-888C-488404BB2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F9652-87F8-4B0E-550C-C777BA53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59B1-8201-F94C-8F8F-F25921B0377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2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134562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7949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38127" y="-32609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33496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Anh 3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Start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255017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3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therapeia-ioannina.blogspot.com/2011/03/blog-post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re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tch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th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36613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watch TV</a:t>
            </a:r>
          </a:p>
        </p:txBody>
      </p:sp>
    </p:spTree>
    <p:extLst>
      <p:ext uri="{BB962C8B-B14F-4D97-AF65-F5344CB8AC3E}">
        <p14:creationId xmlns:p14="http://schemas.microsoft.com/office/powerpoint/2010/main" val="4014611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wh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ty</a:t>
            </a: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w</a:t>
            </a: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ou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u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211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out</a:t>
            </a:r>
          </a:p>
        </p:txBody>
      </p:sp>
    </p:spTree>
    <p:extLst>
      <p:ext uri="{BB962C8B-B14F-4D97-AF65-F5344CB8AC3E}">
        <p14:creationId xmlns:p14="http://schemas.microsoft.com/office/powerpoint/2010/main" val="162497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7850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690687"/>
            <a:ext cx="11363325" cy="347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011"/>
            <a:ext cx="5762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53" y="1828800"/>
            <a:ext cx="10875980" cy="4444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342" y="380875"/>
            <a:ext cx="8779001" cy="1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44" y="2119256"/>
            <a:ext cx="11329286" cy="390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87" y="570154"/>
            <a:ext cx="10972800" cy="17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3396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264" y="47215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746" y="287821"/>
            <a:ext cx="4244708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691" y="398739"/>
            <a:ext cx="1820010" cy="707886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WB, page 53.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85900"/>
            <a:ext cx="5969000" cy="374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1" y="1485900"/>
            <a:ext cx="5898228" cy="374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80213" y="3865890"/>
            <a:ext cx="1902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watch TV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0213" y="4457413"/>
            <a:ext cx="34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 may not</a:t>
            </a:r>
          </a:p>
        </p:txBody>
      </p:sp>
    </p:spTree>
    <p:extLst>
      <p:ext uri="{BB962C8B-B14F-4D97-AF65-F5344CB8AC3E}">
        <p14:creationId xmlns:p14="http://schemas.microsoft.com/office/powerpoint/2010/main" val="4928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735" y="1106625"/>
            <a:ext cx="6029236" cy="4537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9" y="1417239"/>
            <a:ext cx="5857777" cy="41322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746" y="287821"/>
            <a:ext cx="4244708" cy="929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691" y="398739"/>
            <a:ext cx="1820010" cy="707886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Extra Practice 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WB, page 53.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7270" y="4134247"/>
            <a:ext cx="3983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go skateboarding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7552" y="4903132"/>
            <a:ext cx="34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you may not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4696" y="4841855"/>
            <a:ext cx="328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you may.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01604" y="4121695"/>
            <a:ext cx="4019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May I go swimming?</a:t>
            </a:r>
          </a:p>
        </p:txBody>
      </p:sp>
    </p:spTree>
    <p:extLst>
      <p:ext uri="{BB962C8B-B14F-4D97-AF65-F5344CB8AC3E}">
        <p14:creationId xmlns:p14="http://schemas.microsoft.com/office/powerpoint/2010/main" val="14362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52" y="593856"/>
            <a:ext cx="5089376" cy="987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713" y="1981748"/>
            <a:ext cx="7612028" cy="34508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72823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15" y="1265176"/>
            <a:ext cx="9993854" cy="44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31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0084" y="432844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</a:rPr>
              <a:t>LET’S PLAY!</a:t>
            </a:r>
            <a:r>
              <a:rPr lang="en-US" sz="2400" i="1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0150"/>
            <a:ext cx="12192000" cy="5017770"/>
          </a:xfrm>
          <a:prstGeom prst="rect">
            <a:avLst/>
          </a:prstGeom>
        </p:spPr>
      </p:pic>
      <p:sp>
        <p:nvSpPr>
          <p:cNvPr id="2" name="TextBox 1">
            <a:hlinkClick r:id="rId3"/>
          </p:cNvPr>
          <p:cNvSpPr txBox="1"/>
          <p:nvPr/>
        </p:nvSpPr>
        <p:spPr>
          <a:xfrm>
            <a:off x="7595118" y="569167"/>
            <a:ext cx="3368351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</p:spTree>
    <p:extLst>
      <p:ext uri="{BB962C8B-B14F-4D97-AF65-F5344CB8AC3E}">
        <p14:creationId xmlns:p14="http://schemas.microsoft.com/office/powerpoint/2010/main" val="52885469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BDB0B20-534B-CFAD-2048-42366B3D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68941" y="-559397"/>
            <a:ext cx="12339021" cy="7853082"/>
          </a:xfrm>
          <a:prstGeom prst="rect">
            <a:avLst/>
          </a:prstGeom>
        </p:spPr>
      </p:pic>
      <p:sp>
        <p:nvSpPr>
          <p:cNvPr id="2" name="Snip Diagonal Corner Rectangle 1"/>
          <p:cNvSpPr/>
          <p:nvPr/>
        </p:nvSpPr>
        <p:spPr>
          <a:xfrm>
            <a:off x="2162287" y="1161826"/>
            <a:ext cx="8154298" cy="4346090"/>
          </a:xfrm>
          <a:prstGeom prst="snip2DiagRect">
            <a:avLst/>
          </a:prstGeom>
          <a:gradFill>
            <a:gsLst>
              <a:gs pos="87650">
                <a:schemeClr val="accent5">
                  <a:lumMod val="20000"/>
                  <a:lumOff val="80000"/>
                </a:schemeClr>
              </a:gs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1. Divide the class into two teams.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2. Show a flashcard to the class and say "yes" or "no."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3. Have Team A ask the question and Team B answer.</a:t>
            </a:r>
            <a:b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</a:br>
            <a:r>
              <a:rPr lang="en-US" sz="3800" dirty="0">
                <a:solidFill>
                  <a:srgbClr val="000000"/>
                </a:solidFill>
                <a:latin typeface="MyriadPro-Regular" panose="020B0503030403020204" pitchFamily="34" charset="0"/>
              </a:rPr>
              <a:t>4. Swap roles and repeat.</a:t>
            </a:r>
            <a:r>
              <a:rPr lang="en-US" sz="3800" dirty="0">
                <a:solidFill>
                  <a:prstClr val="black"/>
                </a:solidFill>
              </a:rPr>
              <a:t> </a:t>
            </a:r>
            <a:br>
              <a:rPr lang="en-US" sz="3800" dirty="0">
                <a:solidFill>
                  <a:prstClr val="black"/>
                </a:solidFill>
              </a:rPr>
            </a:br>
            <a:endParaRPr lang="en-US" sz="3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31292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5172" y="1066866"/>
            <a:ext cx="4368560" cy="45973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0768" y="828339"/>
            <a:ext cx="2904563" cy="4770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solidFill>
                  <a:prstClr val="black"/>
                </a:solidFill>
              </a:rPr>
              <a:t>May I play tennis?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" y="828339"/>
            <a:ext cx="15275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Team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4339" y="5712976"/>
            <a:ext cx="2280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</a:rPr>
              <a:t>Team B: 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4649" y="5664234"/>
            <a:ext cx="2615899" cy="477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solidFill>
                  <a:prstClr val="black"/>
                </a:solidFill>
              </a:rPr>
              <a:t>No, you may not.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5324" y="4672881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1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263" y="1667435"/>
            <a:ext cx="5185185" cy="3722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82175" y="4134998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9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for permission, using 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watch TV, go skateboarding, go out, go swimming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May I watch TV?</a:t>
            </a:r>
          </a:p>
          <a:p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                 - Yes, you may./ No, you may not.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7277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35" y="393326"/>
            <a:ext cx="4304825" cy="5118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3836" y="4001844"/>
            <a:ext cx="1484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43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120" y="1215614"/>
            <a:ext cx="5088368" cy="459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9144" y="4798678"/>
            <a:ext cx="10674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800" dirty="0">
                <a:solidFill>
                  <a:srgbClr val="FF0000"/>
                </a:solidFill>
              </a:rPr>
              <a:t>❌</a:t>
            </a:r>
            <a:endParaRPr lang="en-US" sz="6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14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0999" y="1270273"/>
            <a:ext cx="6325497" cy="3410174"/>
          </a:xfrm>
          <a:prstGeom prst="rect">
            <a:avLst/>
          </a:prstGeom>
          <a:solidFill>
            <a:srgbClr val="67C8F2"/>
          </a:solidFill>
        </p:spPr>
      </p:pic>
      <p:sp>
        <p:nvSpPr>
          <p:cNvPr id="4" name="TextBox 3"/>
          <p:cNvSpPr txBox="1"/>
          <p:nvPr/>
        </p:nvSpPr>
        <p:spPr>
          <a:xfrm>
            <a:off x="9572491" y="4001844"/>
            <a:ext cx="10139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55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C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572" y="1753496"/>
            <a:ext cx="4324574" cy="3195022"/>
          </a:xfrm>
          <a:prstGeom prst="rect">
            <a:avLst/>
          </a:prstGeom>
          <a:solidFill>
            <a:srgbClr val="DEC4DF"/>
          </a:solidFill>
        </p:spPr>
      </p:pic>
      <p:sp>
        <p:nvSpPr>
          <p:cNvPr id="4" name="TextBox 3"/>
          <p:cNvSpPr txBox="1"/>
          <p:nvPr/>
        </p:nvSpPr>
        <p:spPr>
          <a:xfrm>
            <a:off x="7153836" y="4001844"/>
            <a:ext cx="1484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90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watch TV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skateboarding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go swimming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May I watch TV?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Yes, you may./No, you may not.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88515"/>
      </p:ext>
    </p:extLst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vocabularies/ structures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53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36.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77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9659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>
                <a:tint val="80000"/>
                <a:satMod val="300000"/>
              </a:schemeClr>
            </a:gs>
            <a:gs pos="100000">
              <a:schemeClr val="lt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3292764" y="660400"/>
            <a:ext cx="6040582" cy="5181599"/>
          </a:xfrm>
          <a:prstGeom prst="irregularSeal1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</p:spTree>
    <p:extLst>
      <p:ext uri="{BB962C8B-B14F-4D97-AF65-F5344CB8AC3E}">
        <p14:creationId xmlns:p14="http://schemas.microsoft.com/office/powerpoint/2010/main" val="8119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</a:t>
            </a: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ska</a:t>
            </a:r>
            <a:endParaRPr lang="en-US" sz="3600" dirty="0"/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te</a:t>
            </a:r>
            <a:endParaRPr lang="en-US" sz="3600" dirty="0"/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boa</a:t>
            </a:r>
          </a:p>
        </p:txBody>
      </p:sp>
      <p:sp>
        <p:nvSpPr>
          <p:cNvPr id="6" name="Explosion 1 5"/>
          <p:cNvSpPr/>
          <p:nvPr/>
        </p:nvSpPr>
        <p:spPr>
          <a:xfrm>
            <a:off x="8218055" y="78278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ing</a:t>
            </a:r>
            <a:endParaRPr lang="en-US" sz="3600" dirty="0"/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rd</a:t>
            </a:r>
            <a:endParaRPr lang="en-US" sz="3600" dirty="0"/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gh</a:t>
            </a:r>
            <a:endParaRPr lang="en-US" sz="3600" dirty="0"/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048" y="5968363"/>
            <a:ext cx="229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Click on the piece.</a:t>
            </a:r>
          </a:p>
        </p:txBody>
      </p:sp>
    </p:spTree>
    <p:extLst>
      <p:ext uri="{BB962C8B-B14F-4D97-AF65-F5344CB8AC3E}">
        <p14:creationId xmlns:p14="http://schemas.microsoft.com/office/powerpoint/2010/main" val="423302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/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/>
              <a:t>go skateboarding</a:t>
            </a:r>
          </a:p>
        </p:txBody>
      </p:sp>
    </p:spTree>
    <p:extLst>
      <p:ext uri="{BB962C8B-B14F-4D97-AF65-F5344CB8AC3E}">
        <p14:creationId xmlns:p14="http://schemas.microsoft.com/office/powerpoint/2010/main" val="41252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757382" y="53571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swi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4352636" y="334820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ly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72836" y="2733964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go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57417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wa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947891" y="72505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ing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001164" y="2713183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prstClr val="white"/>
                </a:solidFill>
              </a:rPr>
              <a:t>rd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4193309" y="2352965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mm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603673" y="4170219"/>
            <a:ext cx="3001818" cy="21982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set</a:t>
            </a:r>
          </a:p>
        </p:txBody>
      </p:sp>
    </p:spTree>
    <p:extLst>
      <p:ext uri="{BB962C8B-B14F-4D97-AF65-F5344CB8AC3E}">
        <p14:creationId xmlns:p14="http://schemas.microsoft.com/office/powerpoint/2010/main" val="41256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xplosion 1 9"/>
          <p:cNvSpPr/>
          <p:nvPr/>
        </p:nvSpPr>
        <p:spPr>
          <a:xfrm>
            <a:off x="2743200" y="332509"/>
            <a:ext cx="6040582" cy="5181599"/>
          </a:xfrm>
          <a:prstGeom prst="irregularSeal1">
            <a:avLst/>
          </a:prstGeom>
          <a:solidFill>
            <a:srgbClr val="F64C48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prstClr val="white"/>
                </a:solidFill>
              </a:rPr>
              <a:t>BROKEN WORDS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2948518" y="574339"/>
            <a:ext cx="7195943" cy="5181599"/>
          </a:xfrm>
          <a:prstGeom prst="irregularSeal1">
            <a:avLst/>
          </a:prstGeo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dirty="0">
                <a:solidFill>
                  <a:prstClr val="white"/>
                </a:solidFill>
              </a:rPr>
              <a:t>go swimming</a:t>
            </a:r>
          </a:p>
        </p:txBody>
      </p:sp>
    </p:spTree>
    <p:extLst>
      <p:ext uri="{BB962C8B-B14F-4D97-AF65-F5344CB8AC3E}">
        <p14:creationId xmlns:p14="http://schemas.microsoft.com/office/powerpoint/2010/main" val="78437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8932</TotalTime>
  <Words>364</Words>
  <Application>Microsoft Office PowerPoint</Application>
  <PresentationFormat>Màn hình rộng</PresentationFormat>
  <Paragraphs>106</Paragraphs>
  <Slides>36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MyriadPro-Regular</vt:lpstr>
      <vt:lpstr>Office Theme</vt:lpstr>
      <vt:lpstr>Custom Design</vt:lpstr>
      <vt:lpstr>2_Office Theme</vt:lpstr>
      <vt:lpstr>3_Office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258</cp:revision>
  <dcterms:created xsi:type="dcterms:W3CDTF">2020-12-08T03:17:05Z</dcterms:created>
  <dcterms:modified xsi:type="dcterms:W3CDTF">2022-08-02T02:04:20Z</dcterms:modified>
</cp:coreProperties>
</file>