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6" r:id="rId4"/>
    <p:sldId id="270" r:id="rId5"/>
    <p:sldId id="289" r:id="rId6"/>
    <p:sldId id="288" r:id="rId7"/>
    <p:sldId id="290" r:id="rId8"/>
    <p:sldId id="287" r:id="rId9"/>
    <p:sldId id="260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4/15/2022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33: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840828"/>
            <a:ext cx="11487807" cy="56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5686" y="1"/>
            <a:ext cx="11741604" cy="656375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8.22: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Ox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OA = 4 cm, OB = 6 cm.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sz="4000" dirty="0" err="1">
                <a:solidFill>
                  <a:srgbClr val="F147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47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471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471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5686" y="1"/>
            <a:ext cx="11741604" cy="656375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1471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7" y="935421"/>
            <a:ext cx="11445764" cy="47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8.24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3416</TotalTime>
  <Words>330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Raleway</vt:lpstr>
      <vt:lpstr>Segoe Print</vt:lpstr>
      <vt:lpstr>Times New Roman</vt:lpstr>
      <vt:lpstr>Nature Illustration 16x9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34</cp:revision>
  <dcterms:created xsi:type="dcterms:W3CDTF">2021-07-12T02:53:41Z</dcterms:created>
  <dcterms:modified xsi:type="dcterms:W3CDTF">2022-04-15T01:38:29Z</dcterms:modified>
</cp:coreProperties>
</file>