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90" r:id="rId18"/>
    <p:sldId id="277" r:id="rId19"/>
    <p:sldId id="278" r:id="rId20"/>
    <p:sldId id="279" r:id="rId21"/>
    <p:sldId id="280" r:id="rId22"/>
    <p:sldId id="281" r:id="rId23"/>
    <p:sldId id="283" r:id="rId24"/>
    <p:sldId id="282" r:id="rId25"/>
    <p:sldId id="284" r:id="rId26"/>
    <p:sldId id="285" r:id="rId27"/>
    <p:sldId id="291"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463001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1776069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85">
      <a:dk1>
        <a:srgbClr val="3F3F3F"/>
      </a:dk1>
      <a:lt1>
        <a:sysClr val="window" lastClr="FFFFFF"/>
      </a:lt1>
      <a:dk2>
        <a:srgbClr val="3F3F3F"/>
      </a:dk2>
      <a:lt2>
        <a:srgbClr val="FFFFFF"/>
      </a:lt2>
      <a:accent1>
        <a:srgbClr val="593593"/>
      </a:accent1>
      <a:accent2>
        <a:srgbClr val="FFC118"/>
      </a:accent2>
      <a:accent3>
        <a:srgbClr val="FD9144"/>
      </a:accent3>
      <a:accent4>
        <a:srgbClr val="B22C9C"/>
      </a:accent4>
      <a:accent5>
        <a:srgbClr val="852075"/>
      </a:accent5>
      <a:accent6>
        <a:srgbClr val="F30D90"/>
      </a:accent6>
      <a:hlink>
        <a:srgbClr val="A05024"/>
      </a:hlink>
      <a:folHlink>
        <a:srgbClr val="FEC037"/>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5483</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2020-06-13T12:01:38Z</dcterms:modified>
</cp:coreProperties>
</file>